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0" r:id="rId4"/>
    <p:sldId id="257" r:id="rId5"/>
    <p:sldId id="258" r:id="rId6"/>
    <p:sldId id="261" r:id="rId7"/>
    <p:sldId id="259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7D45-1071-BF7F-89E7-A8F8C88EC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53ADD-0DAE-2162-C9BC-F87AD683F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AAB43-FD88-B17F-12EA-25E4AF9E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8233-EFF9-0A4A-C742-6DB38B3B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8E6B1-2859-0D94-03E7-7EFF9176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48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B537-2D2C-81F8-8B73-64645029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94F76F-FE07-CF97-65A2-C0BABFE9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49C54-894C-E55A-6BA4-6FC42EB8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F5A6C-C90D-9471-CA3E-C1775454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47EE-6E89-D5AB-347E-68E74460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1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0518F-6F94-E73B-CFB1-403E8159F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DAC0B-E2B6-BC9D-6D5A-39F2BA626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21E4B-05C1-523F-3E22-8B33A26D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6E5F5-1D9E-4FBC-8F51-289B3210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F274-178E-95E9-087C-64207AAF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36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7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19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93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08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8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0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029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4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2E33-9050-0ECC-D8ED-89DA99E5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854BD-A83D-BF7D-EA69-715016C7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4206-F416-6C58-7181-C173D8F4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6C435-6AFF-08A1-F59A-8004DE9F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9E034-1955-CC0B-C5FC-D586C79A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578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72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366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3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FD17-E5A9-6D5C-3AE0-4E59AAC65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C78EE-8022-4CD9-2927-653E3B14A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B899B-956A-30FF-C55E-5CB3D05F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885E5-50BE-3AF5-7BAA-8D221872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7C421-2616-6E0C-9247-2228B00A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2B2A-677B-0A3A-E936-44B2D891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C582-E026-A2C9-3A72-B62A9E8F64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01F48-130F-A496-0B56-D2386677B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80434-D419-5CBC-B69A-9ABAE60B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73703-59E6-77C8-FEE3-70BE6D5C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0C368-36D4-8867-B440-CC05930C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3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2B5BE-3B1B-8122-DEFE-EDACD1C3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E540-1B7B-C6E4-BDF2-7A3E463BA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E84B0-F8D4-14A1-AA36-47F797651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3F54B-6696-C881-DAC4-BBEB56434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DF8038-0844-5B66-964D-EE14E826E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18A3E-5435-B241-E5F7-65F4C076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9B9B00-8DA3-31F8-DA02-E46BAC63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041BC-38DA-7D89-A501-9D9CC1C6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6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C681-D07E-1E1B-487C-18D252D6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FF431-2253-F7EB-F0D8-33E610C7D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FCA62-1C1E-29B8-34FF-949872AF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7B96D-F63E-0386-1D82-C2909F2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99D12-D7E0-679A-5811-15A8A257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D854E-D479-D0A0-A962-586A07CA1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02443-81C7-32C7-F0BF-D3479385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5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B200-4EC9-39A0-1FC7-181F79BA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C351-41EC-C928-196C-DCD8B22E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67C70-0483-4EA2-6FEA-2D2184D05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B2EC8-DED9-C815-311A-A80786FC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0190F-696F-84A8-7DC3-13B42670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D9A7-1E5A-98D8-04A3-D7CA4A1D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5A4D-3677-FEDB-6947-27BC5A4F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97FD1-1C7B-EB56-7BA5-BC0D14BBC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85BD2-DE1C-FEA2-DA24-D9A70BA96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176D6-B49C-4C40-4C56-2140173B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2D9D8-DFAE-D09E-E3B0-BC6FF2B9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7B847-05D2-D8DC-B1F2-0737FE5B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8D802-7C38-E4D0-7BE2-281A2F06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2AC62-6D32-3B66-8937-EC60A52F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612A-4C0D-52A6-9C01-4C98F0864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C50D3-6CD7-478D-95B9-7A7D08607C45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BE6E4-2414-4F18-DC2D-DBC21D6E5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1B53-2819-1653-4FDA-D1D3D6C8A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2FFE6-94EA-4B6C-ACE0-3EDFE183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19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5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261AA-CBFA-1C6A-451C-4708FE5BB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4691" y="2054021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Weekly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D34B6-9510-9FE9-12E1-FFBB75560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72465" y="3886200"/>
            <a:ext cx="1293729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Sowmiya Murugiah</a:t>
            </a:r>
          </a:p>
          <a:p>
            <a:pPr algn="l"/>
            <a:r>
              <a:rPr lang="en-US" sz="1000" dirty="0">
                <a:solidFill>
                  <a:schemeClr val="tx2"/>
                </a:solidFill>
              </a:rPr>
              <a:t>50485124</a:t>
            </a:r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FC7C2057-C11A-6362-2FC4-2E8FC9598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82272A5-2FEA-1F4E-9D78-6981A0331AE1}"/>
              </a:ext>
            </a:extLst>
          </p:cNvPr>
          <p:cNvSpPr txBox="1"/>
          <p:nvPr/>
        </p:nvSpPr>
        <p:spPr>
          <a:xfrm>
            <a:off x="6957607" y="3034902"/>
            <a:ext cx="381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Phone localization</a:t>
            </a:r>
          </a:p>
        </p:txBody>
      </p:sp>
    </p:spTree>
    <p:extLst>
      <p:ext uri="{BB962C8B-B14F-4D97-AF65-F5344CB8AC3E}">
        <p14:creationId xmlns:p14="http://schemas.microsoft.com/office/powerpoint/2010/main" val="326921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35118-6922-6ED9-85BA-A5DD2C5B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8F6-F48B-1BC3-FE23-B56CA849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116" y="2598821"/>
            <a:ext cx="8172939" cy="3171043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1. To get more idea about what are the further preprocessing required and what machine learning algorithm to be applied and below steps to be enhanced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Inference Node: Utilizes machine learning models to infer information</a:t>
            </a:r>
          </a:p>
          <a:p>
            <a:pPr marL="0" indent="0">
              <a:buNone/>
            </a:pPr>
            <a:r>
              <a:rPr lang="en-US" sz="2400" dirty="0"/>
              <a:t>3. Deployment using Docker: For containerization and easy deployment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(Installed docker but need to create separate image for each node – collection, preprocessing, inference and database)</a:t>
            </a:r>
          </a:p>
        </p:txBody>
      </p:sp>
    </p:spTree>
    <p:extLst>
      <p:ext uri="{BB962C8B-B14F-4D97-AF65-F5344CB8AC3E}">
        <p14:creationId xmlns:p14="http://schemas.microsoft.com/office/powerpoint/2010/main" val="1567690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7B128-98D8-D5C3-CA96-C29C5438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AWS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4DB6-E5B2-A0ED-5C35-93B1D7C71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I tried creating amazon AWS services</a:t>
            </a:r>
          </a:p>
          <a:p>
            <a:endParaRPr lang="en-US" sz="2000"/>
          </a:p>
          <a:p>
            <a:r>
              <a:rPr lang="en-US" sz="2000"/>
              <a:t>It is asking for payment option it will take 24 hrs to create account and will take 1$ as price for the payment verification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Antique cash register keys">
            <a:extLst>
              <a:ext uri="{FF2B5EF4-FFF2-40B4-BE49-F238E27FC236}">
                <a16:creationId xmlns:a16="http://schemas.microsoft.com/office/drawing/2014/main" id="{DE479632-049E-B017-CA9C-937A65A785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98" r="25860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819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AA02EFF3-082A-1C8E-8EFA-6DE8616D5B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8" r="1225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tx1"/>
              </a:gs>
              <a:gs pos="35000">
                <a:schemeClr val="tx1">
                  <a:alpha val="77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02862-4B2D-DB69-EEA9-4978F9C8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402" y="743447"/>
            <a:ext cx="344576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 b="0" i="0">
                <a:solidFill>
                  <a:schemeClr val="bg1"/>
                </a:solidFill>
                <a:effectLst/>
              </a:rPr>
              <a:t>Accessing information about other devices on a Wi-Fi network typically requires administrative privileges or access to network APIs that are often restricted.</a:t>
            </a:r>
            <a:endParaRPr lang="en-US" sz="2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5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2DD5C-334C-0D14-89F1-F3AF863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146" y="1913840"/>
            <a:ext cx="6320591" cy="43013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Below are the breakdown of Components: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1. Data Collection: Collects raw phone details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2. Preprocessing Node: Cleans and processes raw data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3. Inference Node: Utilizes machine learning models to infer information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4. Local Database: Stores raw, processed, and inferred data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5. Deployment using Docker: For containerization and easy deployment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6. Resource Allocation: Allocate GPU, memory, and CPU for efficient processing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7. Launch and Testing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9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BEE71A-353E-49B4-9F8D-D2E784E5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6064235" cy="6858000"/>
            <a:chOff x="651279" y="598259"/>
            <a:chExt cx="10889442" cy="5680742"/>
          </a:xfrm>
        </p:grpSpPr>
        <p:sp>
          <p:nvSpPr>
            <p:cNvPr id="48" name="Color">
              <a:extLst>
                <a:ext uri="{FF2B5EF4-FFF2-40B4-BE49-F238E27FC236}">
                  <a16:creationId xmlns:a16="http://schemas.microsoft.com/office/drawing/2014/main" id="{0C9DD877-6006-4DF4-90EE-97EB9CA6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olor">
              <a:extLst>
                <a:ext uri="{FF2B5EF4-FFF2-40B4-BE49-F238E27FC236}">
                  <a16:creationId xmlns:a16="http://schemas.microsoft.com/office/drawing/2014/main" id="{380AA621-5EB1-4034-A9BE-9FD3CEC58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68171C09-3D16-8D60-5F98-9DAAE80C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945" y="3812005"/>
            <a:ext cx="2398176" cy="1896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403B5-E829-71A3-C824-DBD118E7F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485" y="3996271"/>
            <a:ext cx="4600972" cy="1399796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42DD5C-334C-0D14-89F1-F3AF863D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4827936" cy="25877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1. Data Collection Node: Collects raw phone details.</a:t>
            </a:r>
            <a:br>
              <a:rPr lang="en-US" sz="3400" dirty="0">
                <a:solidFill>
                  <a:schemeClr val="bg1"/>
                </a:solidFill>
              </a:rPr>
            </a:br>
            <a:br>
              <a:rPr lang="en-US" sz="3400" dirty="0">
                <a:solidFill>
                  <a:schemeClr val="bg1"/>
                </a:solidFill>
              </a:rPr>
            </a:b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7D692-92AF-BC98-89EA-29E1B0985F71}"/>
              </a:ext>
            </a:extLst>
          </p:cNvPr>
          <p:cNvSpPr txBox="1"/>
          <p:nvPr/>
        </p:nvSpPr>
        <p:spPr>
          <a:xfrm>
            <a:off x="812953" y="3229882"/>
            <a:ext cx="4827936" cy="2710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Python code is written to collect details and store it in the table “</a:t>
            </a:r>
            <a:r>
              <a:rPr lang="en-US" sz="1500" dirty="0" err="1">
                <a:solidFill>
                  <a:schemeClr val="bg1"/>
                </a:solidFill>
              </a:rPr>
              <a:t>device_details</a:t>
            </a:r>
            <a:r>
              <a:rPr lang="en-US" sz="1500" dirty="0">
                <a:solidFill>
                  <a:schemeClr val="bg1"/>
                </a:solidFill>
              </a:rPr>
              <a:t>”. Libraries like </a:t>
            </a:r>
            <a:r>
              <a:rPr lang="en-US" sz="1500" dirty="0" err="1">
                <a:solidFill>
                  <a:schemeClr val="bg1"/>
                </a:solidFill>
              </a:rPr>
              <a:t>psutil</a:t>
            </a:r>
            <a:r>
              <a:rPr lang="en-US" sz="1500" dirty="0">
                <a:solidFill>
                  <a:schemeClr val="bg1"/>
                </a:solidFill>
              </a:rPr>
              <a:t> or </a:t>
            </a:r>
            <a:r>
              <a:rPr lang="en-US" sz="1500" dirty="0" err="1">
                <a:solidFill>
                  <a:schemeClr val="bg1"/>
                </a:solidFill>
              </a:rPr>
              <a:t>pyshark</a:t>
            </a:r>
            <a:r>
              <a:rPr lang="en-US" sz="1500" dirty="0">
                <a:solidFill>
                  <a:schemeClr val="bg1"/>
                </a:solidFill>
              </a:rPr>
              <a:t> is used to gather device information.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557959-EF82-6993-6413-B6A95168DC14}"/>
              </a:ext>
            </a:extLst>
          </p:cNvPr>
          <p:cNvSpPr txBox="1"/>
          <p:nvPr/>
        </p:nvSpPr>
        <p:spPr>
          <a:xfrm>
            <a:off x="6564885" y="3250976"/>
            <a:ext cx="470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Below database table is created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8EFF-9F1A-968B-79A2-6B9482FC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Net_if_addrs</a:t>
            </a:r>
            <a:r>
              <a:rPr lang="en-US" sz="3600" dirty="0">
                <a:latin typeface="Georgia" panose="020405020504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details are printed in the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6B038-208B-3479-7DFF-30143267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5A826-92BE-BBA2-41E9-A9FEDB94F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8412"/>
            <a:ext cx="9674210" cy="543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0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9BE3D5-7F82-10CD-A34A-032F9774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274" y="689811"/>
            <a:ext cx="6372726" cy="122574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2. Preprocessing Node: Cleans and processes raw data.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3B8B7-ED17-E16C-8BB2-B4CA014CB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68" y="2109536"/>
            <a:ext cx="6717632" cy="3924441"/>
          </a:xfrm>
        </p:spPr>
        <p:txBody>
          <a:bodyPr/>
          <a:lstStyle/>
          <a:p>
            <a:r>
              <a:rPr lang="en-US" dirty="0"/>
              <a:t>Separate function is written in python to preprocess the data as per our need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7F420155-4840-361A-FABC-BCFA2B7197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968" r="30202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8DFE8B-39C1-8831-AB0E-0B0120B7F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85" y="3364967"/>
            <a:ext cx="7597798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3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93E92-4AF1-2D05-5DAB-829B6F1F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5DE92-8C51-368D-B8F8-8E912528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 descr="A splash of colors on a white surface">
            <a:extLst>
              <a:ext uri="{FF2B5EF4-FFF2-40B4-BE49-F238E27FC236}">
                <a16:creationId xmlns:a16="http://schemas.microsoft.com/office/drawing/2014/main" id="{97152729-E650-DC62-82E3-30CBD582F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55"/>
          <a:stretch/>
        </p:blipFill>
        <p:spPr>
          <a:xfrm>
            <a:off x="-1" y="10"/>
            <a:ext cx="12188952" cy="6857990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D0F2AB3F-BD94-B733-1C1C-AF3D5B38EA24}"/>
              </a:ext>
            </a:extLst>
          </p:cNvPr>
          <p:cNvSpPr txBox="1">
            <a:spLocks/>
          </p:cNvSpPr>
          <p:nvPr/>
        </p:nvSpPr>
        <p:spPr>
          <a:xfrm>
            <a:off x="436134" y="413400"/>
            <a:ext cx="6372726" cy="1225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</a:rPr>
              <a:t>4.  Local Database: Stores raw, processed, and inferred data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0354A4-EFDF-7D5D-DB6B-9A7CB1441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2803"/>
            <a:ext cx="10914615" cy="2583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6413E8-FDB1-D9DB-9F3F-1B4F51A3F9DC}"/>
              </a:ext>
            </a:extLst>
          </p:cNvPr>
          <p:cNvSpPr txBox="1"/>
          <p:nvPr/>
        </p:nvSpPr>
        <p:spPr>
          <a:xfrm>
            <a:off x="690664" y="2052536"/>
            <a:ext cx="9766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Below code is written to store data that is preprocessed after collection. It stores in the PostgreSQL database on the local server</a:t>
            </a:r>
          </a:p>
        </p:txBody>
      </p:sp>
    </p:spTree>
    <p:extLst>
      <p:ext uri="{BB962C8B-B14F-4D97-AF65-F5344CB8AC3E}">
        <p14:creationId xmlns:p14="http://schemas.microsoft.com/office/powerpoint/2010/main" val="28989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93E92-4AF1-2D05-5DAB-829B6F1F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5DE92-8C51-368D-B8F8-8E912528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 descr="A splash of colors on a white surface">
            <a:extLst>
              <a:ext uri="{FF2B5EF4-FFF2-40B4-BE49-F238E27FC236}">
                <a16:creationId xmlns:a16="http://schemas.microsoft.com/office/drawing/2014/main" id="{97152729-E650-DC62-82E3-30CBD582F9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455"/>
          <a:stretch/>
        </p:blipFill>
        <p:spPr>
          <a:xfrm>
            <a:off x="-1" y="10"/>
            <a:ext cx="12188952" cy="6857990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D0F2AB3F-BD94-B733-1C1C-AF3D5B38EA24}"/>
              </a:ext>
            </a:extLst>
          </p:cNvPr>
          <p:cNvSpPr txBox="1">
            <a:spLocks/>
          </p:cNvSpPr>
          <p:nvPr/>
        </p:nvSpPr>
        <p:spPr>
          <a:xfrm>
            <a:off x="436134" y="413400"/>
            <a:ext cx="6372726" cy="12257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5">
                    <a:lumMod val="50000"/>
                  </a:schemeClr>
                </a:solidFill>
                <a:highlight>
                  <a:srgbClr val="C0C0C0"/>
                </a:highlight>
              </a:rPr>
              <a:t>4.  Local Database: Stores raw, processed, and inferred data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6413E8-FDB1-D9DB-9F3F-1B4F51A3F9DC}"/>
              </a:ext>
            </a:extLst>
          </p:cNvPr>
          <p:cNvSpPr txBox="1"/>
          <p:nvPr/>
        </p:nvSpPr>
        <p:spPr>
          <a:xfrm>
            <a:off x="690664" y="2052536"/>
            <a:ext cx="976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800000"/>
                </a:highlight>
              </a:rPr>
              <a:t>Stored data in database shown by querying in </a:t>
            </a:r>
            <a:r>
              <a:rPr lang="en-US" dirty="0" err="1">
                <a:solidFill>
                  <a:schemeClr val="bg1"/>
                </a:solidFill>
                <a:highlight>
                  <a:srgbClr val="800000"/>
                </a:highlight>
              </a:rPr>
              <a:t>db</a:t>
            </a:r>
            <a:endParaRPr lang="en-US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CC9F37-F5AD-DC44-0314-57A1FF58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34" y="2524544"/>
            <a:ext cx="11785742" cy="433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6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ngleLines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Georgia</vt:lpstr>
      <vt:lpstr>Univers Condensed Light</vt:lpstr>
      <vt:lpstr>Walbaum Display Light</vt:lpstr>
      <vt:lpstr>Office Theme</vt:lpstr>
      <vt:lpstr>AngleLinesVTI</vt:lpstr>
      <vt:lpstr>Weekly update</vt:lpstr>
      <vt:lpstr>AWS Integration</vt:lpstr>
      <vt:lpstr>Accessing information about other devices on a Wi-Fi network typically requires administrative privileges or access to network APIs that are often restricted.</vt:lpstr>
      <vt:lpstr>Below are the breakdown of Components:  1. Data Collection: Collects raw phone details  2. Preprocessing Node: Cleans and processes raw data  3. Inference Node: Utilizes machine learning models to infer information  4. Local Database: Stores raw, processed, and inferred data  5. Deployment using Docker: For containerization and easy deployment  6. Resource Allocation: Allocate GPU, memory, and CPU for efficient processing  7. Launch and Testing </vt:lpstr>
      <vt:lpstr>1. Data Collection Node: Collects raw phone details.  </vt:lpstr>
      <vt:lpstr>Net_if_addrs details are printed in the console</vt:lpstr>
      <vt:lpstr>2. Preprocessing Node: Cleans and processes raw data.</vt:lpstr>
      <vt:lpstr>PowerPoint Presentation</vt:lpstr>
      <vt:lpstr>PowerPoint Presentation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tried creating amazon AWS services</dc:title>
  <dc:creator>joy sowmiya</dc:creator>
  <cp:lastModifiedBy>joy sowmiya</cp:lastModifiedBy>
  <cp:revision>29</cp:revision>
  <dcterms:created xsi:type="dcterms:W3CDTF">2024-01-09T01:19:57Z</dcterms:created>
  <dcterms:modified xsi:type="dcterms:W3CDTF">2024-01-17T06:12:00Z</dcterms:modified>
</cp:coreProperties>
</file>