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62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38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66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65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33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17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61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5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6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77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8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75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16200000">
            <a:off x="-1918600" y="2692428"/>
            <a:ext cx="4863438" cy="102623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de-DE" sz="4400" dirty="0" err="1" smtClean="0"/>
              <a:t>Normalized</a:t>
            </a:r>
            <a:r>
              <a:rPr lang="de-DE" sz="4400" dirty="0" smtClean="0"/>
              <a:t> Oxygen</a:t>
            </a:r>
            <a:endParaRPr lang="en-GB" sz="4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62" y="417442"/>
            <a:ext cx="8040756" cy="541682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79104" y="417442"/>
            <a:ext cx="7166113" cy="53174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924840" y="4488728"/>
            <a:ext cx="3962748" cy="102623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 smtClean="0"/>
              <a:t>           </a:t>
            </a:r>
            <a:r>
              <a:rPr lang="de-DE" sz="3200" dirty="0" err="1" smtClean="0"/>
              <a:t>oxygen</a:t>
            </a:r>
            <a:r>
              <a:rPr lang="de-DE" sz="3200" dirty="0" smtClean="0"/>
              <a:t> </a:t>
            </a:r>
            <a:r>
              <a:rPr lang="de-DE" sz="3200" dirty="0" err="1" smtClean="0"/>
              <a:t>data</a:t>
            </a:r>
            <a:endParaRPr lang="de-DE" sz="3200" dirty="0" smtClean="0"/>
          </a:p>
          <a:p>
            <a:r>
              <a:rPr lang="de-DE" sz="3200" dirty="0" smtClean="0"/>
              <a:t>1 – 1 </a:t>
            </a:r>
            <a:r>
              <a:rPr lang="de-DE" sz="3200" dirty="0" err="1" smtClean="0"/>
              <a:t>Prediction</a:t>
            </a:r>
            <a:endParaRPr lang="de-DE" sz="3200" dirty="0" smtClean="0"/>
          </a:p>
          <a:p>
            <a:r>
              <a:rPr lang="de-DE" sz="3200" dirty="0" smtClean="0"/>
              <a:t>3 – 1 </a:t>
            </a:r>
            <a:r>
              <a:rPr lang="de-DE" sz="3200" dirty="0" err="1" smtClean="0"/>
              <a:t>Prediction</a:t>
            </a:r>
            <a:endParaRPr lang="en-GB" sz="32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4780722" y="4770783"/>
            <a:ext cx="636104" cy="588316"/>
            <a:chOff x="4780722" y="4770783"/>
            <a:chExt cx="636104" cy="588316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4780722" y="4770783"/>
              <a:ext cx="63610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Группа 13"/>
            <p:cNvGrpSpPr/>
            <p:nvPr/>
          </p:nvGrpSpPr>
          <p:grpSpPr>
            <a:xfrm>
              <a:off x="4780722" y="4953001"/>
              <a:ext cx="636104" cy="159026"/>
              <a:chOff x="4780722" y="4953001"/>
              <a:chExt cx="636104" cy="159026"/>
            </a:xfrm>
          </p:grpSpPr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4780722" y="5042453"/>
                <a:ext cx="636104" cy="0"/>
              </a:xfrm>
              <a:prstGeom prst="line">
                <a:avLst/>
              </a:prstGeom>
              <a:ln w="57150">
                <a:solidFill>
                  <a:srgbClr val="1C35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Овал 10"/>
              <p:cNvSpPr/>
              <p:nvPr/>
            </p:nvSpPr>
            <p:spPr>
              <a:xfrm>
                <a:off x="4835443" y="4953001"/>
                <a:ext cx="134177" cy="159026"/>
              </a:xfrm>
              <a:prstGeom prst="ellipse">
                <a:avLst/>
              </a:prstGeom>
              <a:solidFill>
                <a:srgbClr val="1C35EC"/>
              </a:solidFill>
              <a:ln>
                <a:solidFill>
                  <a:srgbClr val="1C3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Овал 11"/>
              <p:cNvSpPr/>
              <p:nvPr/>
            </p:nvSpPr>
            <p:spPr>
              <a:xfrm>
                <a:off x="5046649" y="4953001"/>
                <a:ext cx="134177" cy="159026"/>
              </a:xfrm>
              <a:prstGeom prst="ellipse">
                <a:avLst/>
              </a:prstGeom>
              <a:solidFill>
                <a:srgbClr val="1C35EC"/>
              </a:solidFill>
              <a:ln>
                <a:solidFill>
                  <a:srgbClr val="1C3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5244375" y="4953001"/>
                <a:ext cx="134177" cy="159026"/>
              </a:xfrm>
              <a:prstGeom prst="ellipse">
                <a:avLst/>
              </a:prstGeom>
              <a:solidFill>
                <a:srgbClr val="1C35EC"/>
              </a:solidFill>
              <a:ln>
                <a:solidFill>
                  <a:srgbClr val="1C3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4780722" y="5249269"/>
              <a:ext cx="636104" cy="109830"/>
              <a:chOff x="4780722" y="5249269"/>
              <a:chExt cx="636104" cy="109830"/>
            </a:xfrm>
          </p:grpSpPr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4780722" y="5304184"/>
                <a:ext cx="636104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Овал 14"/>
              <p:cNvSpPr/>
              <p:nvPr/>
            </p:nvSpPr>
            <p:spPr>
              <a:xfrm>
                <a:off x="4851326" y="5249269"/>
                <a:ext cx="102409" cy="109830"/>
              </a:xfrm>
              <a:prstGeom prst="ellipse">
                <a:avLst/>
              </a:prstGeom>
              <a:solidFill>
                <a:srgbClr val="1C35EC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5062532" y="5249269"/>
                <a:ext cx="102409" cy="109830"/>
              </a:xfrm>
              <a:prstGeom prst="ellipse">
                <a:avLst/>
              </a:prstGeom>
              <a:solidFill>
                <a:srgbClr val="1C35EC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Овал 16"/>
              <p:cNvSpPr/>
              <p:nvPr/>
            </p:nvSpPr>
            <p:spPr>
              <a:xfrm>
                <a:off x="5259751" y="5249269"/>
                <a:ext cx="102409" cy="109830"/>
              </a:xfrm>
              <a:prstGeom prst="ellipse">
                <a:avLst/>
              </a:prstGeom>
              <a:solidFill>
                <a:srgbClr val="1C35EC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0" name="Заголовок 1"/>
          <p:cNvSpPr txBox="1">
            <a:spLocks/>
          </p:cNvSpPr>
          <p:nvPr/>
        </p:nvSpPr>
        <p:spPr>
          <a:xfrm>
            <a:off x="1026238" y="5801627"/>
            <a:ext cx="2341076" cy="67228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smtClean="0"/>
              <a:t>30 Sept 2018 </a:t>
            </a:r>
            <a:endParaRPr lang="en-GB" sz="3200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6789901" y="5801627"/>
            <a:ext cx="2354099" cy="67228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smtClean="0"/>
              <a:t>02 </a:t>
            </a:r>
            <a:r>
              <a:rPr lang="de-DE" sz="3200" dirty="0" err="1" smtClean="0"/>
              <a:t>Oct</a:t>
            </a:r>
            <a:r>
              <a:rPr lang="de-DE" sz="3200" dirty="0" smtClean="0"/>
              <a:t> 2018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208527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19</Words>
  <Application>Microsoft Office PowerPoint</Application>
  <PresentationFormat>Экран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Normalized Oxygen</vt:lpstr>
    </vt:vector>
  </TitlesOfParts>
  <Company>GEOMAR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Normalized Oxygen</dc:title>
  <dc:creator>Shchekinova, Elena</dc:creator>
  <cp:lastModifiedBy>Shchekinova, Elena</cp:lastModifiedBy>
  <cp:revision>1</cp:revision>
  <dcterms:created xsi:type="dcterms:W3CDTF">2020-03-05T09:40:24Z</dcterms:created>
  <dcterms:modified xsi:type="dcterms:W3CDTF">2020-03-05T09:42:28Z</dcterms:modified>
</cp:coreProperties>
</file>