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72" d="100"/>
          <a:sy n="72" d="100"/>
        </p:scale>
        <p:origin x="92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61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5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0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7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26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83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87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87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3861-D41D-4804-B798-C8A2361D9EFE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7E77-E3AF-405C-86D9-0C2A1B306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4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7" y="407504"/>
            <a:ext cx="7800137" cy="53941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6200000">
            <a:off x="-1918600" y="2692429"/>
            <a:ext cx="4863438" cy="10262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e-DE" sz="4400" dirty="0" err="1" smtClean="0"/>
              <a:t>Normalized</a:t>
            </a:r>
            <a:r>
              <a:rPr lang="de-DE" sz="4400" dirty="0" smtClean="0"/>
              <a:t> Oxygen</a:t>
            </a:r>
            <a:endParaRPr lang="en-GB" sz="4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541066" y="493197"/>
            <a:ext cx="3962748" cy="102623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smtClean="0"/>
              <a:t>           </a:t>
            </a:r>
            <a:r>
              <a:rPr lang="de-DE" sz="3200" dirty="0" err="1" smtClean="0"/>
              <a:t>oxygen</a:t>
            </a:r>
            <a:r>
              <a:rPr lang="de-DE" sz="3200" dirty="0" smtClean="0"/>
              <a:t> </a:t>
            </a:r>
            <a:r>
              <a:rPr lang="de-DE" sz="3200" dirty="0" err="1" smtClean="0"/>
              <a:t>data</a:t>
            </a:r>
            <a:endParaRPr lang="de-DE" sz="3200" dirty="0" smtClean="0"/>
          </a:p>
          <a:p>
            <a:r>
              <a:rPr lang="de-DE" sz="3200" dirty="0" smtClean="0"/>
              <a:t>1 – 1 </a:t>
            </a:r>
            <a:r>
              <a:rPr lang="de-DE" sz="3200" dirty="0" err="1" smtClean="0"/>
              <a:t>Prediction</a:t>
            </a:r>
            <a:endParaRPr lang="de-DE" sz="3200" dirty="0" smtClean="0"/>
          </a:p>
          <a:p>
            <a:r>
              <a:rPr lang="de-DE" sz="3200" dirty="0" smtClean="0"/>
              <a:t>3 – 1 </a:t>
            </a:r>
            <a:r>
              <a:rPr lang="de-DE" sz="3200" dirty="0" err="1" smtClean="0"/>
              <a:t>Prediction</a:t>
            </a:r>
            <a:endParaRPr lang="en-GB" sz="32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455634" y="773827"/>
            <a:ext cx="6361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455634" y="1045497"/>
            <a:ext cx="636104" cy="0"/>
          </a:xfrm>
          <a:prstGeom prst="line">
            <a:avLst/>
          </a:prstGeom>
          <a:ln w="57150">
            <a:solidFill>
              <a:srgbClr val="1C3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455634" y="1307228"/>
            <a:ext cx="6361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1026238" y="5801627"/>
            <a:ext cx="2341076" cy="67228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/>
              <a:t>25 </a:t>
            </a:r>
            <a:r>
              <a:rPr lang="de-DE" sz="3200" dirty="0" err="1" smtClean="0"/>
              <a:t>July</a:t>
            </a:r>
            <a:r>
              <a:rPr lang="de-DE" sz="3200" dirty="0" smtClean="0"/>
              <a:t> 2018 </a:t>
            </a:r>
            <a:endParaRPr lang="en-GB" sz="3200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789901" y="5801627"/>
            <a:ext cx="2354099" cy="67228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/>
              <a:t>27 </a:t>
            </a:r>
            <a:r>
              <a:rPr lang="de-DE" sz="3200" dirty="0" err="1" smtClean="0"/>
              <a:t>July</a:t>
            </a:r>
            <a:r>
              <a:rPr lang="de-DE" sz="3200" dirty="0" smtClean="0"/>
              <a:t> 2018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65937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19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Normalized Oxygen</vt:lpstr>
    </vt:vector>
  </TitlesOfParts>
  <Company>GEOMAR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Normalized Oxygen</dc:title>
  <dc:creator>Shchekinova, Elena</dc:creator>
  <cp:lastModifiedBy>Shchekinova, Elena</cp:lastModifiedBy>
  <cp:revision>4</cp:revision>
  <dcterms:created xsi:type="dcterms:W3CDTF">2020-03-05T09:19:32Z</dcterms:created>
  <dcterms:modified xsi:type="dcterms:W3CDTF">2020-03-05T10:16:58Z</dcterms:modified>
</cp:coreProperties>
</file>