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>
        <p:scale>
          <a:sx n="53" d="100"/>
          <a:sy n="53" d="100"/>
        </p:scale>
        <p:origin x="147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2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5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3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7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5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6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77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8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F479-2772-4CA6-9A1A-E813F104E480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551D-621A-45BA-972D-1765319FB5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5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38" y="541574"/>
            <a:ext cx="7508162" cy="52387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6200000">
            <a:off x="-1918600" y="2692428"/>
            <a:ext cx="4863438" cy="102623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e-DE" sz="4400" dirty="0" err="1" smtClean="0"/>
              <a:t>Normalized</a:t>
            </a:r>
            <a:r>
              <a:rPr lang="de-DE" sz="4400" dirty="0" smtClean="0"/>
              <a:t> Oxygen</a:t>
            </a:r>
            <a:endParaRPr lang="en-GB" sz="4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01905" y="520271"/>
            <a:ext cx="3962748" cy="10262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dirty="0" smtClean="0"/>
              <a:t>           </a:t>
            </a:r>
            <a:r>
              <a:rPr lang="de-DE" sz="3200" dirty="0" err="1" smtClean="0"/>
              <a:t>oxygen</a:t>
            </a:r>
            <a:r>
              <a:rPr lang="de-DE" sz="3200" dirty="0" smtClean="0"/>
              <a:t> </a:t>
            </a:r>
            <a:r>
              <a:rPr lang="de-DE" sz="3200" dirty="0" err="1" smtClean="0"/>
              <a:t>data</a:t>
            </a:r>
            <a:endParaRPr lang="de-DE" sz="3200" dirty="0" smtClean="0"/>
          </a:p>
          <a:p>
            <a:r>
              <a:rPr lang="de-DE" sz="3200" dirty="0" smtClean="0"/>
              <a:t>1 – 1 </a:t>
            </a:r>
            <a:r>
              <a:rPr lang="de-DE" sz="3200" dirty="0" err="1" smtClean="0"/>
              <a:t>Prediction</a:t>
            </a:r>
            <a:endParaRPr lang="de-DE" sz="3200" dirty="0" smtClean="0"/>
          </a:p>
          <a:p>
            <a:r>
              <a:rPr lang="de-DE" sz="3200" dirty="0" smtClean="0"/>
              <a:t>3 – 1 </a:t>
            </a:r>
            <a:r>
              <a:rPr lang="de-DE" sz="3200" dirty="0" err="1" smtClean="0"/>
              <a:t>Prediction</a:t>
            </a:r>
            <a:endParaRPr lang="en-GB" sz="32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501905" y="764215"/>
            <a:ext cx="63610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501905" y="1033389"/>
            <a:ext cx="636104" cy="0"/>
          </a:xfrm>
          <a:prstGeom prst="line">
            <a:avLst/>
          </a:prstGeom>
          <a:ln w="57150">
            <a:solidFill>
              <a:srgbClr val="1C35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501905" y="1336589"/>
            <a:ext cx="6361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аголовок 1"/>
          <p:cNvSpPr txBox="1">
            <a:spLocks/>
          </p:cNvSpPr>
          <p:nvPr/>
        </p:nvSpPr>
        <p:spPr>
          <a:xfrm>
            <a:off x="1026238" y="5801627"/>
            <a:ext cx="2341076" cy="6722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04 </a:t>
            </a:r>
            <a:r>
              <a:rPr lang="de-DE" sz="3200" dirty="0" err="1" smtClean="0"/>
              <a:t>Oct</a:t>
            </a:r>
            <a:r>
              <a:rPr lang="de-DE" sz="3200" dirty="0" smtClean="0"/>
              <a:t> </a:t>
            </a:r>
            <a:r>
              <a:rPr lang="de-DE" sz="3200" dirty="0" smtClean="0"/>
              <a:t>2018 </a:t>
            </a:r>
            <a:endParaRPr lang="en-GB" sz="3200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6789901" y="5801627"/>
            <a:ext cx="2354099" cy="67228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 smtClean="0"/>
              <a:t>06 </a:t>
            </a:r>
            <a:r>
              <a:rPr lang="de-DE" sz="3200" dirty="0" err="1" smtClean="0"/>
              <a:t>Oct</a:t>
            </a:r>
            <a:r>
              <a:rPr lang="de-DE" sz="3200" dirty="0" smtClean="0"/>
              <a:t> 2018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20852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19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Normalized Oxygen</vt:lpstr>
    </vt:vector>
  </TitlesOfParts>
  <Company>GEOMAR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Normalized Oxygen</dc:title>
  <dc:creator>Shchekinova, Elena</dc:creator>
  <cp:lastModifiedBy>Shchekinova, Elena</cp:lastModifiedBy>
  <cp:revision>2</cp:revision>
  <dcterms:created xsi:type="dcterms:W3CDTF">2020-03-05T09:40:24Z</dcterms:created>
  <dcterms:modified xsi:type="dcterms:W3CDTF">2020-03-05T10:35:59Z</dcterms:modified>
</cp:coreProperties>
</file>