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78" r:id="rId6"/>
    <p:sldId id="415" r:id="rId7"/>
    <p:sldId id="416" r:id="rId8"/>
    <p:sldId id="417" r:id="rId9"/>
    <p:sldId id="418" r:id="rId10"/>
    <p:sldId id="424" r:id="rId11"/>
    <p:sldId id="420" r:id="rId12"/>
    <p:sldId id="421" r:id="rId13"/>
    <p:sldId id="414" r:id="rId14"/>
    <p:sldId id="402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53FE5-EA53-4FBB-9F7F-9EC7D479CAC5}" v="54" dt="2023-12-13T16:43:04.574"/>
    <p1510:client id="{5552902B-1B22-4455-8064-0F69EC4C707D}" v="4" dt="2023-12-13T21:05:59.782"/>
    <p1510:client id="{7CDDBEA9-8975-48D0-A004-9B510D7313E9}" v="2" dt="2023-12-13T19:17:27.569"/>
    <p1510:client id="{95891125-ABCD-4395-B6CC-75479C5C3F2E}" v="23" dt="2023-12-14T08:40:33.560"/>
    <p1510:client id="{A0DE800E-3856-40BD-8C22-70D32BFB1C53}" v="10" dt="2023-12-14T08:27:24.255"/>
    <p1510:client id="{A3B618B9-2CD9-4AB5-9BE6-9EFE168A40D7}" v="211" dt="2023-12-13T17:50:06.054"/>
    <p1510:client id="{AB186B0F-40EC-4F95-BEBF-57BEEFF18681}" v="20" dt="2023-12-13T23:28:44.944"/>
    <p1510:client id="{B80AF2D8-35E1-44FC-80B5-55F2F3D849CE}" v="16" dt="2023-12-13T16:55:05.027"/>
    <p1510:client id="{C05A465A-5344-4349-A1B4-296F8B046D7D}" v="8" dt="2023-12-14T08:21:13.666"/>
    <p1510:client id="{F2C95B93-D8A0-47FF-88D5-8C2434F027C0}" v="22" dt="2023-12-14T08:42:41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3248" autoAdjust="0"/>
  </p:normalViewPr>
  <p:slideViewPr>
    <p:cSldViewPr snapToGrid="0">
      <p:cViewPr varScale="1">
        <p:scale>
          <a:sx n="66" d="100"/>
          <a:sy n="66" d="100"/>
        </p:scale>
        <p:origin x="6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khaligov Rashad" userId="S::vs7vsr@inf.elte.hu::0a7e87aa-1c08-4e28-a06f-8285ced69d5c" providerId="AD" clId="Web-{F2C95B93-D8A0-47FF-88D5-8C2434F027C0}"/>
    <pc:docChg chg="modSld">
      <pc:chgData name="Abdulkhaligov Rashad" userId="S::vs7vsr@inf.elte.hu::0a7e87aa-1c08-4e28-a06f-8285ced69d5c" providerId="AD" clId="Web-{F2C95B93-D8A0-47FF-88D5-8C2434F027C0}" dt="2023-12-14T08:42:41.460" v="18" actId="1076"/>
      <pc:docMkLst>
        <pc:docMk/>
      </pc:docMkLst>
      <pc:sldChg chg="modSp">
        <pc:chgData name="Abdulkhaligov Rashad" userId="S::vs7vsr@inf.elte.hu::0a7e87aa-1c08-4e28-a06f-8285ced69d5c" providerId="AD" clId="Web-{F2C95B93-D8A0-47FF-88D5-8C2434F027C0}" dt="2023-12-14T08:42:41.460" v="18" actId="1076"/>
        <pc:sldMkLst>
          <pc:docMk/>
          <pc:sldMk cId="144827066" sldId="420"/>
        </pc:sldMkLst>
        <pc:spChg chg="mod">
          <ac:chgData name="Abdulkhaligov Rashad" userId="S::vs7vsr@inf.elte.hu::0a7e87aa-1c08-4e28-a06f-8285ced69d5c" providerId="AD" clId="Web-{F2C95B93-D8A0-47FF-88D5-8C2434F027C0}" dt="2023-12-14T08:42:41.460" v="18" actId="1076"/>
          <ac:spMkLst>
            <pc:docMk/>
            <pc:sldMk cId="144827066" sldId="420"/>
            <ac:spMk id="2" creationId="{45B02AE0-A0F6-6EA8-FFF4-AC93E13487EB}"/>
          </ac:spMkLst>
        </pc:spChg>
      </pc:sldChg>
      <pc:sldChg chg="modSp">
        <pc:chgData name="Abdulkhaligov Rashad" userId="S::vs7vsr@inf.elte.hu::0a7e87aa-1c08-4e28-a06f-8285ced69d5c" providerId="AD" clId="Web-{F2C95B93-D8A0-47FF-88D5-8C2434F027C0}" dt="2023-12-14T08:42:14.552" v="9" actId="20577"/>
        <pc:sldMkLst>
          <pc:docMk/>
          <pc:sldMk cId="406997546" sldId="421"/>
        </pc:sldMkLst>
        <pc:spChg chg="mod">
          <ac:chgData name="Abdulkhaligov Rashad" userId="S::vs7vsr@inf.elte.hu::0a7e87aa-1c08-4e28-a06f-8285ced69d5c" providerId="AD" clId="Web-{F2C95B93-D8A0-47FF-88D5-8C2434F027C0}" dt="2023-12-14T08:42:14.552" v="9" actId="20577"/>
          <ac:spMkLst>
            <pc:docMk/>
            <pc:sldMk cId="406997546" sldId="421"/>
            <ac:spMk id="14" creationId="{4F2681DC-D8AB-50AB-1386-C030A160C0EF}"/>
          </ac:spMkLst>
        </pc:spChg>
      </pc:sldChg>
    </pc:docChg>
  </pc:docChgLst>
  <pc:docChgLst>
    <pc:chgData name="Abdulkhaligov Rashad" userId="S::vs7vsr@inf.elte.hu::0a7e87aa-1c08-4e28-a06f-8285ced69d5c" providerId="AD" clId="Web-{7CDDBEA9-8975-48D0-A004-9B510D7313E9}"/>
    <pc:docChg chg="modSld">
      <pc:chgData name="Abdulkhaligov Rashad" userId="S::vs7vsr@inf.elte.hu::0a7e87aa-1c08-4e28-a06f-8285ced69d5c" providerId="AD" clId="Web-{7CDDBEA9-8975-48D0-A004-9B510D7313E9}" dt="2023-12-13T19:17:27.569" v="1" actId="20577"/>
      <pc:docMkLst>
        <pc:docMk/>
      </pc:docMkLst>
      <pc:sldChg chg="modSp">
        <pc:chgData name="Abdulkhaligov Rashad" userId="S::vs7vsr@inf.elte.hu::0a7e87aa-1c08-4e28-a06f-8285ced69d5c" providerId="AD" clId="Web-{7CDDBEA9-8975-48D0-A004-9B510D7313E9}" dt="2023-12-13T19:17:27.569" v="1" actId="20577"/>
        <pc:sldMkLst>
          <pc:docMk/>
          <pc:sldMk cId="1807940600" sldId="418"/>
        </pc:sldMkLst>
        <pc:spChg chg="mod">
          <ac:chgData name="Abdulkhaligov Rashad" userId="S::vs7vsr@inf.elte.hu::0a7e87aa-1c08-4e28-a06f-8285ced69d5c" providerId="AD" clId="Web-{7CDDBEA9-8975-48D0-A004-9B510D7313E9}" dt="2023-12-13T19:17:27.569" v="1" actId="20577"/>
          <ac:spMkLst>
            <pc:docMk/>
            <pc:sldMk cId="1807940600" sldId="418"/>
            <ac:spMk id="2" creationId="{2B3C38C3-1E57-A97A-6287-A97EA6DAD857}"/>
          </ac:spMkLst>
        </pc:spChg>
      </pc:sldChg>
    </pc:docChg>
  </pc:docChgLst>
  <pc:docChgLst>
    <pc:chgData name="Abdulkhaligov Rashad" userId="S::vs7vsr@inf.elte.hu::0a7e87aa-1c08-4e28-a06f-8285ced69d5c" providerId="AD" clId="Web-{5552902B-1B22-4455-8064-0F69EC4C707D}"/>
    <pc:docChg chg="modSld">
      <pc:chgData name="Abdulkhaligov Rashad" userId="S::vs7vsr@inf.elte.hu::0a7e87aa-1c08-4e28-a06f-8285ced69d5c" providerId="AD" clId="Web-{5552902B-1B22-4455-8064-0F69EC4C707D}" dt="2023-12-13T21:05:59.782" v="3" actId="20577"/>
      <pc:docMkLst>
        <pc:docMk/>
      </pc:docMkLst>
      <pc:sldChg chg="modSp">
        <pc:chgData name="Abdulkhaligov Rashad" userId="S::vs7vsr@inf.elte.hu::0a7e87aa-1c08-4e28-a06f-8285ced69d5c" providerId="AD" clId="Web-{5552902B-1B22-4455-8064-0F69EC4C707D}" dt="2023-12-13T21:05:59.782" v="3" actId="20577"/>
        <pc:sldMkLst>
          <pc:docMk/>
          <pc:sldMk cId="144827066" sldId="420"/>
        </pc:sldMkLst>
        <pc:spChg chg="mod">
          <ac:chgData name="Abdulkhaligov Rashad" userId="S::vs7vsr@inf.elte.hu::0a7e87aa-1c08-4e28-a06f-8285ced69d5c" providerId="AD" clId="Web-{5552902B-1B22-4455-8064-0F69EC4C707D}" dt="2023-12-13T21:05:59.782" v="3" actId="20577"/>
          <ac:spMkLst>
            <pc:docMk/>
            <pc:sldMk cId="144827066" sldId="420"/>
            <ac:spMk id="2" creationId="{45B02AE0-A0F6-6EA8-FFF4-AC93E13487EB}"/>
          </ac:spMkLst>
        </pc:spChg>
      </pc:sldChg>
    </pc:docChg>
  </pc:docChgLst>
  <pc:docChgLst>
    <pc:chgData name="Abdulkhaligov Rashad" userId="S::vs7vsr@inf.elte.hu::0a7e87aa-1c08-4e28-a06f-8285ced69d5c" providerId="AD" clId="Web-{95891125-ABCD-4395-B6CC-75479C5C3F2E}"/>
    <pc:docChg chg="modSld">
      <pc:chgData name="Abdulkhaligov Rashad" userId="S::vs7vsr@inf.elte.hu::0a7e87aa-1c08-4e28-a06f-8285ced69d5c" providerId="AD" clId="Web-{95891125-ABCD-4395-B6CC-75479C5C3F2E}" dt="2023-12-14T08:40:33.560" v="21" actId="14100"/>
      <pc:docMkLst>
        <pc:docMk/>
      </pc:docMkLst>
      <pc:sldChg chg="addSp delSp modSp">
        <pc:chgData name="Abdulkhaligov Rashad" userId="S::vs7vsr@inf.elte.hu::0a7e87aa-1c08-4e28-a06f-8285ced69d5c" providerId="AD" clId="Web-{95891125-ABCD-4395-B6CC-75479C5C3F2E}" dt="2023-12-14T08:40:33.560" v="21" actId="14100"/>
        <pc:sldMkLst>
          <pc:docMk/>
          <pc:sldMk cId="406997546" sldId="421"/>
        </pc:sldMkLst>
        <pc:spChg chg="mod">
          <ac:chgData name="Abdulkhaligov Rashad" userId="S::vs7vsr@inf.elte.hu::0a7e87aa-1c08-4e28-a06f-8285ced69d5c" providerId="AD" clId="Web-{95891125-ABCD-4395-B6CC-75479C5C3F2E}" dt="2023-12-14T08:40:15.544" v="15" actId="20577"/>
          <ac:spMkLst>
            <pc:docMk/>
            <pc:sldMk cId="406997546" sldId="421"/>
            <ac:spMk id="6" creationId="{AF6EF171-E454-1386-1B4B-EC863D17BC23}"/>
          </ac:spMkLst>
        </pc:spChg>
        <pc:spChg chg="del">
          <ac:chgData name="Abdulkhaligov Rashad" userId="S::vs7vsr@inf.elte.hu::0a7e87aa-1c08-4e28-a06f-8285ced69d5c" providerId="AD" clId="Web-{95891125-ABCD-4395-B6CC-75479C5C3F2E}" dt="2023-12-14T08:40:00.574" v="6"/>
          <ac:spMkLst>
            <pc:docMk/>
            <pc:sldMk cId="406997546" sldId="421"/>
            <ac:spMk id="11" creationId="{3AC5CBEA-AA67-F8F2-B11B-CD0705B311B4}"/>
          </ac:spMkLst>
        </pc:spChg>
        <pc:spChg chg="add mod">
          <ac:chgData name="Abdulkhaligov Rashad" userId="S::vs7vsr@inf.elte.hu::0a7e87aa-1c08-4e28-a06f-8285ced69d5c" providerId="AD" clId="Web-{95891125-ABCD-4395-B6CC-75479C5C3F2E}" dt="2023-12-14T08:40:33.560" v="21" actId="14100"/>
          <ac:spMkLst>
            <pc:docMk/>
            <pc:sldMk cId="406997546" sldId="421"/>
            <ac:spMk id="14" creationId="{4F2681DC-D8AB-50AB-1386-C030A160C0EF}"/>
          </ac:spMkLst>
        </pc:spChg>
        <pc:picChg chg="del">
          <ac:chgData name="Abdulkhaligov Rashad" userId="S::vs7vsr@inf.elte.hu::0a7e87aa-1c08-4e28-a06f-8285ced69d5c" providerId="AD" clId="Web-{95891125-ABCD-4395-B6CC-75479C5C3F2E}" dt="2023-12-14T08:39:50.949" v="0"/>
          <ac:picMkLst>
            <pc:docMk/>
            <pc:sldMk cId="406997546" sldId="421"/>
            <ac:picMk id="7" creationId="{C9C5BCAC-1C99-790C-B8D4-7EFCFD5AAEB1}"/>
          </ac:picMkLst>
        </pc:picChg>
        <pc:picChg chg="del">
          <ac:chgData name="Abdulkhaligov Rashad" userId="S::vs7vsr@inf.elte.hu::0a7e87aa-1c08-4e28-a06f-8285ced69d5c" providerId="AD" clId="Web-{95891125-ABCD-4395-B6CC-75479C5C3F2E}" dt="2023-12-14T08:39:52.058" v="1"/>
          <ac:picMkLst>
            <pc:docMk/>
            <pc:sldMk cId="406997546" sldId="421"/>
            <ac:picMk id="8" creationId="{7782FB23-EC63-F178-AB88-5CA453A767E8}"/>
          </ac:picMkLst>
        </pc:picChg>
        <pc:picChg chg="del">
          <ac:chgData name="Abdulkhaligov Rashad" userId="S::vs7vsr@inf.elte.hu::0a7e87aa-1c08-4e28-a06f-8285ced69d5c" providerId="AD" clId="Web-{95891125-ABCD-4395-B6CC-75479C5C3F2E}" dt="2023-12-14T08:39:53.027" v="2"/>
          <ac:picMkLst>
            <pc:docMk/>
            <pc:sldMk cId="406997546" sldId="421"/>
            <ac:picMk id="9" creationId="{7217F3E5-84A4-724D-D51E-94E97F0BE72E}"/>
          </ac:picMkLst>
        </pc:picChg>
        <pc:picChg chg="del">
          <ac:chgData name="Abdulkhaligov Rashad" userId="S::vs7vsr@inf.elte.hu::0a7e87aa-1c08-4e28-a06f-8285ced69d5c" providerId="AD" clId="Web-{95891125-ABCD-4395-B6CC-75479C5C3F2E}" dt="2023-12-14T08:39:53.777" v="3"/>
          <ac:picMkLst>
            <pc:docMk/>
            <pc:sldMk cId="406997546" sldId="421"/>
            <ac:picMk id="10" creationId="{F7242DF0-62CC-F344-F3F2-47FC114A4C57}"/>
          </ac:picMkLst>
        </pc:picChg>
        <pc:cxnChg chg="del">
          <ac:chgData name="Abdulkhaligov Rashad" userId="S::vs7vsr@inf.elte.hu::0a7e87aa-1c08-4e28-a06f-8285ced69d5c" providerId="AD" clId="Web-{95891125-ABCD-4395-B6CC-75479C5C3F2E}" dt="2023-12-14T08:39:57.012" v="5"/>
          <ac:cxnSpMkLst>
            <pc:docMk/>
            <pc:sldMk cId="406997546" sldId="421"/>
            <ac:cxnSpMk id="12" creationId="{269335A5-12B5-3E19-37B8-583838C64C5D}"/>
          </ac:cxnSpMkLst>
        </pc:cxnChg>
        <pc:cxnChg chg="del">
          <ac:chgData name="Abdulkhaligov Rashad" userId="S::vs7vsr@inf.elte.hu::0a7e87aa-1c08-4e28-a06f-8285ced69d5c" providerId="AD" clId="Web-{95891125-ABCD-4395-B6CC-75479C5C3F2E}" dt="2023-12-14T08:39:55.230" v="4"/>
          <ac:cxnSpMkLst>
            <pc:docMk/>
            <pc:sldMk cId="406997546" sldId="421"/>
            <ac:cxnSpMk id="13" creationId="{48A8BA8C-3F93-05F5-4E17-BE4B8FBE044A}"/>
          </ac:cxnSpMkLst>
        </pc:cxnChg>
      </pc:sldChg>
    </pc:docChg>
  </pc:docChgLst>
  <pc:docChgLst>
    <pc:chgData name="Abdulkhaligov Rashad" userId="S::vs7vsr@inf.elte.hu::0a7e87aa-1c08-4e28-a06f-8285ced69d5c" providerId="AD" clId="Web-{A3B618B9-2CD9-4AB5-9BE6-9EFE168A40D7}"/>
    <pc:docChg chg="modSld">
      <pc:chgData name="Abdulkhaligov Rashad" userId="S::vs7vsr@inf.elte.hu::0a7e87aa-1c08-4e28-a06f-8285ced69d5c" providerId="AD" clId="Web-{A3B618B9-2CD9-4AB5-9BE6-9EFE168A40D7}" dt="2023-12-13T17:50:06.054" v="216" actId="1076"/>
      <pc:docMkLst>
        <pc:docMk/>
      </pc:docMkLst>
      <pc:sldChg chg="modSp">
        <pc:chgData name="Abdulkhaligov Rashad" userId="S::vs7vsr@inf.elte.hu::0a7e87aa-1c08-4e28-a06f-8285ced69d5c" providerId="AD" clId="Web-{A3B618B9-2CD9-4AB5-9BE6-9EFE168A40D7}" dt="2023-12-13T17:01:22.060" v="24" actId="20577"/>
        <pc:sldMkLst>
          <pc:docMk/>
          <pc:sldMk cId="409617917" sldId="256"/>
        </pc:sldMkLst>
        <pc:spChg chg="mod">
          <ac:chgData name="Abdulkhaligov Rashad" userId="S::vs7vsr@inf.elte.hu::0a7e87aa-1c08-4e28-a06f-8285ced69d5c" providerId="AD" clId="Web-{A3B618B9-2CD9-4AB5-9BE6-9EFE168A40D7}" dt="2023-12-13T17:01:22.060" v="24" actId="20577"/>
          <ac:spMkLst>
            <pc:docMk/>
            <pc:sldMk cId="409617917" sldId="256"/>
            <ac:spMk id="2" creationId="{FB887D79-A9CC-4FD1-A8B9-D42E563721F6}"/>
          </ac:spMkLst>
        </pc:spChg>
        <pc:spChg chg="mod">
          <ac:chgData name="Abdulkhaligov Rashad" userId="S::vs7vsr@inf.elte.hu::0a7e87aa-1c08-4e28-a06f-8285ced69d5c" providerId="AD" clId="Web-{A3B618B9-2CD9-4AB5-9BE6-9EFE168A40D7}" dt="2023-12-13T17:00:41.887" v="12" actId="20577"/>
          <ac:spMkLst>
            <pc:docMk/>
            <pc:sldMk cId="409617917" sldId="256"/>
            <ac:spMk id="3" creationId="{4008CD27-A5B1-404F-912A-5BDFA6CADAE5}"/>
          </ac:spMkLst>
        </pc:spChg>
      </pc:sldChg>
      <pc:sldChg chg="addSp delSp modSp">
        <pc:chgData name="Abdulkhaligov Rashad" userId="S::vs7vsr@inf.elte.hu::0a7e87aa-1c08-4e28-a06f-8285ced69d5c" providerId="AD" clId="Web-{A3B618B9-2CD9-4AB5-9BE6-9EFE168A40D7}" dt="2023-12-13T17:21:07.346" v="104" actId="20577"/>
        <pc:sldMkLst>
          <pc:docMk/>
          <pc:sldMk cId="1292602832" sldId="278"/>
        </pc:sldMkLst>
        <pc:spChg chg="mod">
          <ac:chgData name="Abdulkhaligov Rashad" userId="S::vs7vsr@inf.elte.hu::0a7e87aa-1c08-4e28-a06f-8285ced69d5c" providerId="AD" clId="Web-{A3B618B9-2CD9-4AB5-9BE6-9EFE168A40D7}" dt="2023-12-13T17:21:07.346" v="104" actId="20577"/>
          <ac:spMkLst>
            <pc:docMk/>
            <pc:sldMk cId="1292602832" sldId="278"/>
            <ac:spMk id="2" creationId="{0A90CDC5-5B56-1948-5744-1CA4CC6B9AD9}"/>
          </ac:spMkLst>
        </pc:spChg>
        <pc:picChg chg="add mod">
          <ac:chgData name="Abdulkhaligov Rashad" userId="S::vs7vsr@inf.elte.hu::0a7e87aa-1c08-4e28-a06f-8285ced69d5c" providerId="AD" clId="Web-{A3B618B9-2CD9-4AB5-9BE6-9EFE168A40D7}" dt="2023-12-13T17:21:01.986" v="100" actId="1076"/>
          <ac:picMkLst>
            <pc:docMk/>
            <pc:sldMk cId="1292602832" sldId="278"/>
            <ac:picMk id="7" creationId="{CE63A956-B929-949D-3765-45FE8DF547B6}"/>
          </ac:picMkLst>
        </pc:picChg>
        <pc:picChg chg="add del mod">
          <ac:chgData name="Abdulkhaligov Rashad" userId="S::vs7vsr@inf.elte.hu::0a7e87aa-1c08-4e28-a06f-8285ced69d5c" providerId="AD" clId="Web-{A3B618B9-2CD9-4AB5-9BE6-9EFE168A40D7}" dt="2023-12-13T17:20:50.095" v="97"/>
          <ac:picMkLst>
            <pc:docMk/>
            <pc:sldMk cId="1292602832" sldId="278"/>
            <ac:picMk id="8" creationId="{D80B9BB6-3E8C-529F-7A24-51463585130E}"/>
          </ac:picMkLst>
        </pc:picChg>
        <pc:picChg chg="del">
          <ac:chgData name="Abdulkhaligov Rashad" userId="S::vs7vsr@inf.elte.hu::0a7e87aa-1c08-4e28-a06f-8285ced69d5c" providerId="AD" clId="Web-{A3B618B9-2CD9-4AB5-9BE6-9EFE168A40D7}" dt="2023-12-13T17:20:38.845" v="94"/>
          <ac:picMkLst>
            <pc:docMk/>
            <pc:sldMk cId="1292602832" sldId="278"/>
            <ac:picMk id="9" creationId="{19F3FA21-4273-6C86-42A9-8571A2E104DC}"/>
          </ac:picMkLst>
        </pc:picChg>
      </pc:sldChg>
      <pc:sldChg chg="modSp">
        <pc:chgData name="Abdulkhaligov Rashad" userId="S::vs7vsr@inf.elte.hu::0a7e87aa-1c08-4e28-a06f-8285ced69d5c" providerId="AD" clId="Web-{A3B618B9-2CD9-4AB5-9BE6-9EFE168A40D7}" dt="2023-12-13T17:23:43.241" v="126" actId="20577"/>
        <pc:sldMkLst>
          <pc:docMk/>
          <pc:sldMk cId="1285361455" sldId="402"/>
        </pc:sldMkLst>
        <pc:spChg chg="mod">
          <ac:chgData name="Abdulkhaligov Rashad" userId="S::vs7vsr@inf.elte.hu::0a7e87aa-1c08-4e28-a06f-8285ced69d5c" providerId="AD" clId="Web-{A3B618B9-2CD9-4AB5-9BE6-9EFE168A40D7}" dt="2023-12-13T17:23:43.241" v="126" actId="20577"/>
          <ac:spMkLst>
            <pc:docMk/>
            <pc:sldMk cId="1285361455" sldId="402"/>
            <ac:spMk id="6" creationId="{C6E1AAD0-4E71-EC9C-B011-F38548395ADC}"/>
          </ac:spMkLst>
        </pc:spChg>
      </pc:sldChg>
      <pc:sldChg chg="addSp delSp modSp mod setBg delAnim">
        <pc:chgData name="Abdulkhaligov Rashad" userId="S::vs7vsr@inf.elte.hu::0a7e87aa-1c08-4e28-a06f-8285ced69d5c" providerId="AD" clId="Web-{A3B618B9-2CD9-4AB5-9BE6-9EFE168A40D7}" dt="2023-12-13T17:22:59.911" v="117" actId="1076"/>
        <pc:sldMkLst>
          <pc:docMk/>
          <pc:sldMk cId="742393798" sldId="415"/>
        </pc:sldMkLst>
        <pc:spChg chg="mod">
          <ac:chgData name="Abdulkhaligov Rashad" userId="S::vs7vsr@inf.elte.hu::0a7e87aa-1c08-4e28-a06f-8285ced69d5c" providerId="AD" clId="Web-{A3B618B9-2CD9-4AB5-9BE6-9EFE168A40D7}" dt="2023-12-13T17:22:17.629" v="111"/>
          <ac:spMkLst>
            <pc:docMk/>
            <pc:sldMk cId="742393798" sldId="415"/>
            <ac:spMk id="2" creationId="{52B9353A-990F-3A8E-E26B-E246A5981CE7}"/>
          </ac:spMkLst>
        </pc:spChg>
        <pc:spChg chg="mod">
          <ac:chgData name="Abdulkhaligov Rashad" userId="S::vs7vsr@inf.elte.hu::0a7e87aa-1c08-4e28-a06f-8285ced69d5c" providerId="AD" clId="Web-{A3B618B9-2CD9-4AB5-9BE6-9EFE168A40D7}" dt="2023-12-13T17:22:17.629" v="111"/>
          <ac:spMkLst>
            <pc:docMk/>
            <pc:sldMk cId="742393798" sldId="415"/>
            <ac:spMk id="3" creationId="{28F746AA-BE26-5769-B12B-A71FDECC328F}"/>
          </ac:spMkLst>
        </pc:spChg>
        <pc:spChg chg="mod ord">
          <ac:chgData name="Abdulkhaligov Rashad" userId="S::vs7vsr@inf.elte.hu::0a7e87aa-1c08-4e28-a06f-8285ced69d5c" providerId="AD" clId="Web-{A3B618B9-2CD9-4AB5-9BE6-9EFE168A40D7}" dt="2023-12-13T17:22:17.629" v="111"/>
          <ac:spMkLst>
            <pc:docMk/>
            <pc:sldMk cId="742393798" sldId="415"/>
            <ac:spMk id="4" creationId="{31FD436D-A86E-173B-30F7-64621AEF7960}"/>
          </ac:spMkLst>
        </pc:spChg>
        <pc:spChg chg="mod">
          <ac:chgData name="Abdulkhaligov Rashad" userId="S::vs7vsr@inf.elte.hu::0a7e87aa-1c08-4e28-a06f-8285ced69d5c" providerId="AD" clId="Web-{A3B618B9-2CD9-4AB5-9BE6-9EFE168A40D7}" dt="2023-12-13T17:22:17.629" v="111"/>
          <ac:spMkLst>
            <pc:docMk/>
            <pc:sldMk cId="742393798" sldId="415"/>
            <ac:spMk id="5" creationId="{A12D4D9B-F982-F573-8DA6-2BE44C676345}"/>
          </ac:spMkLst>
        </pc:spChg>
        <pc:spChg chg="mod ord">
          <ac:chgData name="Abdulkhaligov Rashad" userId="S::vs7vsr@inf.elte.hu::0a7e87aa-1c08-4e28-a06f-8285ced69d5c" providerId="AD" clId="Web-{A3B618B9-2CD9-4AB5-9BE6-9EFE168A40D7}" dt="2023-12-13T17:22:17.629" v="111"/>
          <ac:spMkLst>
            <pc:docMk/>
            <pc:sldMk cId="742393798" sldId="415"/>
            <ac:spMk id="6" creationId="{269433FD-E064-2F9B-809B-3D43778FFD9F}"/>
          </ac:spMkLst>
        </pc:spChg>
        <pc:spChg chg="mod">
          <ac:chgData name="Abdulkhaligov Rashad" userId="S::vs7vsr@inf.elte.hu::0a7e87aa-1c08-4e28-a06f-8285ced69d5c" providerId="AD" clId="Web-{A3B618B9-2CD9-4AB5-9BE6-9EFE168A40D7}" dt="2023-12-13T17:22:17.629" v="111"/>
          <ac:spMkLst>
            <pc:docMk/>
            <pc:sldMk cId="742393798" sldId="415"/>
            <ac:spMk id="8" creationId="{2DA87456-98D2-FD42-8CE8-F04967DF78C4}"/>
          </ac:spMkLst>
        </pc:spChg>
        <pc:spChg chg="add del">
          <ac:chgData name="Abdulkhaligov Rashad" userId="S::vs7vsr@inf.elte.hu::0a7e87aa-1c08-4e28-a06f-8285ced69d5c" providerId="AD" clId="Web-{A3B618B9-2CD9-4AB5-9BE6-9EFE168A40D7}" dt="2023-12-13T17:22:17.629" v="111"/>
          <ac:spMkLst>
            <pc:docMk/>
            <pc:sldMk cId="742393798" sldId="415"/>
            <ac:spMk id="14" creationId="{6C4028FD-8BAA-4A19-BFDE-594D991B7552}"/>
          </ac:spMkLst>
        </pc:spChg>
        <pc:picChg chg="del">
          <ac:chgData name="Abdulkhaligov Rashad" userId="S::vs7vsr@inf.elte.hu::0a7e87aa-1c08-4e28-a06f-8285ced69d5c" providerId="AD" clId="Web-{A3B618B9-2CD9-4AB5-9BE6-9EFE168A40D7}" dt="2023-12-13T17:22:00.441" v="106"/>
          <ac:picMkLst>
            <pc:docMk/>
            <pc:sldMk cId="742393798" sldId="415"/>
            <ac:picMk id="7" creationId="{55E97D31-8AEC-D0D5-8434-E31ACCD6D988}"/>
          </ac:picMkLst>
        </pc:picChg>
        <pc:picChg chg="add mod modCrop">
          <ac:chgData name="Abdulkhaligov Rashad" userId="S::vs7vsr@inf.elte.hu::0a7e87aa-1c08-4e28-a06f-8285ced69d5c" providerId="AD" clId="Web-{A3B618B9-2CD9-4AB5-9BE6-9EFE168A40D7}" dt="2023-12-13T17:22:59.911" v="117" actId="1076"/>
          <ac:picMkLst>
            <pc:docMk/>
            <pc:sldMk cId="742393798" sldId="415"/>
            <ac:picMk id="9" creationId="{3BC6B631-4016-7C69-FC54-2AB643710594}"/>
          </ac:picMkLst>
        </pc:picChg>
      </pc:sldChg>
      <pc:sldChg chg="addSp delSp modSp mod setBg">
        <pc:chgData name="Abdulkhaligov Rashad" userId="S::vs7vsr@inf.elte.hu::0a7e87aa-1c08-4e28-a06f-8285ced69d5c" providerId="AD" clId="Web-{A3B618B9-2CD9-4AB5-9BE6-9EFE168A40D7}" dt="2023-12-13T17:16:16.259" v="81"/>
        <pc:sldMkLst>
          <pc:docMk/>
          <pc:sldMk cId="1838378547" sldId="416"/>
        </pc:sldMkLst>
        <pc:spChg chg="mod">
          <ac:chgData name="Abdulkhaligov Rashad" userId="S::vs7vsr@inf.elte.hu::0a7e87aa-1c08-4e28-a06f-8285ced69d5c" providerId="AD" clId="Web-{A3B618B9-2CD9-4AB5-9BE6-9EFE168A40D7}" dt="2023-12-13T17:16:16.259" v="81"/>
          <ac:spMkLst>
            <pc:docMk/>
            <pc:sldMk cId="1838378547" sldId="416"/>
            <ac:spMk id="2" creationId="{79869CEE-6327-F71D-9EEC-0F817C204769}"/>
          </ac:spMkLst>
        </pc:spChg>
        <pc:spChg chg="mod ord">
          <ac:chgData name="Abdulkhaligov Rashad" userId="S::vs7vsr@inf.elte.hu::0a7e87aa-1c08-4e28-a06f-8285ced69d5c" providerId="AD" clId="Web-{A3B618B9-2CD9-4AB5-9BE6-9EFE168A40D7}" dt="2023-12-13T17:16:16.259" v="81"/>
          <ac:spMkLst>
            <pc:docMk/>
            <pc:sldMk cId="1838378547" sldId="416"/>
            <ac:spMk id="3" creationId="{C02E4956-D79F-38EA-8E9C-DB7FC7ACC4E8}"/>
          </ac:spMkLst>
        </pc:spChg>
        <pc:spChg chg="mod ord">
          <ac:chgData name="Abdulkhaligov Rashad" userId="S::vs7vsr@inf.elte.hu::0a7e87aa-1c08-4e28-a06f-8285ced69d5c" providerId="AD" clId="Web-{A3B618B9-2CD9-4AB5-9BE6-9EFE168A40D7}" dt="2023-12-13T17:16:16.259" v="81"/>
          <ac:spMkLst>
            <pc:docMk/>
            <pc:sldMk cId="1838378547" sldId="416"/>
            <ac:spMk id="4" creationId="{A3E8A200-E413-5A1C-7257-02EE3061EFDE}"/>
          </ac:spMkLst>
        </pc:spChg>
        <pc:spChg chg="mod">
          <ac:chgData name="Abdulkhaligov Rashad" userId="S::vs7vsr@inf.elte.hu::0a7e87aa-1c08-4e28-a06f-8285ced69d5c" providerId="AD" clId="Web-{A3B618B9-2CD9-4AB5-9BE6-9EFE168A40D7}" dt="2023-12-13T17:16:16.259" v="81"/>
          <ac:spMkLst>
            <pc:docMk/>
            <pc:sldMk cId="1838378547" sldId="416"/>
            <ac:spMk id="5" creationId="{20085FD1-4630-01C6-34D3-1AB46414A09A}"/>
          </ac:spMkLst>
        </pc:spChg>
        <pc:spChg chg="mod ord">
          <ac:chgData name="Abdulkhaligov Rashad" userId="S::vs7vsr@inf.elte.hu::0a7e87aa-1c08-4e28-a06f-8285ced69d5c" providerId="AD" clId="Web-{A3B618B9-2CD9-4AB5-9BE6-9EFE168A40D7}" dt="2023-12-13T17:16:16.259" v="81"/>
          <ac:spMkLst>
            <pc:docMk/>
            <pc:sldMk cId="1838378547" sldId="416"/>
            <ac:spMk id="6" creationId="{B5FAD1D4-555C-306B-0A2B-DC51A140445D}"/>
          </ac:spMkLst>
        </pc:spChg>
        <pc:spChg chg="del mod">
          <ac:chgData name="Abdulkhaligov Rashad" userId="S::vs7vsr@inf.elte.hu::0a7e87aa-1c08-4e28-a06f-8285ced69d5c" providerId="AD" clId="Web-{A3B618B9-2CD9-4AB5-9BE6-9EFE168A40D7}" dt="2023-12-13T17:16:08.696" v="78"/>
          <ac:spMkLst>
            <pc:docMk/>
            <pc:sldMk cId="1838378547" sldId="416"/>
            <ac:spMk id="9" creationId="{B6036921-40B1-49F2-A1E2-CDAC63806390}"/>
          </ac:spMkLst>
        </pc:spChg>
        <pc:spChg chg="add del">
          <ac:chgData name="Abdulkhaligov Rashad" userId="S::vs7vsr@inf.elte.hu::0a7e87aa-1c08-4e28-a06f-8285ced69d5c" providerId="AD" clId="Web-{A3B618B9-2CD9-4AB5-9BE6-9EFE168A40D7}" dt="2023-12-13T17:16:16.196" v="80"/>
          <ac:spMkLst>
            <pc:docMk/>
            <pc:sldMk cId="1838378547" sldId="416"/>
            <ac:spMk id="12" creationId="{80DF40B2-80F7-4E71-B46C-284163F3654A}"/>
          </ac:spMkLst>
        </pc:spChg>
        <pc:spChg chg="add del">
          <ac:chgData name="Abdulkhaligov Rashad" userId="S::vs7vsr@inf.elte.hu::0a7e87aa-1c08-4e28-a06f-8285ced69d5c" providerId="AD" clId="Web-{A3B618B9-2CD9-4AB5-9BE6-9EFE168A40D7}" dt="2023-12-13T17:15:44.539" v="63"/>
          <ac:spMkLst>
            <pc:docMk/>
            <pc:sldMk cId="1838378547" sldId="416"/>
            <ac:spMk id="14" creationId="{6C4028FD-8BAA-4A19-BFDE-594D991B7552}"/>
          </ac:spMkLst>
        </pc:spChg>
        <pc:spChg chg="add">
          <ac:chgData name="Abdulkhaligov Rashad" userId="S::vs7vsr@inf.elte.hu::0a7e87aa-1c08-4e28-a06f-8285ced69d5c" providerId="AD" clId="Web-{A3B618B9-2CD9-4AB5-9BE6-9EFE168A40D7}" dt="2023-12-13T17:16:16.259" v="81"/>
          <ac:spMkLst>
            <pc:docMk/>
            <pc:sldMk cId="1838378547" sldId="416"/>
            <ac:spMk id="15" creationId="{8181FC64-B306-4821-98E2-780662EFC486}"/>
          </ac:spMkLst>
        </pc:spChg>
        <pc:spChg chg="add">
          <ac:chgData name="Abdulkhaligov Rashad" userId="S::vs7vsr@inf.elte.hu::0a7e87aa-1c08-4e28-a06f-8285ced69d5c" providerId="AD" clId="Web-{A3B618B9-2CD9-4AB5-9BE6-9EFE168A40D7}" dt="2023-12-13T17:16:16.259" v="81"/>
          <ac:spMkLst>
            <pc:docMk/>
            <pc:sldMk cId="1838378547" sldId="416"/>
            <ac:spMk id="16" creationId="{F9EC3F91-A75C-4F74-867E-E4C28C13546B}"/>
          </ac:spMkLst>
        </pc:spChg>
        <pc:spChg chg="add">
          <ac:chgData name="Abdulkhaligov Rashad" userId="S::vs7vsr@inf.elte.hu::0a7e87aa-1c08-4e28-a06f-8285ced69d5c" providerId="AD" clId="Web-{A3B618B9-2CD9-4AB5-9BE6-9EFE168A40D7}" dt="2023-12-13T17:16:16.259" v="81"/>
          <ac:spMkLst>
            <pc:docMk/>
            <pc:sldMk cId="1838378547" sldId="416"/>
            <ac:spMk id="18" creationId="{829A1E2C-5AC8-40FC-99E9-832069D39792}"/>
          </ac:spMkLst>
        </pc:spChg>
        <pc:spChg chg="add">
          <ac:chgData name="Abdulkhaligov Rashad" userId="S::vs7vsr@inf.elte.hu::0a7e87aa-1c08-4e28-a06f-8285ced69d5c" providerId="AD" clId="Web-{A3B618B9-2CD9-4AB5-9BE6-9EFE168A40D7}" dt="2023-12-13T17:16:16.259" v="81"/>
          <ac:spMkLst>
            <pc:docMk/>
            <pc:sldMk cId="1838378547" sldId="416"/>
            <ac:spMk id="19" creationId="{5871FC61-DD4E-47D4-81FD-8A7E7D12B371}"/>
          </ac:spMkLst>
        </pc:spChg>
        <pc:picChg chg="add del mod modCrop">
          <ac:chgData name="Abdulkhaligov Rashad" userId="S::vs7vsr@inf.elte.hu::0a7e87aa-1c08-4e28-a06f-8285ced69d5c" providerId="AD" clId="Web-{A3B618B9-2CD9-4AB5-9BE6-9EFE168A40D7}" dt="2023-12-13T17:16:03.290" v="77"/>
          <ac:picMkLst>
            <pc:docMk/>
            <pc:sldMk cId="1838378547" sldId="416"/>
            <ac:picMk id="8" creationId="{32C4D81D-2C41-2003-76A6-D9FB4C342EE7}"/>
          </ac:picMkLst>
        </pc:picChg>
        <pc:picChg chg="add del">
          <ac:chgData name="Abdulkhaligov Rashad" userId="S::vs7vsr@inf.elte.hu::0a7e87aa-1c08-4e28-a06f-8285ced69d5c" providerId="AD" clId="Web-{A3B618B9-2CD9-4AB5-9BE6-9EFE168A40D7}" dt="2023-12-13T17:16:16.196" v="80"/>
          <ac:picMkLst>
            <pc:docMk/>
            <pc:sldMk cId="1838378547" sldId="416"/>
            <ac:picMk id="10" creationId="{33EB7BBA-F065-60B4-F7BA-1E386C387A57}"/>
          </ac:picMkLst>
        </pc:picChg>
        <pc:picChg chg="add">
          <ac:chgData name="Abdulkhaligov Rashad" userId="S::vs7vsr@inf.elte.hu::0a7e87aa-1c08-4e28-a06f-8285ced69d5c" providerId="AD" clId="Web-{A3B618B9-2CD9-4AB5-9BE6-9EFE168A40D7}" dt="2023-12-13T17:16:16.259" v="81"/>
          <ac:picMkLst>
            <pc:docMk/>
            <pc:sldMk cId="1838378547" sldId="416"/>
            <ac:picMk id="17" creationId="{468CF742-9F6A-001E-E688-46A3C678C4D1}"/>
          </ac:picMkLst>
        </pc:picChg>
      </pc:sldChg>
      <pc:sldChg chg="delSp modSp">
        <pc:chgData name="Abdulkhaligov Rashad" userId="S::vs7vsr@inf.elte.hu::0a7e87aa-1c08-4e28-a06f-8285ced69d5c" providerId="AD" clId="Web-{A3B618B9-2CD9-4AB5-9BE6-9EFE168A40D7}" dt="2023-12-13T17:28:09.389" v="179" actId="1076"/>
        <pc:sldMkLst>
          <pc:docMk/>
          <pc:sldMk cId="2764871528" sldId="417"/>
        </pc:sldMkLst>
        <pc:spChg chg="mod">
          <ac:chgData name="Abdulkhaligov Rashad" userId="S::vs7vsr@inf.elte.hu::0a7e87aa-1c08-4e28-a06f-8285ced69d5c" providerId="AD" clId="Web-{A3B618B9-2CD9-4AB5-9BE6-9EFE168A40D7}" dt="2023-12-13T17:28:09.389" v="179" actId="1076"/>
          <ac:spMkLst>
            <pc:docMk/>
            <pc:sldMk cId="2764871528" sldId="417"/>
            <ac:spMk id="2" creationId="{DE2D88B6-9967-DFF9-7770-7A233BBB394C}"/>
          </ac:spMkLst>
        </pc:spChg>
        <pc:spChg chg="del">
          <ac:chgData name="Abdulkhaligov Rashad" userId="S::vs7vsr@inf.elte.hu::0a7e87aa-1c08-4e28-a06f-8285ced69d5c" providerId="AD" clId="Web-{A3B618B9-2CD9-4AB5-9BE6-9EFE168A40D7}" dt="2023-12-13T17:27:03.153" v="147"/>
          <ac:spMkLst>
            <pc:docMk/>
            <pc:sldMk cId="2764871528" sldId="417"/>
            <ac:spMk id="90" creationId="{9CF11F54-30C7-482E-A5E9-A6F6CA5C7535}"/>
          </ac:spMkLst>
        </pc:spChg>
      </pc:sldChg>
      <pc:sldChg chg="addSp delSp modSp delAnim">
        <pc:chgData name="Abdulkhaligov Rashad" userId="S::vs7vsr@inf.elte.hu::0a7e87aa-1c08-4e28-a06f-8285ced69d5c" providerId="AD" clId="Web-{A3B618B9-2CD9-4AB5-9BE6-9EFE168A40D7}" dt="2023-12-13T17:36:23.935" v="195" actId="20577"/>
        <pc:sldMkLst>
          <pc:docMk/>
          <pc:sldMk cId="1807940600" sldId="418"/>
        </pc:sldMkLst>
        <pc:spChg chg="mod">
          <ac:chgData name="Abdulkhaligov Rashad" userId="S::vs7vsr@inf.elte.hu::0a7e87aa-1c08-4e28-a06f-8285ced69d5c" providerId="AD" clId="Web-{A3B618B9-2CD9-4AB5-9BE6-9EFE168A40D7}" dt="2023-12-13T17:36:23.935" v="195" actId="20577"/>
          <ac:spMkLst>
            <pc:docMk/>
            <pc:sldMk cId="1807940600" sldId="418"/>
            <ac:spMk id="2" creationId="{2B3C38C3-1E57-A97A-6287-A97EA6DAD857}"/>
          </ac:spMkLst>
        </pc:spChg>
        <pc:spChg chg="mod">
          <ac:chgData name="Abdulkhaligov Rashad" userId="S::vs7vsr@inf.elte.hu::0a7e87aa-1c08-4e28-a06f-8285ced69d5c" providerId="AD" clId="Web-{A3B618B9-2CD9-4AB5-9BE6-9EFE168A40D7}" dt="2023-12-13T17:25:51.838" v="146" actId="1076"/>
          <ac:spMkLst>
            <pc:docMk/>
            <pc:sldMk cId="1807940600" sldId="418"/>
            <ac:spMk id="41" creationId="{3DF91A2F-927A-274D-E4E0-B61BBE989380}"/>
          </ac:spMkLst>
        </pc:spChg>
        <pc:spChg chg="del">
          <ac:chgData name="Abdulkhaligov Rashad" userId="S::vs7vsr@inf.elte.hu::0a7e87aa-1c08-4e28-a06f-8285ced69d5c" providerId="AD" clId="Web-{A3B618B9-2CD9-4AB5-9BE6-9EFE168A40D7}" dt="2023-12-13T17:24:25.742" v="127"/>
          <ac:spMkLst>
            <pc:docMk/>
            <pc:sldMk cId="1807940600" sldId="418"/>
            <ac:spMk id="47" creationId="{D7D8531F-5641-C2C2-B209-D8039AD51371}"/>
          </ac:spMkLst>
        </pc:spChg>
        <pc:grpChg chg="del">
          <ac:chgData name="Abdulkhaligov Rashad" userId="S::vs7vsr@inf.elte.hu::0a7e87aa-1c08-4e28-a06f-8285ced69d5c" providerId="AD" clId="Web-{A3B618B9-2CD9-4AB5-9BE6-9EFE168A40D7}" dt="2023-12-13T17:24:30.867" v="129"/>
          <ac:grpSpMkLst>
            <pc:docMk/>
            <pc:sldMk cId="1807940600" sldId="418"/>
            <ac:grpSpMk id="33" creationId="{53312A7E-F0FB-39F4-5F2D-CB3915675724}"/>
          </ac:grpSpMkLst>
        </pc:grpChg>
        <pc:grpChg chg="topLvl">
          <ac:chgData name="Abdulkhaligov Rashad" userId="S::vs7vsr@inf.elte.hu::0a7e87aa-1c08-4e28-a06f-8285ced69d5c" providerId="AD" clId="Web-{A3B618B9-2CD9-4AB5-9BE6-9EFE168A40D7}" dt="2023-12-13T17:24:30.867" v="129"/>
          <ac:grpSpMkLst>
            <pc:docMk/>
            <pc:sldMk cId="1807940600" sldId="418"/>
            <ac:grpSpMk id="34" creationId="{00ED517C-28E0-5003-B60E-3380BFA857CD}"/>
          </ac:grpSpMkLst>
        </pc:grpChg>
        <pc:grpChg chg="del">
          <ac:chgData name="Abdulkhaligov Rashad" userId="S::vs7vsr@inf.elte.hu::0a7e87aa-1c08-4e28-a06f-8285ced69d5c" providerId="AD" clId="Web-{A3B618B9-2CD9-4AB5-9BE6-9EFE168A40D7}" dt="2023-12-13T17:24:27.664" v="128"/>
          <ac:grpSpMkLst>
            <pc:docMk/>
            <pc:sldMk cId="1807940600" sldId="418"/>
            <ac:grpSpMk id="44" creationId="{88123839-E626-8E63-05AE-71AFEA44813B}"/>
          </ac:grpSpMkLst>
        </pc:grpChg>
        <pc:picChg chg="del topLvl">
          <ac:chgData name="Abdulkhaligov Rashad" userId="S::vs7vsr@inf.elte.hu::0a7e87aa-1c08-4e28-a06f-8285ced69d5c" providerId="AD" clId="Web-{A3B618B9-2CD9-4AB5-9BE6-9EFE168A40D7}" dt="2023-12-13T17:24:30.867" v="129"/>
          <ac:picMkLst>
            <pc:docMk/>
            <pc:sldMk cId="1807940600" sldId="418"/>
            <ac:picMk id="35" creationId="{A170E080-18E0-4638-3B37-C2932436E6CA}"/>
          </ac:picMkLst>
        </pc:picChg>
        <pc:picChg chg="add mod ord">
          <ac:chgData name="Abdulkhaligov Rashad" userId="S::vs7vsr@inf.elte.hu::0a7e87aa-1c08-4e28-a06f-8285ced69d5c" providerId="AD" clId="Web-{A3B618B9-2CD9-4AB5-9BE6-9EFE168A40D7}" dt="2023-12-13T17:25:47.229" v="145"/>
          <ac:picMkLst>
            <pc:docMk/>
            <pc:sldMk cId="1807940600" sldId="418"/>
            <ac:picMk id="49" creationId="{F2C4CEE6-1706-896D-5DCC-1D0AF11FF7C8}"/>
          </ac:picMkLst>
        </pc:picChg>
        <pc:cxnChg chg="mod">
          <ac:chgData name="Abdulkhaligov Rashad" userId="S::vs7vsr@inf.elte.hu::0a7e87aa-1c08-4e28-a06f-8285ced69d5c" providerId="AD" clId="Web-{A3B618B9-2CD9-4AB5-9BE6-9EFE168A40D7}" dt="2023-12-13T17:36:03.060" v="184" actId="14100"/>
          <ac:cxnSpMkLst>
            <pc:docMk/>
            <pc:sldMk cId="1807940600" sldId="418"/>
            <ac:cxnSpMk id="29" creationId="{B7BF7BC2-0CFC-D673-2AD4-0D8697D758B0}"/>
          </ac:cxnSpMkLst>
        </pc:cxnChg>
      </pc:sldChg>
      <pc:sldChg chg="addSp delSp modSp mod setBg">
        <pc:chgData name="Abdulkhaligov Rashad" userId="S::vs7vsr@inf.elte.hu::0a7e87aa-1c08-4e28-a06f-8285ced69d5c" providerId="AD" clId="Web-{A3B618B9-2CD9-4AB5-9BE6-9EFE168A40D7}" dt="2023-12-13T17:50:06.054" v="216" actId="1076"/>
        <pc:sldMkLst>
          <pc:docMk/>
          <pc:sldMk cId="671268752" sldId="424"/>
        </pc:sldMkLst>
        <pc:spChg chg="mod">
          <ac:chgData name="Abdulkhaligov Rashad" userId="S::vs7vsr@inf.elte.hu::0a7e87aa-1c08-4e28-a06f-8285ced69d5c" providerId="AD" clId="Web-{A3B618B9-2CD9-4AB5-9BE6-9EFE168A40D7}" dt="2023-12-13T17:49:58.585" v="214"/>
          <ac:spMkLst>
            <pc:docMk/>
            <pc:sldMk cId="671268752" sldId="424"/>
            <ac:spMk id="2" creationId="{8DBF919D-8D48-B4A5-881B-C60586343B1C}"/>
          </ac:spMkLst>
        </pc:spChg>
        <pc:spChg chg="mod">
          <ac:chgData name="Abdulkhaligov Rashad" userId="S::vs7vsr@inf.elte.hu::0a7e87aa-1c08-4e28-a06f-8285ced69d5c" providerId="AD" clId="Web-{A3B618B9-2CD9-4AB5-9BE6-9EFE168A40D7}" dt="2023-12-13T17:49:58.585" v="214"/>
          <ac:spMkLst>
            <pc:docMk/>
            <pc:sldMk cId="671268752" sldId="424"/>
            <ac:spMk id="3" creationId="{11FDBE7B-8595-86E3-79B8-B91F691A67B6}"/>
          </ac:spMkLst>
        </pc:spChg>
        <pc:spChg chg="mod">
          <ac:chgData name="Abdulkhaligov Rashad" userId="S::vs7vsr@inf.elte.hu::0a7e87aa-1c08-4e28-a06f-8285ced69d5c" providerId="AD" clId="Web-{A3B618B9-2CD9-4AB5-9BE6-9EFE168A40D7}" dt="2023-12-13T17:49:58.585" v="214"/>
          <ac:spMkLst>
            <pc:docMk/>
            <pc:sldMk cId="671268752" sldId="424"/>
            <ac:spMk id="4" creationId="{02CBDAC8-683B-F823-6E95-653CCECA6E2A}"/>
          </ac:spMkLst>
        </pc:spChg>
        <pc:spChg chg="mod">
          <ac:chgData name="Abdulkhaligov Rashad" userId="S::vs7vsr@inf.elte.hu::0a7e87aa-1c08-4e28-a06f-8285ced69d5c" providerId="AD" clId="Web-{A3B618B9-2CD9-4AB5-9BE6-9EFE168A40D7}" dt="2023-12-13T17:49:58.585" v="214"/>
          <ac:spMkLst>
            <pc:docMk/>
            <pc:sldMk cId="671268752" sldId="424"/>
            <ac:spMk id="5" creationId="{3B69A7A8-BB08-C1B1-7C72-EC82E36F46F1}"/>
          </ac:spMkLst>
        </pc:spChg>
        <pc:spChg chg="mod ord">
          <ac:chgData name="Abdulkhaligov Rashad" userId="S::vs7vsr@inf.elte.hu::0a7e87aa-1c08-4e28-a06f-8285ced69d5c" providerId="AD" clId="Web-{A3B618B9-2CD9-4AB5-9BE6-9EFE168A40D7}" dt="2023-12-13T17:49:58.585" v="214"/>
          <ac:spMkLst>
            <pc:docMk/>
            <pc:sldMk cId="671268752" sldId="424"/>
            <ac:spMk id="6" creationId="{D18C565F-2C4C-ECA3-5EF1-864A2E9130BB}"/>
          </ac:spMkLst>
        </pc:spChg>
        <pc:spChg chg="del">
          <ac:chgData name="Abdulkhaligov Rashad" userId="S::vs7vsr@inf.elte.hu::0a7e87aa-1c08-4e28-a06f-8285ced69d5c" providerId="AD" clId="Web-{A3B618B9-2CD9-4AB5-9BE6-9EFE168A40D7}" dt="2023-12-13T17:49:46.631" v="209"/>
          <ac:spMkLst>
            <pc:docMk/>
            <pc:sldMk cId="671268752" sldId="424"/>
            <ac:spMk id="9" creationId="{3782F6CA-8567-94E8-40D7-35BB5A4565DC}"/>
          </ac:spMkLst>
        </pc:spChg>
        <pc:spChg chg="del">
          <ac:chgData name="Abdulkhaligov Rashad" userId="S::vs7vsr@inf.elte.hu::0a7e87aa-1c08-4e28-a06f-8285ced69d5c" providerId="AD" clId="Web-{A3B618B9-2CD9-4AB5-9BE6-9EFE168A40D7}" dt="2023-12-13T17:48:57.364" v="208"/>
          <ac:spMkLst>
            <pc:docMk/>
            <pc:sldMk cId="671268752" sldId="424"/>
            <ac:spMk id="10" creationId="{07E6EEE0-DB8B-0244-C600-7EE193E6D3C1}"/>
          </ac:spMkLst>
        </pc:spChg>
        <pc:spChg chg="add del">
          <ac:chgData name="Abdulkhaligov Rashad" userId="S::vs7vsr@inf.elte.hu::0a7e87aa-1c08-4e28-a06f-8285ced69d5c" providerId="AD" clId="Web-{A3B618B9-2CD9-4AB5-9BE6-9EFE168A40D7}" dt="2023-12-13T17:49:54.584" v="212"/>
          <ac:spMkLst>
            <pc:docMk/>
            <pc:sldMk cId="671268752" sldId="424"/>
            <ac:spMk id="13" creationId="{22587ECF-85E9-4393-9D87-8EB6F3F6C208}"/>
          </ac:spMkLst>
        </pc:spChg>
        <pc:spChg chg="add del">
          <ac:chgData name="Abdulkhaligov Rashad" userId="S::vs7vsr@inf.elte.hu::0a7e87aa-1c08-4e28-a06f-8285ced69d5c" providerId="AD" clId="Web-{A3B618B9-2CD9-4AB5-9BE6-9EFE168A40D7}" dt="2023-12-13T17:49:58.585" v="214"/>
          <ac:spMkLst>
            <pc:docMk/>
            <pc:sldMk cId="671268752" sldId="424"/>
            <ac:spMk id="15" creationId="{1661932C-CA15-4E17-B115-FAE7CBEE4789}"/>
          </ac:spMkLst>
        </pc:spChg>
        <pc:spChg chg="add del">
          <ac:chgData name="Abdulkhaligov Rashad" userId="S::vs7vsr@inf.elte.hu::0a7e87aa-1c08-4e28-a06f-8285ced69d5c" providerId="AD" clId="Web-{A3B618B9-2CD9-4AB5-9BE6-9EFE168A40D7}" dt="2023-12-13T17:49:58.585" v="214"/>
          <ac:spMkLst>
            <pc:docMk/>
            <pc:sldMk cId="671268752" sldId="424"/>
            <ac:spMk id="16" creationId="{1CD81A2A-6ED4-4EF4-A14C-912D31E14800}"/>
          </ac:spMkLst>
        </pc:spChg>
        <pc:spChg chg="add del">
          <ac:chgData name="Abdulkhaligov Rashad" userId="S::vs7vsr@inf.elte.hu::0a7e87aa-1c08-4e28-a06f-8285ced69d5c" providerId="AD" clId="Web-{A3B618B9-2CD9-4AB5-9BE6-9EFE168A40D7}" dt="2023-12-13T17:49:58.585" v="214"/>
          <ac:spMkLst>
            <pc:docMk/>
            <pc:sldMk cId="671268752" sldId="424"/>
            <ac:spMk id="17" creationId="{8590ADD5-9383-4D3D-9047-3DA2593CCB5D}"/>
          </ac:spMkLst>
        </pc:spChg>
        <pc:spChg chg="add del">
          <ac:chgData name="Abdulkhaligov Rashad" userId="S::vs7vsr@inf.elte.hu::0a7e87aa-1c08-4e28-a06f-8285ced69d5c" providerId="AD" clId="Web-{A3B618B9-2CD9-4AB5-9BE6-9EFE168A40D7}" dt="2023-12-13T17:49:58.585" v="214"/>
          <ac:spMkLst>
            <pc:docMk/>
            <pc:sldMk cId="671268752" sldId="424"/>
            <ac:spMk id="19" creationId="{DABE3E45-88CF-45D8-8D40-C773324D93F6}"/>
          </ac:spMkLst>
        </pc:spChg>
        <pc:spChg chg="add del">
          <ac:chgData name="Abdulkhaligov Rashad" userId="S::vs7vsr@inf.elte.hu::0a7e87aa-1c08-4e28-a06f-8285ced69d5c" providerId="AD" clId="Web-{A3B618B9-2CD9-4AB5-9BE6-9EFE168A40D7}" dt="2023-12-13T17:49:58.585" v="214"/>
          <ac:spMkLst>
            <pc:docMk/>
            <pc:sldMk cId="671268752" sldId="424"/>
            <ac:spMk id="23" creationId="{B91ECDA9-56DC-4270-8F33-01C5637B8CEB}"/>
          </ac:spMkLst>
        </pc:spChg>
        <pc:spChg chg="add del">
          <ac:chgData name="Abdulkhaligov Rashad" userId="S::vs7vsr@inf.elte.hu::0a7e87aa-1c08-4e28-a06f-8285ced69d5c" providerId="AD" clId="Web-{A3B618B9-2CD9-4AB5-9BE6-9EFE168A40D7}" dt="2023-12-13T17:49:58.585" v="214"/>
          <ac:spMkLst>
            <pc:docMk/>
            <pc:sldMk cId="671268752" sldId="424"/>
            <ac:spMk id="25" creationId="{75F47824-961D-465D-84F9-EAE11BC6173B}"/>
          </ac:spMkLst>
        </pc:spChg>
        <pc:spChg chg="add del">
          <ac:chgData name="Abdulkhaligov Rashad" userId="S::vs7vsr@inf.elte.hu::0a7e87aa-1c08-4e28-a06f-8285ced69d5c" providerId="AD" clId="Web-{A3B618B9-2CD9-4AB5-9BE6-9EFE168A40D7}" dt="2023-12-13T17:49:58.585" v="214"/>
          <ac:spMkLst>
            <pc:docMk/>
            <pc:sldMk cId="671268752" sldId="424"/>
            <ac:spMk id="27" creationId="{FEC9DA3E-C1D7-472D-B7C0-F71AE41FBA23}"/>
          </ac:spMkLst>
        </pc:spChg>
        <pc:picChg chg="mod ord">
          <ac:chgData name="Abdulkhaligov Rashad" userId="S::vs7vsr@inf.elte.hu::0a7e87aa-1c08-4e28-a06f-8285ced69d5c" providerId="AD" clId="Web-{A3B618B9-2CD9-4AB5-9BE6-9EFE168A40D7}" dt="2023-12-13T17:50:06.054" v="216" actId="1076"/>
          <ac:picMkLst>
            <pc:docMk/>
            <pc:sldMk cId="671268752" sldId="424"/>
            <ac:picMk id="8" creationId="{B4099467-E3D1-A7A7-09CD-84592AE17FB5}"/>
          </ac:picMkLst>
        </pc:picChg>
        <pc:cxnChg chg="add del">
          <ac:chgData name="Abdulkhaligov Rashad" userId="S::vs7vsr@inf.elte.hu::0a7e87aa-1c08-4e28-a06f-8285ced69d5c" providerId="AD" clId="Web-{A3B618B9-2CD9-4AB5-9BE6-9EFE168A40D7}" dt="2023-12-13T17:49:58.585" v="214"/>
          <ac:cxnSpMkLst>
            <pc:docMk/>
            <pc:sldMk cId="671268752" sldId="424"/>
            <ac:cxnSpMk id="21" creationId="{49CD1692-827B-4C8D-B4A1-134FD04CF45C}"/>
          </ac:cxnSpMkLst>
        </pc:cxnChg>
      </pc:sldChg>
    </pc:docChg>
  </pc:docChgLst>
  <pc:docChgLst>
    <pc:chgData name="Abdulkhaligov Rashad" userId="S::vs7vsr@inf.elte.hu::0a7e87aa-1c08-4e28-a06f-8285ced69d5c" providerId="AD" clId="Web-{AB186B0F-40EC-4F95-BEBF-57BEEFF18681}"/>
    <pc:docChg chg="modSld">
      <pc:chgData name="Abdulkhaligov Rashad" userId="S::vs7vsr@inf.elte.hu::0a7e87aa-1c08-4e28-a06f-8285ced69d5c" providerId="AD" clId="Web-{AB186B0F-40EC-4F95-BEBF-57BEEFF18681}" dt="2023-12-13T23:28:44.944" v="18"/>
      <pc:docMkLst>
        <pc:docMk/>
      </pc:docMkLst>
      <pc:sldChg chg="modSp">
        <pc:chgData name="Abdulkhaligov Rashad" userId="S::vs7vsr@inf.elte.hu::0a7e87aa-1c08-4e28-a06f-8285ced69d5c" providerId="AD" clId="Web-{AB186B0F-40EC-4F95-BEBF-57BEEFF18681}" dt="2023-12-13T23:28:36.397" v="16" actId="20577"/>
        <pc:sldMkLst>
          <pc:docMk/>
          <pc:sldMk cId="3356815140" sldId="414"/>
        </pc:sldMkLst>
        <pc:spChg chg="mod">
          <ac:chgData name="Abdulkhaligov Rashad" userId="S::vs7vsr@inf.elte.hu::0a7e87aa-1c08-4e28-a06f-8285ced69d5c" providerId="AD" clId="Web-{AB186B0F-40EC-4F95-BEBF-57BEEFF18681}" dt="2023-12-13T23:28:36.397" v="16" actId="20577"/>
          <ac:spMkLst>
            <pc:docMk/>
            <pc:sldMk cId="3356815140" sldId="414"/>
            <ac:spMk id="2" creationId="{6DB633DB-5615-2F5D-E270-E20F1C2824AA}"/>
          </ac:spMkLst>
        </pc:spChg>
      </pc:sldChg>
      <pc:sldChg chg="delSp">
        <pc:chgData name="Abdulkhaligov Rashad" userId="S::vs7vsr@inf.elte.hu::0a7e87aa-1c08-4e28-a06f-8285ced69d5c" providerId="AD" clId="Web-{AB186B0F-40EC-4F95-BEBF-57BEEFF18681}" dt="2023-12-13T23:28:44.944" v="18"/>
        <pc:sldMkLst>
          <pc:docMk/>
          <pc:sldMk cId="144827066" sldId="420"/>
        </pc:sldMkLst>
        <pc:spChg chg="del">
          <ac:chgData name="Abdulkhaligov Rashad" userId="S::vs7vsr@inf.elte.hu::0a7e87aa-1c08-4e28-a06f-8285ced69d5c" providerId="AD" clId="Web-{AB186B0F-40EC-4F95-BEBF-57BEEFF18681}" dt="2023-12-13T23:28:44.944" v="18"/>
          <ac:spMkLst>
            <pc:docMk/>
            <pc:sldMk cId="144827066" sldId="420"/>
            <ac:spMk id="9" creationId="{07665D39-A1AF-E519-B477-29C6FA55C98C}"/>
          </ac:spMkLst>
        </pc:spChg>
        <pc:picChg chg="del">
          <ac:chgData name="Abdulkhaligov Rashad" userId="S::vs7vsr@inf.elte.hu::0a7e87aa-1c08-4e28-a06f-8285ced69d5c" providerId="AD" clId="Web-{AB186B0F-40EC-4F95-BEBF-57BEEFF18681}" dt="2023-12-13T23:28:40.866" v="17"/>
          <ac:picMkLst>
            <pc:docMk/>
            <pc:sldMk cId="144827066" sldId="420"/>
            <ac:picMk id="8" creationId="{971F19C5-4EF8-4C14-BD82-4A43E4F951A4}"/>
          </ac:picMkLst>
        </pc:picChg>
      </pc:sldChg>
    </pc:docChg>
  </pc:docChgLst>
  <pc:docChgLst>
    <pc:chgData name="Abdulkhaligov Rashad" userId="S::vs7vsr@inf.elte.hu::0a7e87aa-1c08-4e28-a06f-8285ced69d5c" providerId="AD" clId="Web-{C05A465A-5344-4349-A1B4-296F8B046D7D}"/>
    <pc:docChg chg="delSld modSld">
      <pc:chgData name="Abdulkhaligov Rashad" userId="S::vs7vsr@inf.elte.hu::0a7e87aa-1c08-4e28-a06f-8285ced69d5c" providerId="AD" clId="Web-{C05A465A-5344-4349-A1B4-296F8B046D7D}" dt="2023-12-14T08:21:13.666" v="5" actId="20577"/>
      <pc:docMkLst>
        <pc:docMk/>
      </pc:docMkLst>
      <pc:sldChg chg="modSp">
        <pc:chgData name="Abdulkhaligov Rashad" userId="S::vs7vsr@inf.elte.hu::0a7e87aa-1c08-4e28-a06f-8285ced69d5c" providerId="AD" clId="Web-{C05A465A-5344-4349-A1B4-296F8B046D7D}" dt="2023-12-14T08:21:13.666" v="5" actId="20577"/>
        <pc:sldMkLst>
          <pc:docMk/>
          <pc:sldMk cId="3356815140" sldId="414"/>
        </pc:sldMkLst>
        <pc:spChg chg="mod">
          <ac:chgData name="Abdulkhaligov Rashad" userId="S::vs7vsr@inf.elte.hu::0a7e87aa-1c08-4e28-a06f-8285ced69d5c" providerId="AD" clId="Web-{C05A465A-5344-4349-A1B4-296F8B046D7D}" dt="2023-12-14T08:21:13.666" v="5" actId="20577"/>
          <ac:spMkLst>
            <pc:docMk/>
            <pc:sldMk cId="3356815140" sldId="414"/>
            <ac:spMk id="2" creationId="{6DB633DB-5615-2F5D-E270-E20F1C2824AA}"/>
          </ac:spMkLst>
        </pc:spChg>
      </pc:sldChg>
      <pc:sldChg chg="delSp modSp del">
        <pc:chgData name="Abdulkhaligov Rashad" userId="S::vs7vsr@inf.elte.hu::0a7e87aa-1c08-4e28-a06f-8285ced69d5c" providerId="AD" clId="Web-{C05A465A-5344-4349-A1B4-296F8B046D7D}" dt="2023-12-14T08:20:56.572" v="2"/>
        <pc:sldMkLst>
          <pc:docMk/>
          <pc:sldMk cId="376963570" sldId="422"/>
        </pc:sldMkLst>
        <pc:spChg chg="del mod">
          <ac:chgData name="Abdulkhaligov Rashad" userId="S::vs7vsr@inf.elte.hu::0a7e87aa-1c08-4e28-a06f-8285ced69d5c" providerId="AD" clId="Web-{C05A465A-5344-4349-A1B4-296F8B046D7D}" dt="2023-12-14T08:20:52.087" v="1"/>
          <ac:spMkLst>
            <pc:docMk/>
            <pc:sldMk cId="376963570" sldId="422"/>
            <ac:spMk id="14" creationId="{C2EFFA0C-7333-634A-013B-7818FC6F5173}"/>
          </ac:spMkLst>
        </pc:spChg>
      </pc:sldChg>
    </pc:docChg>
  </pc:docChgLst>
  <pc:docChgLst>
    <pc:chgData name="Abdulkhaligov Rashad" userId="S::vs7vsr@inf.elte.hu::0a7e87aa-1c08-4e28-a06f-8285ced69d5c" providerId="AD" clId="Web-{A0DE800E-3856-40BD-8C22-70D32BFB1C53}"/>
    <pc:docChg chg="delSld modSld">
      <pc:chgData name="Abdulkhaligov Rashad" userId="S::vs7vsr@inf.elte.hu::0a7e87aa-1c08-4e28-a06f-8285ced69d5c" providerId="AD" clId="Web-{A0DE800E-3856-40BD-8C22-70D32BFB1C53}" dt="2023-12-14T08:27:24.255" v="9" actId="20577"/>
      <pc:docMkLst>
        <pc:docMk/>
      </pc:docMkLst>
      <pc:sldChg chg="modSp">
        <pc:chgData name="Abdulkhaligov Rashad" userId="S::vs7vsr@inf.elte.hu::0a7e87aa-1c08-4e28-a06f-8285ced69d5c" providerId="AD" clId="Web-{A0DE800E-3856-40BD-8C22-70D32BFB1C53}" dt="2023-12-14T08:27:24.255" v="9" actId="20577"/>
        <pc:sldMkLst>
          <pc:docMk/>
          <pc:sldMk cId="1807940600" sldId="418"/>
        </pc:sldMkLst>
        <pc:spChg chg="mod">
          <ac:chgData name="Abdulkhaligov Rashad" userId="S::vs7vsr@inf.elte.hu::0a7e87aa-1c08-4e28-a06f-8285ced69d5c" providerId="AD" clId="Web-{A0DE800E-3856-40BD-8C22-70D32BFB1C53}" dt="2023-12-14T08:27:24.255" v="9" actId="20577"/>
          <ac:spMkLst>
            <pc:docMk/>
            <pc:sldMk cId="1807940600" sldId="418"/>
            <ac:spMk id="2" creationId="{2B3C38C3-1E57-A97A-6287-A97EA6DAD857}"/>
          </ac:spMkLst>
        </pc:spChg>
      </pc:sldChg>
      <pc:sldChg chg="del">
        <pc:chgData name="Abdulkhaligov Rashad" userId="S::vs7vsr@inf.elte.hu::0a7e87aa-1c08-4e28-a06f-8285ced69d5c" providerId="AD" clId="Web-{A0DE800E-3856-40BD-8C22-70D32BFB1C53}" dt="2023-12-14T08:26:35.723" v="0"/>
        <pc:sldMkLst>
          <pc:docMk/>
          <pc:sldMk cId="2556531368" sldId="4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1A839-F3E4-4D9D-A525-BAD91030AC63}" type="datetimeFigureOut">
              <a:rPr lang="hu-HU" smtClean="0"/>
              <a:t>2023. 12. 14.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62000-11C5-4D5A-AC79-6C282017C8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001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8ECCF109-5704-477E-995D-F88760F42F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2099CC8-E10B-4B36-B7D6-73FB509C0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456" y="2001838"/>
            <a:ext cx="8385544" cy="1879046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hu-HU"/>
              <a:t> Cím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7666E9E-197D-46A2-9B6B-457BE70D5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456" y="3955410"/>
            <a:ext cx="5971953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142332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562F4D36-E609-41C9-90D1-FB97F816B3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4D0EA0-45A6-4BA8-B853-EB441A338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10515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8832DA9-CA69-4206-9F01-34D50025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197A7F-1DAF-4896-9C1F-70526E13ECB8}" type="datetime1">
              <a:rPr lang="hu-HU" smtClean="0"/>
              <a:t>2023. 12. 14.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C99101-8484-49DB-8614-AA603623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8126B1-8F10-41BC-8CD1-2F453122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F39F033D-BDC1-4A37-B1AE-1771A4C4A525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ím 8">
            <a:extLst>
              <a:ext uri="{FF2B5EF4-FFF2-40B4-BE49-F238E27FC236}">
                <a16:creationId xmlns:a16="http://schemas.microsoft.com/office/drawing/2014/main" id="{5D3147A7-1ECF-4863-B38D-0F818A83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82430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3826ED7A-1BF2-4FC0-99C4-00E480B589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41D9EA4-04BC-41D5-884B-A8F0AF2B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0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CC452C0-2557-45B4-A9F4-F20EC757C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667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5D0D00-64F6-43E5-A09F-CE1A72DD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1AABAB-CCF8-4EFD-8775-A3483F0DA1E6}" type="datetime1">
              <a:rPr lang="hu-HU" smtClean="0"/>
              <a:t>2023. 12. 14.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7FCAE8-AACD-454B-90DC-8E6F10DD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29FE1C-4208-4AC1-8887-5D6682C5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850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88EA3FA3-E579-4B32-AFB8-88A2F2221E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54009BD-B1D6-40CF-96E2-BD0066FE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DCEEF1-ECCE-4C54-99B5-75CBFD404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8721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5EA962-DF13-43A3-A84E-80C2FCB47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48721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64E610F-7E0C-4CB7-BA19-9B3BCAA1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6A98E5-7FAA-4267-90DB-9E7BCE3DBFB1}" type="datetime1">
              <a:rPr lang="hu-HU" smtClean="0"/>
              <a:t>2023. 12. 14.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D893640-7157-4D03-A818-DB22C4C8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913BE1C-AC49-4FB1-BE73-84887BF0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E51596C2-2264-4B65-8048-6E5DD282DCF1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>
            <a:extLst>
              <a:ext uri="{FF2B5EF4-FFF2-40B4-BE49-F238E27FC236}">
                <a16:creationId xmlns:a16="http://schemas.microsoft.com/office/drawing/2014/main" id="{6D4D7463-2A34-486E-BCF9-A27B10856D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DFA980C-7B71-4F5D-8A4E-E4BC0DE9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5C7B884-8B2C-401B-8747-0C74C9A7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D7D7F99-D7BC-4E63-B40A-601AF062F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7814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B01CD74-AA88-45A3-B908-69F195138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BAE6FD5-CFC7-4978-AFE8-23F917DB4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7814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A3E8F33-6CD4-4843-BA1B-5CC9B4B0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8D24EF-D5A6-4C0B-AB47-C0A9C11DD0F3}" type="datetime1">
              <a:rPr lang="hu-HU" smtClean="0"/>
              <a:t>2023. 12. 14.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81FCA56-1AE2-4681-AE04-664159A3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EFA7447-5A10-46E8-84E4-673C70A9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CF6FD5E7-623A-46C8-B4EF-B63CD055793E}"/>
              </a:ext>
            </a:extLst>
          </p:cNvPr>
          <p:cNvCxnSpPr/>
          <p:nvPr userDrawn="1"/>
        </p:nvCxnSpPr>
        <p:spPr>
          <a:xfrm>
            <a:off x="757931" y="1690688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04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88F267DC-2BDE-41CD-83BB-45AC4B1B84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FD60825-F818-4574-8400-344BD875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66B23D6-DC91-4CF7-920A-2BF9E53B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A38C83-8565-4C89-A457-CD5070CD6869}" type="datetime1">
              <a:rPr lang="hu-HU" smtClean="0"/>
              <a:t>2023. 12. 14.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8CF7590-4130-41A4-894A-0E19A6C4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212250A-08C6-41F0-A2DB-2D2A9ECC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9663987F-CBC6-473E-80BA-72DC27A878C8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63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915802D4-9412-4F0F-9019-B2E1E43897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Dátum helye 1">
            <a:extLst>
              <a:ext uri="{FF2B5EF4-FFF2-40B4-BE49-F238E27FC236}">
                <a16:creationId xmlns:a16="http://schemas.microsoft.com/office/drawing/2014/main" id="{D1CCCF1F-5E73-41A6-A0C3-A1DCCB67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F7E148-8339-4922-9604-A14BBAA216BB}" type="datetime1">
              <a:rPr lang="hu-HU" smtClean="0"/>
              <a:t>2023. 12. 14.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A1F8E3D-9690-4F1F-8133-5A82F497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F579B50-EF8A-4354-9252-FE9D9255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95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4BE49CD-7DB0-4867-A82C-04FE37ED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60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EFE073D-886B-4598-84CB-8ECE74014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FD0B117-7C65-4A5E-9015-006CDE6F5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36550" y="6247425"/>
            <a:ext cx="1378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92A15-7B04-448F-A256-02DAB50045DD}" type="datetime1">
              <a:rPr lang="hu-HU" smtClean="0"/>
              <a:t>2023. 12. 14.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C661A3-2442-48FA-8301-97C4F681D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14776" y="62474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2739BB-063D-4B62-8ACA-7C4EAA396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531626" y="6257089"/>
            <a:ext cx="1822174" cy="357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ECEBC-3B63-4262-8BE9-06366B519A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700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887D79-A9CC-4FD1-A8B9-D42E56372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456" y="2214489"/>
            <a:ext cx="8385544" cy="1879046"/>
          </a:xfrm>
        </p:spPr>
        <p:txBody>
          <a:bodyPr>
            <a:normAutofit/>
          </a:bodyPr>
          <a:lstStyle/>
          <a:p>
            <a:r>
              <a:rPr lang="en-US" sz="3500" cap="all" dirty="0">
                <a:latin typeface="Open Sans"/>
                <a:ea typeface="Open Sans"/>
                <a:cs typeface="Open Sans"/>
              </a:rPr>
              <a:t>Search &amp; Rescue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008CD27-A5B1-404F-912A-5BDFA6CAD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456" y="4338182"/>
            <a:ext cx="7970874" cy="15183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>
                <a:latin typeface="Open Sans"/>
                <a:ea typeface="Open Sans"/>
                <a:cs typeface="Open Sans"/>
              </a:rPr>
              <a:t>Rashad </a:t>
            </a:r>
            <a:r>
              <a:rPr lang="en-US" sz="1400" dirty="0" err="1">
                <a:latin typeface="Open Sans"/>
                <a:ea typeface="Open Sans"/>
                <a:cs typeface="Open Sans"/>
              </a:rPr>
              <a:t>Abdulkhaligov</a:t>
            </a:r>
            <a:endParaRPr lang="en-US" dirty="0" err="1"/>
          </a:p>
          <a:p>
            <a:r>
              <a:rPr lang="en-US" sz="1400" dirty="0">
                <a:latin typeface="Open Sans"/>
                <a:ea typeface="Open Sans"/>
                <a:cs typeface="Open Sans"/>
              </a:rPr>
              <a:t>VS7VSR@inf.elte.hu</a:t>
            </a:r>
            <a:endParaRPr lang="en-US" dirty="0"/>
          </a:p>
          <a:p>
            <a:endParaRPr lang="en-US" sz="1400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961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B633DB-5615-2F5D-E270-E20F1C282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Conclusion</a:t>
            </a:r>
          </a:p>
          <a:p>
            <a:r>
              <a:rPr lang="en-US" dirty="0"/>
              <a:t>Scalable RL algorithm</a:t>
            </a:r>
          </a:p>
          <a:p>
            <a:r>
              <a:rPr lang="en-US" dirty="0"/>
              <a:t>Parallel execution for real-time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Further Work</a:t>
            </a:r>
          </a:p>
          <a:p>
            <a:r>
              <a:rPr lang="en-US" dirty="0">
                <a:latin typeface="Open Sans"/>
                <a:ea typeface="Open Sans"/>
                <a:cs typeface="Open Sans"/>
              </a:rPr>
              <a:t>Experiments in more complex environments</a:t>
            </a:r>
            <a:endParaRPr lang="en-US" dirty="0"/>
          </a:p>
          <a:p>
            <a:r>
              <a:rPr lang="en-US" dirty="0"/>
              <a:t>Hybrid RL model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49C13-A248-9D55-3045-1F0644E2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2023. 12. 14.</a:t>
            </a:fld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8996A-3504-37C0-EF62-3E6162CB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10</a:t>
            </a:fld>
            <a:endParaRPr lang="hu-H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2EABA14-F98C-F529-2685-51DA738A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Further Work Example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6EF2B66-4DA5-231A-DF6D-B48C3FB6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2128" y="6247424"/>
            <a:ext cx="5570195" cy="365125"/>
          </a:xfrm>
        </p:spPr>
        <p:txBody>
          <a:bodyPr/>
          <a:lstStyle/>
          <a:p>
            <a:endParaRPr lang="hu-HU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1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782DC-5081-A540-6A6D-E5E8C71C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2023. 12. 14.</a:t>
            </a:fld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77C31-3E4A-DFB4-4CEB-3BF8B692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11</a:t>
            </a:fld>
            <a:endParaRPr lang="hu-H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FAF27F-70B5-AA86-38A1-B1EC2BAB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875736" cy="1680934"/>
          </a:xfrm>
        </p:spPr>
        <p:txBody>
          <a:bodyPr/>
          <a:lstStyle/>
          <a:p>
            <a:r>
              <a:rPr lang="en-US" sz="6000" dirty="0"/>
              <a:t>Thank You for Your attention!</a:t>
            </a:r>
            <a:endParaRPr lang="hu-H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4F38B2E-B662-EF9F-18B2-17705C32901D}"/>
              </a:ext>
            </a:extLst>
          </p:cNvPr>
          <p:cNvSpPr txBox="1">
            <a:spLocks/>
          </p:cNvSpPr>
          <p:nvPr/>
        </p:nvSpPr>
        <p:spPr>
          <a:xfrm>
            <a:off x="831850" y="4258852"/>
            <a:ext cx="365166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</a:t>
            </a:r>
            <a:r>
              <a:rPr lang="hu-HU" dirty="0"/>
              <a:t>?</a:t>
            </a:r>
          </a:p>
          <a:p>
            <a:endParaRPr lang="hu-HU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E5ED06CC-8A38-B735-4129-8B9DAD3E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2128" y="6247424"/>
            <a:ext cx="5570195" cy="365125"/>
          </a:xfrm>
        </p:spPr>
        <p:txBody>
          <a:bodyPr/>
          <a:lstStyle/>
          <a:p>
            <a:endParaRPr lang="hu-HU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6E1AAD0-4E71-EC9C-B011-F38548395ADC}"/>
              </a:ext>
            </a:extLst>
          </p:cNvPr>
          <p:cNvSpPr txBox="1">
            <a:spLocks/>
          </p:cNvSpPr>
          <p:nvPr/>
        </p:nvSpPr>
        <p:spPr>
          <a:xfrm>
            <a:off x="5250426" y="3902530"/>
            <a:ext cx="6292645" cy="20728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>
                <a:latin typeface="Open Sans"/>
                <a:ea typeface="Open Sans"/>
                <a:cs typeface="Open Sans"/>
              </a:rPr>
              <a:t>Rashad </a:t>
            </a:r>
            <a:r>
              <a:rPr lang="en-US" sz="2000" b="1" dirty="0" err="1">
                <a:latin typeface="Open Sans"/>
                <a:ea typeface="Open Sans"/>
                <a:cs typeface="Open Sans"/>
              </a:rPr>
              <a:t>Abdulkhaligov</a:t>
            </a:r>
            <a:endParaRPr lang="en-US" sz="2000" i="1" dirty="0" err="1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2000" dirty="0">
                <a:latin typeface="Open Sans"/>
                <a:ea typeface="Open Sans"/>
                <a:cs typeface="Open Sans"/>
              </a:rPr>
            </a:br>
            <a:r>
              <a:rPr lang="en-US" sz="2000" dirty="0">
                <a:latin typeface="Open Sans"/>
                <a:ea typeface="Open Sans"/>
                <a:cs typeface="Open Sans"/>
              </a:rPr>
              <a:t>VS7VSR</a:t>
            </a:r>
            <a:r>
              <a:rPr lang="en-US" sz="2000" b="1" dirty="0">
                <a:latin typeface="Open Sans"/>
                <a:ea typeface="Open Sans"/>
                <a:cs typeface="Open Sans"/>
              </a:rPr>
              <a:t>@inf.elte.hu</a:t>
            </a:r>
            <a:endParaRPr lang="hu-HU" sz="3200" b="1" dirty="0"/>
          </a:p>
        </p:txBody>
      </p:sp>
    </p:spTree>
    <p:extLst>
      <p:ext uri="{BB962C8B-B14F-4D97-AF65-F5344CB8AC3E}">
        <p14:creationId xmlns:p14="http://schemas.microsoft.com/office/powerpoint/2010/main" val="128536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90CDC5-5B56-1948-5744-1CA4CC6B9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5960667" cy="435133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>
                <a:latin typeface="Open Sans"/>
                <a:ea typeface="Open Sans"/>
                <a:cs typeface="Open Sans"/>
              </a:rPr>
              <a:t>Goal:</a:t>
            </a:r>
          </a:p>
          <a:p>
            <a:pPr lvl="1"/>
            <a:r>
              <a:rPr lang="en-US" dirty="0">
                <a:latin typeface="Open Sans"/>
                <a:ea typeface="Open Sans"/>
                <a:cs typeface="Open Sans"/>
              </a:rPr>
              <a:t>Develop advanced, AI-driven multi-agent systems for Search and Rescue operations that synergize robotics and emergency response techniques to maximize efficiency and effectiveness in life-saving missions during disaster scenarios.</a:t>
            </a:r>
            <a:endParaRPr lang="en-US" dirty="0"/>
          </a:p>
          <a:p>
            <a:r>
              <a:rPr lang="en-US" dirty="0">
                <a:latin typeface="Open Sans"/>
                <a:ea typeface="Open Sans"/>
                <a:cs typeface="Open Sans"/>
              </a:rPr>
              <a:t>Task:</a:t>
            </a:r>
            <a:endParaRPr lang="en-US" dirty="0"/>
          </a:p>
          <a:p>
            <a:pPr lvl="1"/>
            <a:r>
              <a:rPr lang="en-US" dirty="0">
                <a:latin typeface="Open Sans"/>
                <a:ea typeface="Open Sans"/>
                <a:cs typeface="Open Sans"/>
              </a:rPr>
              <a:t>Create an AI model that coordinates multiple autonomous agents (robots/drones) to efficiently locate and assist survivors in diverse and dynamic disaster environments, ensuring quick response times and optimized resource allocation for maximum life-saving impact.</a:t>
            </a:r>
            <a:endParaRPr lang="en-US" dirty="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851B3-BE59-9AF8-2978-C9FDE3FB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2023. 12. 14.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E0030-AF03-27D2-200A-0D4058FF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B9788-02DE-BD7F-EBB9-6D7E2D29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18E5DF-570B-B0A6-CC8C-2E29E96A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555FC-2BFF-DBBE-CED4-1421206F74CB}"/>
              </a:ext>
            </a:extLst>
          </p:cNvPr>
          <p:cNvSpPr txBox="1"/>
          <p:nvPr/>
        </p:nvSpPr>
        <p:spPr>
          <a:xfrm rot="19139031">
            <a:off x="7719480" y="2579477"/>
            <a:ext cx="2876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Image(s)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A helicopter flying over water&#10;&#10;Description automatically generated">
            <a:extLst>
              <a:ext uri="{FF2B5EF4-FFF2-40B4-BE49-F238E27FC236}">
                <a16:creationId xmlns:a16="http://schemas.microsoft.com/office/drawing/2014/main" id="{CE63A956-B929-949D-3765-45FE8DF54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206027"/>
            <a:ext cx="4492831" cy="293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0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B9353A-990F-3A8E-E26B-E246A5981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PettingZoo</a:t>
            </a:r>
            <a:endParaRPr lang="en-US" dirty="0"/>
          </a:p>
          <a:p>
            <a:r>
              <a:rPr lang="en-US" dirty="0"/>
              <a:t>2D</a:t>
            </a:r>
          </a:p>
          <a:p>
            <a:r>
              <a:rPr lang="en-US" dirty="0">
                <a:latin typeface="Open Sans"/>
                <a:ea typeface="Open Sans"/>
                <a:cs typeface="Open Sans"/>
              </a:rPr>
              <a:t>Round shape</a:t>
            </a:r>
            <a:endParaRPr lang="en-US"/>
          </a:p>
          <a:p>
            <a:r>
              <a:rPr lang="en-US" dirty="0"/>
              <a:t>2 agent type </a:t>
            </a:r>
          </a:p>
          <a:p>
            <a:pPr lvl="1"/>
            <a:r>
              <a:rPr lang="en-US" dirty="0">
                <a:latin typeface="Open Sans"/>
                <a:ea typeface="Open Sans"/>
                <a:cs typeface="Open Sans"/>
              </a:rPr>
              <a:t>1 Victim</a:t>
            </a:r>
            <a:endParaRPr lang="en-US" dirty="0"/>
          </a:p>
          <a:p>
            <a:pPr lvl="1"/>
            <a:r>
              <a:rPr lang="en-US" dirty="0">
                <a:latin typeface="Open Sans"/>
                <a:ea typeface="Open Sans"/>
                <a:cs typeface="Open Sans"/>
              </a:rPr>
              <a:t>3 Rescuer </a:t>
            </a:r>
          </a:p>
          <a:p>
            <a:r>
              <a:rPr lang="en-US" dirty="0">
                <a:latin typeface="Open Sans"/>
                <a:ea typeface="Open Sans"/>
                <a:cs typeface="Open Sans"/>
              </a:rPr>
              <a:t>1 obstacle type </a:t>
            </a:r>
            <a:endParaRPr lang="en-US"/>
          </a:p>
          <a:p>
            <a:pPr lvl="1"/>
            <a:r>
              <a:rPr lang="en-US" dirty="0">
                <a:latin typeface="Open Sans"/>
                <a:ea typeface="Open Sans"/>
                <a:cs typeface="Open Sans"/>
              </a:rPr>
              <a:t>8 Trees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746AA-BE26-5769-B12B-A71FDECC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2023. 12. 14.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D436D-A86E-173B-30F7-64621AEF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D4D9B-F982-F573-8DA6-2BE44C67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dirty="0" smtClean="0"/>
              <a:pPr/>
              <a:t>3</a:t>
            </a:fld>
            <a:endParaRPr lang="hu-H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69433FD-E064-2F9B-809B-3D43778F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A87456-98D2-FD42-8CE8-F04967DF78C4}"/>
              </a:ext>
            </a:extLst>
          </p:cNvPr>
          <p:cNvSpPr txBox="1"/>
          <p:nvPr/>
        </p:nvSpPr>
        <p:spPr>
          <a:xfrm rot="19139031">
            <a:off x="7719480" y="2579477"/>
            <a:ext cx="2876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Image(s)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BC6B631-4016-7C69-FC54-2AB643710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8" r="4450" b="240"/>
          <a:stretch/>
        </p:blipFill>
        <p:spPr>
          <a:xfrm>
            <a:off x="7184498" y="1589314"/>
            <a:ext cx="3820960" cy="41049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239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7" name="Picture 16" descr="Top view of the city">
            <a:extLst>
              <a:ext uri="{FF2B5EF4-FFF2-40B4-BE49-F238E27FC236}">
                <a16:creationId xmlns:a16="http://schemas.microsoft.com/office/drawing/2014/main" id="{468CF742-9F6A-001E-E688-46A3C678C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02" b="76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5FAD1D4-555C-306B-0A2B-DC51A140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Observation spaces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869CEE-6327-F71D-9EEC-0F817C204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2722729"/>
            <a:ext cx="3633747" cy="27000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Distances and relative positions of the three closest non-boundary landmarks to the agent.</a:t>
            </a:r>
          </a:p>
          <a:p>
            <a:r>
              <a:rPr lang="en-US" sz="17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Relative positions and velocities of other agents. If an agent is blocked by an obstacle, a placeholder position is used.</a:t>
            </a:r>
          </a:p>
          <a:p>
            <a:r>
              <a:rPr lang="en-US" sz="17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agent's own velocity and position.</a:t>
            </a:r>
          </a:p>
          <a:p>
            <a:endParaRPr lang="en-US" sz="17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8A200-E413-5A1C-7257-02EE3061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576" y="6355080"/>
            <a:ext cx="6681944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defRPr/>
            </a:pPr>
            <a:endParaRPr lang="en-US" sz="1200" kern="120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E4956-D79F-38EA-8E9C-DB7FC7AC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96366" y="6355080"/>
            <a:ext cx="2202114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4B197A7F-1DAF-4896-9C1F-70526E13ECB8}" type="datetime1"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12/14/2023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85FD1-4630-01C6-34D3-1AB46414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5080"/>
            <a:ext cx="118872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fld id="{9F7ECEBC-3B63-4262-8BE9-06366B519A9F}" type="slidenum"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pPr algn="l">
                <a:spcAft>
                  <a:spcPts val="600"/>
                </a:spcAft>
                <a:defRPr/>
              </a:pPr>
              <a:t>4</a:t>
            </a:fld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3837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2D88B6-9967-DFF9-7770-7A233BBB3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222" y="2250788"/>
            <a:ext cx="3849914" cy="26047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Open Sans"/>
                <a:ea typeface="Open Sans"/>
                <a:cs typeface="Open Sans"/>
              </a:rPr>
              <a:t>Move Up</a:t>
            </a:r>
            <a:endParaRPr lang="en-US" dirty="0"/>
          </a:p>
          <a:p>
            <a:r>
              <a:rPr lang="en-US" dirty="0">
                <a:latin typeface="Open Sans"/>
                <a:ea typeface="Open Sans"/>
                <a:cs typeface="Open Sans"/>
              </a:rPr>
              <a:t>Move Down</a:t>
            </a:r>
            <a:endParaRPr lang="en-US" dirty="0"/>
          </a:p>
          <a:p>
            <a:r>
              <a:rPr lang="en-US" dirty="0">
                <a:latin typeface="Open Sans"/>
                <a:ea typeface="Open Sans"/>
                <a:cs typeface="Open Sans"/>
              </a:rPr>
              <a:t>Move Left</a:t>
            </a:r>
            <a:endParaRPr lang="en-US" dirty="0"/>
          </a:p>
          <a:p>
            <a:r>
              <a:rPr lang="en-US" dirty="0">
                <a:latin typeface="Open Sans"/>
                <a:ea typeface="Open Sans"/>
                <a:cs typeface="Open Sans"/>
              </a:rPr>
              <a:t>Move Right</a:t>
            </a:r>
            <a:endParaRPr lang="en-US" dirty="0"/>
          </a:p>
          <a:p>
            <a:r>
              <a:rPr lang="en-US" dirty="0">
                <a:latin typeface="Open Sans"/>
                <a:ea typeface="Open Sans"/>
                <a:cs typeface="Open Sans"/>
              </a:rPr>
              <a:t>No action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90659-FF81-E884-841D-1D5182B2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2023. 12. 14.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3DE3C-4F36-D0CB-9459-DB6B1275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2FF3D-D8A7-ECFD-3E03-1865D182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A1690B-39AB-48C3-4344-C4D134A5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spaces</a:t>
            </a:r>
          </a:p>
        </p:txBody>
      </p:sp>
      <p:sp>
        <p:nvSpPr>
          <p:cNvPr id="89" name="Arrow: Quad 88">
            <a:extLst>
              <a:ext uri="{FF2B5EF4-FFF2-40B4-BE49-F238E27FC236}">
                <a16:creationId xmlns:a16="http://schemas.microsoft.com/office/drawing/2014/main" id="{251B6821-5338-4E84-52EF-512855A5DD43}"/>
              </a:ext>
            </a:extLst>
          </p:cNvPr>
          <p:cNvSpPr/>
          <p:nvPr/>
        </p:nvSpPr>
        <p:spPr>
          <a:xfrm>
            <a:off x="7344230" y="2376369"/>
            <a:ext cx="2354604" cy="2355287"/>
          </a:xfrm>
          <a:prstGeom prst="quadArrow">
            <a:avLst>
              <a:gd name="adj1" fmla="val 10000"/>
              <a:gd name="adj2" fmla="val 17143"/>
              <a:gd name="adj3" fmla="val 2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7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2C4CEE6-1706-896D-5DCC-1D0AF11FF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8" r="4450" b="240"/>
          <a:stretch/>
        </p:blipFill>
        <p:spPr>
          <a:xfrm>
            <a:off x="8434520" y="4106482"/>
            <a:ext cx="1783253" cy="18959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3C38C3-1E57-A97A-6287-A97EA6DAD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384991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Models</a:t>
            </a:r>
          </a:p>
          <a:p>
            <a:pPr lvl="1"/>
            <a:r>
              <a:rPr lang="en-US" dirty="0"/>
              <a:t>MLP</a:t>
            </a:r>
          </a:p>
          <a:p>
            <a:pPr lvl="1"/>
            <a:r>
              <a:rPr lang="en-US" dirty="0"/>
              <a:t>LSTM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latin typeface="Open Sans"/>
                <a:ea typeface="Open Sans"/>
                <a:cs typeface="Open Sans"/>
              </a:rPr>
              <a:t>Policies</a:t>
            </a:r>
          </a:p>
          <a:p>
            <a:pPr lvl="1"/>
            <a:r>
              <a:rPr lang="en-US" dirty="0">
                <a:latin typeface="Open Sans"/>
                <a:ea typeface="Open Sans"/>
                <a:cs typeface="Open Sans"/>
              </a:rPr>
              <a:t>PPO</a:t>
            </a:r>
          </a:p>
          <a:p>
            <a:pPr lvl="1"/>
            <a:r>
              <a:rPr lang="en-US" dirty="0" err="1">
                <a:latin typeface="Open Sans"/>
                <a:ea typeface="Open Sans"/>
                <a:cs typeface="Open Sans"/>
              </a:rPr>
              <a:t>RecurrentPPO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56F29-6B70-0DDA-7130-2B1BB769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2023. 12. 14.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71099-158B-B68B-C7F2-BECE9B5F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1B6F5-4A1C-7A70-5DE6-D544A487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6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40BF8A-FD1F-8569-1588-383DCAA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Policies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8C3449A-DA7C-BDAB-93E5-AFDD4CDE395D}"/>
              </a:ext>
            </a:extLst>
          </p:cNvPr>
          <p:cNvCxnSpPr>
            <a:cxnSpLocks/>
            <a:stCxn id="26" idx="6"/>
          </p:cNvCxnSpPr>
          <p:nvPr/>
        </p:nvCxnSpPr>
        <p:spPr>
          <a:xfrm flipH="1">
            <a:off x="10526499" y="3202213"/>
            <a:ext cx="318" cy="1543308"/>
          </a:xfrm>
          <a:prstGeom prst="bentConnector3">
            <a:avLst>
              <a:gd name="adj1" fmla="val -718867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A05368B-B660-A38C-7570-C87C7745C2A1}"/>
              </a:ext>
            </a:extLst>
          </p:cNvPr>
          <p:cNvCxnSpPr>
            <a:cxnSpLocks/>
            <a:endCxn id="20" idx="2"/>
          </p:cNvCxnSpPr>
          <p:nvPr/>
        </p:nvCxnSpPr>
        <p:spPr>
          <a:xfrm rot="10800000" flipH="1">
            <a:off x="8122626" y="3132517"/>
            <a:ext cx="1286207" cy="1620223"/>
          </a:xfrm>
          <a:prstGeom prst="bentConnector3">
            <a:avLst>
              <a:gd name="adj1" fmla="val -2899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A5B79CC-2785-0AF3-5199-32ED705588C8}"/>
              </a:ext>
            </a:extLst>
          </p:cNvPr>
          <p:cNvCxnSpPr>
            <a:cxnSpLocks/>
            <a:stCxn id="20" idx="2"/>
            <a:endCxn id="19" idx="2"/>
          </p:cNvCxnSpPr>
          <p:nvPr/>
        </p:nvCxnSpPr>
        <p:spPr>
          <a:xfrm rot="10800000">
            <a:off x="9397836" y="2719308"/>
            <a:ext cx="10998" cy="413208"/>
          </a:xfrm>
          <a:prstGeom prst="bentConnector3">
            <a:avLst>
              <a:gd name="adj1" fmla="val 217856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E90CC10-E13C-FF74-8ECF-2AA96795F3F4}"/>
              </a:ext>
            </a:extLst>
          </p:cNvPr>
          <p:cNvCxnSpPr>
            <a:cxnSpLocks/>
            <a:stCxn id="20" idx="2"/>
            <a:endCxn id="25" idx="2"/>
          </p:cNvCxnSpPr>
          <p:nvPr/>
        </p:nvCxnSpPr>
        <p:spPr>
          <a:xfrm rot="10800000" flipH="1" flipV="1">
            <a:off x="9408834" y="3132515"/>
            <a:ext cx="423542" cy="241809"/>
          </a:xfrm>
          <a:prstGeom prst="bentConnector3">
            <a:avLst>
              <a:gd name="adj1" fmla="val -56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72C3BF-186E-C5FF-D4AF-E13418C3DE5A}"/>
              </a:ext>
            </a:extLst>
          </p:cNvPr>
          <p:cNvGrpSpPr/>
          <p:nvPr/>
        </p:nvGrpSpPr>
        <p:grpSpPr>
          <a:xfrm>
            <a:off x="9397836" y="2406414"/>
            <a:ext cx="1128981" cy="1109313"/>
            <a:chOff x="8002052" y="2723100"/>
            <a:chExt cx="1128981" cy="11093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CF24063-9B0E-E149-5358-667CF9791373}"/>
                </a:ext>
              </a:extLst>
            </p:cNvPr>
            <p:cNvGrpSpPr/>
            <p:nvPr/>
          </p:nvGrpSpPr>
          <p:grpSpPr>
            <a:xfrm>
              <a:off x="8002052" y="2894592"/>
              <a:ext cx="1128981" cy="937821"/>
              <a:chOff x="8053945" y="1549284"/>
              <a:chExt cx="1128981" cy="937821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AA78541-AA7F-17F4-8DE6-E312AD79E3E9}"/>
                  </a:ext>
                </a:extLst>
              </p:cNvPr>
              <p:cNvSpPr/>
              <p:nvPr/>
            </p:nvSpPr>
            <p:spPr>
              <a:xfrm>
                <a:off x="8053945" y="1549284"/>
                <a:ext cx="282804" cy="2828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E2A55CF-C1AE-56AF-64A8-4FF9F52C9E2F}"/>
                  </a:ext>
                </a:extLst>
              </p:cNvPr>
              <p:cNvSpPr/>
              <p:nvPr/>
            </p:nvSpPr>
            <p:spPr>
              <a:xfrm>
                <a:off x="8064943" y="1962492"/>
                <a:ext cx="282804" cy="2828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41F1CA0-0218-E772-352C-D09AA6A8E339}"/>
                  </a:ext>
                </a:extLst>
              </p:cNvPr>
              <p:cNvSpPr/>
              <p:nvPr/>
            </p:nvSpPr>
            <p:spPr>
              <a:xfrm>
                <a:off x="8476580" y="1790380"/>
                <a:ext cx="282804" cy="2828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DD752AF-1998-7FCF-D1D8-BBD8DF459A52}"/>
                  </a:ext>
                </a:extLst>
              </p:cNvPr>
              <p:cNvCxnSpPr>
                <a:cxnSpLocks/>
                <a:stCxn id="20" idx="6"/>
                <a:endCxn id="21" idx="3"/>
              </p:cNvCxnSpPr>
              <p:nvPr/>
            </p:nvCxnSpPr>
            <p:spPr>
              <a:xfrm flipV="1">
                <a:off x="8347747" y="2031768"/>
                <a:ext cx="170249" cy="721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7F75591-C245-BEE8-AC7E-C3DC16F69921}"/>
                  </a:ext>
                </a:extLst>
              </p:cNvPr>
              <p:cNvCxnSpPr>
                <a:cxnSpLocks/>
                <a:stCxn id="19" idx="6"/>
                <a:endCxn id="21" idx="1"/>
              </p:cNvCxnSpPr>
              <p:nvPr/>
            </p:nvCxnSpPr>
            <p:spPr>
              <a:xfrm>
                <a:off x="8336749" y="1690686"/>
                <a:ext cx="181247" cy="141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E163A42-204D-DD63-8916-7C5A26D8042E}"/>
                  </a:ext>
                </a:extLst>
              </p:cNvPr>
              <p:cNvSpPr/>
              <p:nvPr/>
            </p:nvSpPr>
            <p:spPr>
              <a:xfrm>
                <a:off x="8477487" y="1791093"/>
                <a:ext cx="282804" cy="2828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C04EB43-0B6B-60C8-26A4-C690D5C7134C}"/>
                  </a:ext>
                </a:extLst>
              </p:cNvPr>
              <p:cNvSpPr/>
              <p:nvPr/>
            </p:nvSpPr>
            <p:spPr>
              <a:xfrm>
                <a:off x="8488485" y="2204301"/>
                <a:ext cx="282804" cy="2828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3349C28-9485-306B-0B09-B9D4DCD141C0}"/>
                  </a:ext>
                </a:extLst>
              </p:cNvPr>
              <p:cNvSpPr/>
              <p:nvPr/>
            </p:nvSpPr>
            <p:spPr>
              <a:xfrm>
                <a:off x="8900122" y="2032189"/>
                <a:ext cx="282804" cy="2828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5BE93F8-E760-C0C1-B6EA-B903657BE3A6}"/>
                  </a:ext>
                </a:extLst>
              </p:cNvPr>
              <p:cNvCxnSpPr>
                <a:cxnSpLocks/>
                <a:stCxn id="25" idx="6"/>
                <a:endCxn id="26" idx="3"/>
              </p:cNvCxnSpPr>
              <p:nvPr/>
            </p:nvCxnSpPr>
            <p:spPr>
              <a:xfrm flipV="1">
                <a:off x="8771289" y="2273577"/>
                <a:ext cx="170249" cy="721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FCCB57B-509F-0A02-78D0-0A7BACB1F749}"/>
                  </a:ext>
                </a:extLst>
              </p:cNvPr>
              <p:cNvCxnSpPr>
                <a:cxnSpLocks/>
                <a:stCxn id="24" idx="6"/>
                <a:endCxn id="26" idx="1"/>
              </p:cNvCxnSpPr>
              <p:nvPr/>
            </p:nvCxnSpPr>
            <p:spPr>
              <a:xfrm>
                <a:off x="8760291" y="1932495"/>
                <a:ext cx="181247" cy="141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42D3EF-4532-0CD5-621B-6C87219EFECD}"/>
                </a:ext>
              </a:extLst>
            </p:cNvPr>
            <p:cNvSpPr/>
            <p:nvPr/>
          </p:nvSpPr>
          <p:spPr>
            <a:xfrm>
              <a:off x="8414849" y="2723100"/>
              <a:ext cx="282804" cy="28280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54CD750-4FCB-52B6-8F88-F58ADBEC3A3A}"/>
                </a:ext>
              </a:extLst>
            </p:cNvPr>
            <p:cNvSpPr/>
            <p:nvPr/>
          </p:nvSpPr>
          <p:spPr>
            <a:xfrm>
              <a:off x="8425847" y="3136308"/>
              <a:ext cx="282804" cy="28280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DDD96E6-2EDE-A607-749D-7A9B9F550444}"/>
                </a:ext>
              </a:extLst>
            </p:cNvPr>
            <p:cNvSpPr/>
            <p:nvPr/>
          </p:nvSpPr>
          <p:spPr>
            <a:xfrm>
              <a:off x="8837484" y="2964196"/>
              <a:ext cx="282804" cy="28280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258CBE4-E7AD-A237-DF04-8BDAAEE89157}"/>
                </a:ext>
              </a:extLst>
            </p:cNvPr>
            <p:cNvCxnSpPr>
              <a:cxnSpLocks/>
              <a:stCxn id="14" idx="6"/>
              <a:endCxn id="15" idx="3"/>
            </p:cNvCxnSpPr>
            <p:nvPr/>
          </p:nvCxnSpPr>
          <p:spPr>
            <a:xfrm flipV="1">
              <a:off x="8708651" y="3205584"/>
              <a:ext cx="170249" cy="7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5C61068-C82B-1A01-6718-FC6CC162071F}"/>
                </a:ext>
              </a:extLst>
            </p:cNvPr>
            <p:cNvCxnSpPr>
              <a:cxnSpLocks/>
              <a:stCxn id="13" idx="6"/>
              <a:endCxn id="15" idx="1"/>
            </p:cNvCxnSpPr>
            <p:nvPr/>
          </p:nvCxnSpPr>
          <p:spPr>
            <a:xfrm>
              <a:off x="8697653" y="2864502"/>
              <a:ext cx="181247" cy="141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6BAD664-6072-FF46-338A-D0E0A90863D5}"/>
                </a:ext>
              </a:extLst>
            </p:cNvPr>
            <p:cNvCxnSpPr>
              <a:cxnSpLocks/>
              <a:stCxn id="19" idx="6"/>
              <a:endCxn id="13" idx="3"/>
            </p:cNvCxnSpPr>
            <p:nvPr/>
          </p:nvCxnSpPr>
          <p:spPr>
            <a:xfrm flipV="1">
              <a:off x="8284856" y="2964488"/>
              <a:ext cx="171409" cy="715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7BF7BC2-0CFC-D673-2AD4-0D8697D758B0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0524633" y="2780351"/>
            <a:ext cx="10427" cy="1965170"/>
          </a:xfrm>
          <a:prstGeom prst="bentConnector3">
            <a:avLst>
              <a:gd name="adj1" fmla="val 229238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985E9D1-C4F4-DF8C-EC15-41A8337CB422}"/>
              </a:ext>
            </a:extLst>
          </p:cNvPr>
          <p:cNvSpPr txBox="1"/>
          <p:nvPr/>
        </p:nvSpPr>
        <p:spPr>
          <a:xfrm>
            <a:off x="10464818" y="2410567"/>
            <a:ext cx="81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</a:t>
            </a:r>
            <a:endParaRPr lang="hu-H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790957-E6DA-1307-0F16-B4B3C3753D30}"/>
              </a:ext>
            </a:extLst>
          </p:cNvPr>
          <p:cNvSpPr txBox="1"/>
          <p:nvPr/>
        </p:nvSpPr>
        <p:spPr>
          <a:xfrm>
            <a:off x="7703896" y="2823288"/>
            <a:ext cx="137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</a:t>
            </a:r>
            <a:endParaRPr lang="hu-H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81927E-92C0-E8E7-A1E3-6695C12FB28F}"/>
              </a:ext>
            </a:extLst>
          </p:cNvPr>
          <p:cNvSpPr txBox="1"/>
          <p:nvPr/>
        </p:nvSpPr>
        <p:spPr>
          <a:xfrm>
            <a:off x="9090970" y="2274130"/>
            <a:ext cx="118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  <a:endParaRPr lang="hu-HU" dirty="0"/>
          </a:p>
        </p:txBody>
      </p:sp>
      <p:grpSp>
        <p:nvGrpSpPr>
          <p:cNvPr id="34" name="Csoportba foglalás 13">
            <a:extLst>
              <a:ext uri="{FF2B5EF4-FFF2-40B4-BE49-F238E27FC236}">
                <a16:creationId xmlns:a16="http://schemas.microsoft.com/office/drawing/2014/main" id="{00ED517C-28E0-5003-B60E-3380BFA857CD}"/>
              </a:ext>
            </a:extLst>
          </p:cNvPr>
          <p:cNvGrpSpPr/>
          <p:nvPr/>
        </p:nvGrpSpPr>
        <p:grpSpPr>
          <a:xfrm>
            <a:off x="7503888" y="1731109"/>
            <a:ext cx="3217521" cy="4311910"/>
            <a:chOff x="8184047" y="2047795"/>
            <a:chExt cx="3217521" cy="43119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0CC7E1ED-A780-3897-19A7-91C55FC2CFD5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 rot="10800000">
              <a:off x="8641844" y="2257975"/>
              <a:ext cx="160943" cy="2811451"/>
            </a:xfrm>
            <a:prstGeom prst="bentConnector3">
              <a:avLst>
                <a:gd name="adj1" fmla="val 346697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CC7249D-CBCA-679D-027A-90D6161360F4}"/>
                </a:ext>
              </a:extLst>
            </p:cNvPr>
            <p:cNvSpPr/>
            <p:nvPr/>
          </p:nvSpPr>
          <p:spPr>
            <a:xfrm>
              <a:off x="8641843" y="2068731"/>
              <a:ext cx="1966940" cy="378486"/>
            </a:xfrm>
            <a:prstGeom prst="roundRect">
              <a:avLst>
                <a:gd name="adj" fmla="val 3227"/>
              </a:avLst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F26D02F-6F6F-1F48-89A3-B22E4F56683F}"/>
                </a:ext>
              </a:extLst>
            </p:cNvPr>
            <p:cNvSpPr txBox="1"/>
            <p:nvPr/>
          </p:nvSpPr>
          <p:spPr>
            <a:xfrm>
              <a:off x="8663113" y="2047795"/>
              <a:ext cx="1945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Policy optimization</a:t>
              </a:r>
              <a:endParaRPr lang="hu-HU" dirty="0"/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F342F47F-A06B-6653-F46C-1AC49DB39E9D}"/>
                </a:ext>
              </a:extLst>
            </p:cNvPr>
            <p:cNvCxnSpPr>
              <a:cxnSpLocks/>
              <a:stCxn id="37" idx="3"/>
              <a:endCxn id="15" idx="0"/>
            </p:cNvCxnSpPr>
            <p:nvPr/>
          </p:nvCxnSpPr>
          <p:spPr>
            <a:xfrm flipH="1">
              <a:off x="10374670" y="2257974"/>
              <a:ext cx="234113" cy="389536"/>
            </a:xfrm>
            <a:prstGeom prst="bentConnector4">
              <a:avLst>
                <a:gd name="adj1" fmla="val -97645"/>
                <a:gd name="adj2" fmla="val 7429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01C982-59D0-63A2-381B-96DDC45E0569}"/>
                </a:ext>
              </a:extLst>
            </p:cNvPr>
            <p:cNvSpPr txBox="1"/>
            <p:nvPr/>
          </p:nvSpPr>
          <p:spPr>
            <a:xfrm>
              <a:off x="8184047" y="2534358"/>
              <a:ext cx="941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Reward</a:t>
              </a:r>
              <a:endParaRPr lang="hu-HU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DF91A2F-927A-274D-E4E0-B61BBE989380}"/>
                </a:ext>
              </a:extLst>
            </p:cNvPr>
            <p:cNvSpPr txBox="1"/>
            <p:nvPr/>
          </p:nvSpPr>
          <p:spPr>
            <a:xfrm>
              <a:off x="9320029" y="5990373"/>
              <a:ext cx="2081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Environment</a:t>
              </a:r>
              <a:endParaRPr lang="hu-H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1A863E8-4F59-7463-3684-37FF6A9424C9}"/>
                </a:ext>
              </a:extLst>
            </p:cNvPr>
            <p:cNvSpPr txBox="1"/>
            <p:nvPr/>
          </p:nvSpPr>
          <p:spPr>
            <a:xfrm>
              <a:off x="9449712" y="3992804"/>
              <a:ext cx="1822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Backpropagation</a:t>
              </a:r>
              <a:endParaRPr lang="hu-HU" dirty="0"/>
            </a:p>
          </p:txBody>
        </p: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41914C54-6E02-6844-032E-C03CE020E51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4407" y="3528818"/>
              <a:ext cx="172112" cy="411637"/>
            </a:xfrm>
            <a:prstGeom prst="bentConnector3">
              <a:avLst>
                <a:gd name="adj1" fmla="val 232820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794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BF919D-8D48-B4A5-881B-C60586343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4590143" cy="435133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latin typeface="Open Sans"/>
                <a:ea typeface="Open Sans"/>
                <a:cs typeface="Open Sans"/>
              </a:rPr>
              <a:t>Agents (Non-Adversaries):</a:t>
            </a:r>
            <a:endParaRPr lang="en-US" dirty="0"/>
          </a:p>
          <a:p>
            <a:pPr lvl="1"/>
            <a:r>
              <a:rPr lang="en-US" dirty="0">
                <a:latin typeface="Open Sans"/>
                <a:ea typeface="Open Sans"/>
                <a:cs typeface="Open Sans"/>
              </a:rPr>
              <a:t>Penalized for being near adversaries.</a:t>
            </a:r>
            <a:endParaRPr lang="en-US"/>
          </a:p>
          <a:p>
            <a:pPr lvl="1"/>
            <a:r>
              <a:rPr lang="en-US" dirty="0">
                <a:latin typeface="Open Sans"/>
                <a:ea typeface="Open Sans"/>
                <a:cs typeface="Open Sans"/>
              </a:rPr>
              <a:t>Rewarded (+40 points) for rescuing victims.</a:t>
            </a:r>
            <a:endParaRPr lang="en-US"/>
          </a:p>
          <a:p>
            <a:pPr lvl="1"/>
            <a:r>
              <a:rPr lang="en-US" dirty="0">
                <a:latin typeface="Open Sans"/>
                <a:ea typeface="Open Sans"/>
                <a:cs typeface="Open Sans"/>
              </a:rPr>
              <a:t>Penalized for nearing or exiting the screen boundaries.</a:t>
            </a:r>
            <a:endParaRPr lang="en-US"/>
          </a:p>
          <a:p>
            <a:r>
              <a:rPr lang="en-US" dirty="0">
                <a:latin typeface="Open Sans"/>
                <a:ea typeface="Open Sans"/>
                <a:cs typeface="Open Sans"/>
              </a:rPr>
              <a:t>Adversaries:</a:t>
            </a:r>
            <a:endParaRPr lang="en-US" dirty="0"/>
          </a:p>
          <a:p>
            <a:pPr lvl="1"/>
            <a:r>
              <a:rPr lang="en-US" dirty="0">
                <a:latin typeface="Open Sans"/>
                <a:ea typeface="Open Sans"/>
                <a:cs typeface="Open Sans"/>
              </a:rPr>
              <a:t>Penalized for being distant from agents.</a:t>
            </a:r>
            <a:endParaRPr lang="en-US" dirty="0"/>
          </a:p>
          <a:p>
            <a:pPr lvl="1"/>
            <a:r>
              <a:rPr lang="en-US" dirty="0">
                <a:latin typeface="Open Sans"/>
                <a:ea typeface="Open Sans"/>
                <a:cs typeface="Open Sans"/>
              </a:rPr>
              <a:t>Rewarded (+40 points) for capturing agents.</a:t>
            </a:r>
            <a:endParaRPr lang="en-US" dirty="0"/>
          </a:p>
          <a:p>
            <a:pPr lvl="1"/>
            <a:r>
              <a:rPr lang="en-US" dirty="0">
                <a:latin typeface="Open Sans"/>
                <a:ea typeface="Open Sans"/>
                <a:cs typeface="Open Sans"/>
              </a:rPr>
              <a:t>Overall, this strategy motivates agents to rescue and avoid adversaries, while adversaries are encouraged to pursue agents, creating a competitive environment suitable for training AI in complex scenarios.</a:t>
            </a:r>
            <a:endParaRPr lang="en-US" dirty="0"/>
          </a:p>
          <a:p>
            <a:pPr lvl="1"/>
            <a:endParaRPr lang="en-US" dirty="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DBE7B-8595-86E3-79B8-B91F691A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2023. 12. 14.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BDAC8-683B-F823-6E95-653CCECA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9A7A8-BB08-C1B1-7C72-EC82E36F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dirty="0" smtClean="0"/>
              <a:pPr/>
              <a:t>7</a:t>
            </a:fld>
            <a:endParaRPr lang="hu-H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8C565F-2C4C-ECA3-5EF1-864A2E9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Rewards</a:t>
            </a:r>
          </a:p>
        </p:txBody>
      </p:sp>
      <p:pic>
        <p:nvPicPr>
          <p:cNvPr id="8" name="Graphic 7" descr="Treasure chest outline">
            <a:extLst>
              <a:ext uri="{FF2B5EF4-FFF2-40B4-BE49-F238E27FC236}">
                <a16:creationId xmlns:a16="http://schemas.microsoft.com/office/drawing/2014/main" id="{B4099467-E3D1-A7A7-09CD-84592AE17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3953" y="1676402"/>
            <a:ext cx="3629891" cy="363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6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B02AE0-A0F6-6EA8-FFF4-AC93E1348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706" y="2541890"/>
            <a:ext cx="10515600" cy="22622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Number of </a:t>
            </a:r>
            <a:r>
              <a:rPr lang="en-US" sz="2800" dirty="0"/>
              <a:t>iterations</a:t>
            </a:r>
            <a:endParaRPr lang="en-US"/>
          </a:p>
          <a:p>
            <a:r>
              <a:rPr lang="en-US" dirty="0">
                <a:latin typeface="Open Sans"/>
                <a:ea typeface="Open Sans"/>
                <a:cs typeface="Open Sans"/>
              </a:rPr>
              <a:t>Number of collisions</a:t>
            </a:r>
            <a:endParaRPr lang="en-US"/>
          </a:p>
          <a:p>
            <a:r>
              <a:rPr lang="en-US" dirty="0">
                <a:latin typeface="Open Sans"/>
                <a:ea typeface="Open Sans"/>
                <a:cs typeface="Open Sans"/>
              </a:rPr>
              <a:t>Rewards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8072C-60C4-7828-26C1-65D16ADB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2023. 12. 14.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6BB95-A927-4104-60D0-042B162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8E137-DF63-1EA2-B096-EBE013E4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8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056E5B-5B91-2C13-416C-7A8EA5CA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14482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0BE069-359A-A626-668B-0FDC6DCF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20136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Test/comparison description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7D906-3102-994F-D8C5-24165E3E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2023. 12. 14.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B1128-9B9C-5926-3FBA-918832B1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70828-15CD-9210-408B-A47ABB16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9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6EF171-E454-1386-1B4B-EC863D17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/>
                <a:ea typeface="Open Sans"/>
                <a:cs typeface="Open Sans"/>
              </a:rPr>
              <a:t>Results Test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681DC-D8AB-50AB-1386-C030A160C0EF}"/>
              </a:ext>
            </a:extLst>
          </p:cNvPr>
          <p:cNvSpPr txBox="1"/>
          <p:nvPr/>
        </p:nvSpPr>
        <p:spPr>
          <a:xfrm>
            <a:off x="930189" y="2329099"/>
            <a:ext cx="772094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ea typeface="+mn-lt"/>
                <a:cs typeface="+mn-lt"/>
              </a:rPr>
              <a:t>Average Reward Overview: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The average total reward across all games and agents is 6,732.45.</a:t>
            </a:r>
            <a:endParaRPr lang="en-US" dirty="0"/>
          </a:p>
          <a:p>
            <a:r>
              <a:rPr lang="en-US" sz="1200" b="1" dirty="0">
                <a:ea typeface="+mn-lt"/>
                <a:cs typeface="+mn-lt"/>
              </a:rPr>
              <a:t>Average Reward per Agent per Game: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Adversary 0: 417.54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Adversary 1: 611.45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Adversary 2: 324.50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Agent 0 (Good Agent): 1,339.49</a:t>
            </a:r>
            <a:endParaRPr lang="en-US" dirty="0"/>
          </a:p>
          <a:p>
            <a:r>
              <a:rPr lang="en-US" sz="1200" b="1" dirty="0">
                <a:ea typeface="+mn-lt"/>
                <a:cs typeface="+mn-lt"/>
              </a:rPr>
              <a:t>Total Rewards Accumulated: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Adversary 0: 4,175.36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Adversary 1: 6,114.51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Adversary 2: 3,245.02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Agent 0 (Good Agent): 13,394.89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3E8C43DB781AF245935B660B6AB3A456" ma:contentTypeVersion="8" ma:contentTypeDescription="Új dokumentum létrehozása." ma:contentTypeScope="" ma:versionID="cf5bc1a942c794de9c470f24f760a6a4">
  <xsd:schema xmlns:xsd="http://www.w3.org/2001/XMLSchema" xmlns:xs="http://www.w3.org/2001/XMLSchema" xmlns:p="http://schemas.microsoft.com/office/2006/metadata/properties" xmlns:ns2="42eee0cc-f1c1-4533-a4d5-262d2e82bcbc" targetNamespace="http://schemas.microsoft.com/office/2006/metadata/properties" ma:root="true" ma:fieldsID="77ca7ef7e6fe54a4012c7480afea3d43" ns2:_="">
    <xsd:import namespace="42eee0cc-f1c1-4533-a4d5-262d2e82bc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ee0cc-f1c1-4533-a4d5-262d2e82bc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CAE8D7-2126-496B-BE8D-9D148AE99E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7F4783-09C3-4781-A121-AEB0C2F4909E}">
  <ds:schemaRefs>
    <ds:schemaRef ds:uri="e6d11555-e15c-4c54-b2e5-a42792137e4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18f14fbb-1d2a-466a-9a24-1c5e4393ebbe"/>
    <ds:schemaRef ds:uri="869ec585-f782-4a61-874e-1c695b591433"/>
  </ds:schemaRefs>
</ds:datastoreItem>
</file>

<file path=customXml/itemProps3.xml><?xml version="1.0" encoding="utf-8"?>
<ds:datastoreItem xmlns:ds="http://schemas.openxmlformats.org/officeDocument/2006/customXml" ds:itemID="{BC5A5C22-BE51-47FB-ABA0-3A75B0CDE351}"/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271</Words>
  <Application>Microsoft Office PowerPoint</Application>
  <PresentationFormat>Widescreen</PresentationFormat>
  <Paragraphs>128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Office-téma</vt:lpstr>
      <vt:lpstr>Search &amp; Rescue</vt:lpstr>
      <vt:lpstr>Example Project</vt:lpstr>
      <vt:lpstr>Environment</vt:lpstr>
      <vt:lpstr>Observation spaces</vt:lpstr>
      <vt:lpstr>Action spaces</vt:lpstr>
      <vt:lpstr>Models and Policies</vt:lpstr>
      <vt:lpstr>Rewards</vt:lpstr>
      <vt:lpstr>Evaluation metrics</vt:lpstr>
      <vt:lpstr>Results Test</vt:lpstr>
      <vt:lpstr>Conclusion and Further Work Example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címe Prezentáció alcíme</dc:title>
  <dc:creator>Szilárd Kovács</dc:creator>
  <cp:lastModifiedBy>Kovács Szilárd</cp:lastModifiedBy>
  <cp:revision>148</cp:revision>
  <dcterms:created xsi:type="dcterms:W3CDTF">2022-01-03T10:33:56Z</dcterms:created>
  <dcterms:modified xsi:type="dcterms:W3CDTF">2023-12-14T08:42:43Z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0x0101003E8C43DB781AF245935B660B6AB3A456</vt:lpwstr>
  </property>
  <property fmtid="{D5CDD505-2E9C-101B-9397-08002B2CF9AE}" pid="3" name="MediaServiceImageTags">
    <vt:lpwstr/>
  </property>
</Properties>
</file>