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8" r:id="rId6"/>
    <p:sldId id="415" r:id="rId7"/>
    <p:sldId id="425" r:id="rId8"/>
    <p:sldId id="416" r:id="rId9"/>
    <p:sldId id="417" r:id="rId10"/>
    <p:sldId id="418" r:id="rId11"/>
    <p:sldId id="424" r:id="rId12"/>
    <p:sldId id="421" r:id="rId13"/>
    <p:sldId id="422" r:id="rId14"/>
    <p:sldId id="414" r:id="rId15"/>
    <p:sldId id="40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FA1DB-14A0-438D-8304-13E93B1646D6}" v="45" dt="2023-12-13T20:50:45.673"/>
    <p1510:client id="{4BF53FE5-EA53-4FBB-9F7F-9EC7D479CAC5}" v="54" dt="2023-12-13T16:43:04.574"/>
    <p1510:client id="{B80AF2D8-35E1-44FC-80B5-55F2F3D849CE}" v="16" dt="2023-12-13T16:55:05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khaligov Rashad" userId="S::vs7vsr@inf.elte.hu::0a7e87aa-1c08-4e28-a06f-8285ced69d5c" providerId="AD" clId="Web-{B80AF2D8-35E1-44FC-80B5-55F2F3D849CE}"/>
    <pc:docChg chg="modSld">
      <pc:chgData name="Abdulkhaligov Rashad" userId="S::vs7vsr@inf.elte.hu::0a7e87aa-1c08-4e28-a06f-8285ced69d5c" providerId="AD" clId="Web-{B80AF2D8-35E1-44FC-80B5-55F2F3D849CE}" dt="2023-12-13T16:55:05.027" v="9"/>
      <pc:docMkLst>
        <pc:docMk/>
      </pc:docMkLst>
      <pc:sldChg chg="delSp modSp">
        <pc:chgData name="Abdulkhaligov Rashad" userId="S::vs7vsr@inf.elte.hu::0a7e87aa-1c08-4e28-a06f-8285ced69d5c" providerId="AD" clId="Web-{B80AF2D8-35E1-44FC-80B5-55F2F3D849CE}" dt="2023-12-13T16:54:53.120" v="7"/>
        <pc:sldMkLst>
          <pc:docMk/>
          <pc:sldMk cId="406997546" sldId="421"/>
        </pc:sldMkLst>
        <pc:spChg chg="del mod">
          <ac:chgData name="Abdulkhaligov Rashad" userId="S::vs7vsr@inf.elte.hu::0a7e87aa-1c08-4e28-a06f-8285ced69d5c" providerId="AD" clId="Web-{B80AF2D8-35E1-44FC-80B5-55F2F3D849CE}" dt="2023-12-13T16:54:53.120" v="7"/>
          <ac:spMkLst>
            <pc:docMk/>
            <pc:sldMk cId="406997546" sldId="421"/>
            <ac:spMk id="16" creationId="{F1D1097D-20B8-97D7-62D6-C6368D2629A8}"/>
          </ac:spMkLst>
        </pc:spChg>
        <pc:picChg chg="mod">
          <ac:chgData name="Abdulkhaligov Rashad" userId="S::vs7vsr@inf.elte.hu::0a7e87aa-1c08-4e28-a06f-8285ced69d5c" providerId="AD" clId="Web-{B80AF2D8-35E1-44FC-80B5-55F2F3D849CE}" dt="2023-12-13T16:54:38.869" v="4" actId="1076"/>
          <ac:picMkLst>
            <pc:docMk/>
            <pc:sldMk cId="406997546" sldId="421"/>
            <ac:picMk id="8" creationId="{7782FB23-EC63-F178-AB88-5CA453A767E8}"/>
          </ac:picMkLst>
        </pc:picChg>
      </pc:sldChg>
      <pc:sldChg chg="delSp modSp">
        <pc:chgData name="Abdulkhaligov Rashad" userId="S::vs7vsr@inf.elte.hu::0a7e87aa-1c08-4e28-a06f-8285ced69d5c" providerId="AD" clId="Web-{B80AF2D8-35E1-44FC-80B5-55F2F3D849CE}" dt="2023-12-13T16:55:05.027" v="9"/>
        <pc:sldMkLst>
          <pc:docMk/>
          <pc:sldMk cId="2556531368" sldId="423"/>
        </pc:sldMkLst>
        <pc:spChg chg="del mod">
          <ac:chgData name="Abdulkhaligov Rashad" userId="S::vs7vsr@inf.elte.hu::0a7e87aa-1c08-4e28-a06f-8285ced69d5c" providerId="AD" clId="Web-{B80AF2D8-35E1-44FC-80B5-55F2F3D849CE}" dt="2023-12-13T16:55:05.027" v="9"/>
          <ac:spMkLst>
            <pc:docMk/>
            <pc:sldMk cId="2556531368" sldId="423"/>
            <ac:spMk id="14" creationId="{03209F02-99FD-39FB-52D5-DC6E7B402A74}"/>
          </ac:spMkLst>
        </pc:spChg>
      </pc:sldChg>
    </pc:docChg>
  </pc:docChgLst>
  <pc:docChgLst>
    <pc:chgData name="Ahmadova Hagigat" userId="S::ezzq1i@inf.elte.hu::1f6c84b8-4b5f-439e-91e0-979057c11d95" providerId="AD" clId="Web-{34AFA1DB-14A0-438D-8304-13E93B1646D6}"/>
    <pc:docChg chg="modSld">
      <pc:chgData name="Ahmadova Hagigat" userId="S::ezzq1i@inf.elte.hu::1f6c84b8-4b5f-439e-91e0-979057c11d95" providerId="AD" clId="Web-{34AFA1DB-14A0-438D-8304-13E93B1646D6}" dt="2023-12-13T20:50:45.673" v="44" actId="20577"/>
      <pc:docMkLst>
        <pc:docMk/>
      </pc:docMkLst>
      <pc:sldChg chg="modSp">
        <pc:chgData name="Ahmadova Hagigat" userId="S::ezzq1i@inf.elte.hu::1f6c84b8-4b5f-439e-91e0-979057c11d95" providerId="AD" clId="Web-{34AFA1DB-14A0-438D-8304-13E93B1646D6}" dt="2023-12-13T20:50:45.673" v="44" actId="20577"/>
        <pc:sldMkLst>
          <pc:docMk/>
          <pc:sldMk cId="742393798" sldId="415"/>
        </pc:sldMkLst>
        <pc:spChg chg="mod">
          <ac:chgData name="Ahmadova Hagigat" userId="S::ezzq1i@inf.elte.hu::1f6c84b8-4b5f-439e-91e0-979057c11d95" providerId="AD" clId="Web-{34AFA1DB-14A0-438D-8304-13E93B1646D6}" dt="2023-12-13T20:50:45.673" v="44" actId="20577"/>
          <ac:spMkLst>
            <pc:docMk/>
            <pc:sldMk cId="742393798" sldId="415"/>
            <ac:spMk id="2" creationId="{52B9353A-990F-3A8E-E26B-E246A5981CE7}"/>
          </ac:spMkLst>
        </pc:spChg>
      </pc:sldChg>
      <pc:sldChg chg="modSp">
        <pc:chgData name="Ahmadova Hagigat" userId="S::ezzq1i@inf.elte.hu::1f6c84b8-4b5f-439e-91e0-979057c11d95" providerId="AD" clId="Web-{34AFA1DB-14A0-438D-8304-13E93B1646D6}" dt="2023-12-13T20:47:32.276" v="1" actId="20577"/>
        <pc:sldMkLst>
          <pc:docMk/>
          <pc:sldMk cId="1838378547" sldId="416"/>
        </pc:sldMkLst>
        <pc:spChg chg="mod">
          <ac:chgData name="Ahmadova Hagigat" userId="S::ezzq1i@inf.elte.hu::1f6c84b8-4b5f-439e-91e0-979057c11d95" providerId="AD" clId="Web-{34AFA1DB-14A0-438D-8304-13E93B1646D6}" dt="2023-12-13T20:47:32.276" v="1" actId="20577"/>
          <ac:spMkLst>
            <pc:docMk/>
            <pc:sldMk cId="1838378547" sldId="416"/>
            <ac:spMk id="2" creationId="{79869CEE-6327-F71D-9EEC-0F817C204769}"/>
          </ac:spMkLst>
        </pc:spChg>
      </pc:sldChg>
    </pc:docChg>
  </pc:docChgLst>
  <pc:docChgLst>
    <pc:chgData name="Ooi Brandon Wei Cheng" userId="S::lr2175@inf.elte.hu::54cd21f5-4576-4095-8050-aac6e52ef564" providerId="AD" clId="Web-{4BF53FE5-EA53-4FBB-9F7F-9EC7D479CAC5}"/>
    <pc:docChg chg="modSld">
      <pc:chgData name="Ooi Brandon Wei Cheng" userId="S::lr2175@inf.elte.hu::54cd21f5-4576-4095-8050-aac6e52ef564" providerId="AD" clId="Web-{4BF53FE5-EA53-4FBB-9F7F-9EC7D479CAC5}" dt="2023-12-13T16:43:04.246" v="50" actId="20577"/>
      <pc:docMkLst>
        <pc:docMk/>
      </pc:docMkLst>
      <pc:sldChg chg="modSp">
        <pc:chgData name="Ooi Brandon Wei Cheng" userId="S::lr2175@inf.elte.hu::54cd21f5-4576-4095-8050-aac6e52ef564" providerId="AD" clId="Web-{4BF53FE5-EA53-4FBB-9F7F-9EC7D479CAC5}" dt="2023-12-13T16:43:04.246" v="50" actId="20577"/>
        <pc:sldMkLst>
          <pc:docMk/>
          <pc:sldMk cId="409617917" sldId="256"/>
        </pc:sldMkLst>
        <pc:spChg chg="mod">
          <ac:chgData name="Ooi Brandon Wei Cheng" userId="S::lr2175@inf.elte.hu::54cd21f5-4576-4095-8050-aac6e52ef564" providerId="AD" clId="Web-{4BF53FE5-EA53-4FBB-9F7F-9EC7D479CAC5}" dt="2023-12-13T16:42:38.042" v="39" actId="20577"/>
          <ac:spMkLst>
            <pc:docMk/>
            <pc:sldMk cId="409617917" sldId="256"/>
            <ac:spMk id="2" creationId="{FB887D79-A9CC-4FD1-A8B9-D42E563721F6}"/>
          </ac:spMkLst>
        </pc:spChg>
        <pc:spChg chg="mod">
          <ac:chgData name="Ooi Brandon Wei Cheng" userId="S::lr2175@inf.elte.hu::54cd21f5-4576-4095-8050-aac6e52ef564" providerId="AD" clId="Web-{4BF53FE5-EA53-4FBB-9F7F-9EC7D479CAC5}" dt="2023-12-13T16:43:04.246" v="50" actId="20577"/>
          <ac:spMkLst>
            <pc:docMk/>
            <pc:sldMk cId="409617917" sldId="256"/>
            <ac:spMk id="3" creationId="{4008CD27-A5B1-404F-912A-5BDFA6CADA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85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2024. 01. 10.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2024. 01. 10.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2024. 01. 10.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r2175@inf.elte.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500" cap="all" dirty="0">
                <a:latin typeface="Open Sans"/>
                <a:ea typeface="Open Sans"/>
                <a:cs typeface="Open Sans"/>
              </a:rPr>
              <a:t>Collective Intelligence </a:t>
            </a:r>
            <a:br>
              <a:rPr lang="en-US" sz="3500" cap="all" dirty="0">
                <a:latin typeface="Open Sans"/>
                <a:ea typeface="Open Sans"/>
                <a:cs typeface="Open Sans"/>
              </a:rPr>
            </a:br>
            <a:r>
              <a:rPr lang="en-US" sz="3500" cap="all" dirty="0">
                <a:latin typeface="Open Sans"/>
                <a:ea typeface="Open Sans"/>
                <a:cs typeface="Open Sans"/>
              </a:rPr>
              <a:t>Brood sorting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Open Sans"/>
                <a:ea typeface="Open Sans"/>
                <a:cs typeface="Open Sans"/>
              </a:rPr>
              <a:t>X</a:t>
            </a:r>
            <a:r>
              <a:rPr lang="en-US" altLang="zh-CN" sz="1400" dirty="0">
                <a:latin typeface="Open Sans"/>
                <a:ea typeface="Open Sans"/>
                <a:cs typeface="Open Sans"/>
              </a:rPr>
              <a:t>iang Linyun</a:t>
            </a:r>
            <a:endParaRPr lang="en-US" sz="1400" dirty="0">
              <a:latin typeface="Open Sans"/>
              <a:ea typeface="Open Sans"/>
              <a:cs typeface="Open Sans"/>
            </a:endParaRPr>
          </a:p>
          <a:p>
            <a:r>
              <a:rPr lang="en-US" sz="1400" dirty="0">
                <a:latin typeface="Open Sans"/>
                <a:ea typeface="Open Sans"/>
                <a:cs typeface="Open Sans"/>
                <a:hlinkClick r:id="rId2"/>
              </a:rPr>
              <a:t>kovacsszilard@</a:t>
            </a:r>
            <a:r>
              <a:rPr lang="en-US" sz="1400" dirty="0">
                <a:latin typeface="Open Sans"/>
                <a:ea typeface="Open Sans"/>
                <a:cs typeface="Open Sans"/>
              </a:rPr>
              <a:t>inf.elte.hu</a:t>
            </a:r>
          </a:p>
          <a:p>
            <a:endParaRPr lang="en-US" sz="14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BED01-17E3-87D3-21F9-F9AC5661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" y="2061840"/>
            <a:ext cx="5951220" cy="3822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89733-ACAF-918D-EAD7-C3F0379A13F8}"/>
              </a:ext>
            </a:extLst>
          </p:cNvPr>
          <p:cNvSpPr txBox="1"/>
          <p:nvPr/>
        </p:nvSpPr>
        <p:spPr>
          <a:xfrm>
            <a:off x="2024109" y="1566841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Learning rate = 0.1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AA4684-4B15-A8D6-8C01-823C9B90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35" y="2026050"/>
            <a:ext cx="5951220" cy="3908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20173D-2A8A-F0CE-6300-BDB038729861}"/>
              </a:ext>
            </a:extLst>
          </p:cNvPr>
          <p:cNvSpPr txBox="1"/>
          <p:nvPr/>
        </p:nvSpPr>
        <p:spPr>
          <a:xfrm>
            <a:off x="8062404" y="1578878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Learning rate = 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It is easy to stuck in local minimum</a:t>
            </a:r>
          </a:p>
          <a:p>
            <a:r>
              <a:rPr lang="en-US" dirty="0"/>
              <a:t>The model is quite noise, it could learn better with more state spaces</a:t>
            </a:r>
          </a:p>
          <a:p>
            <a:pPr marL="0" indent="0">
              <a:buNone/>
            </a:pPr>
            <a:r>
              <a:rPr lang="en-US" b="1" dirty="0"/>
              <a:t>Further Work</a:t>
            </a:r>
          </a:p>
          <a:p>
            <a:r>
              <a:rPr lang="en-US" dirty="0"/>
              <a:t>Hyperparameter search</a:t>
            </a:r>
          </a:p>
          <a:p>
            <a:pPr lvl="1"/>
            <a:r>
              <a:rPr lang="en-US" dirty="0"/>
              <a:t>Learning rete, epsilon</a:t>
            </a:r>
          </a:p>
          <a:p>
            <a:r>
              <a:rPr lang="en-US" dirty="0"/>
              <a:t>Hybrid RL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 Example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258852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Xiang Linyun</a:t>
            </a:r>
            <a:endParaRPr lang="en-US" sz="2000" i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en-US" sz="2000" b="1" dirty="0">
                <a:latin typeface="Open Sans"/>
                <a:ea typeface="Open Sans"/>
                <a:cs typeface="Open Sans"/>
              </a:rPr>
              <a:t>G60WFG@inf.elte.hu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0CDC5-5B56-1948-5744-1CA4CC6B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27833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</a:t>
            </a:r>
          </a:p>
          <a:p>
            <a:pPr marL="0" indent="0">
              <a:buNone/>
            </a:pPr>
            <a:r>
              <a:rPr lang="en-US" dirty="0"/>
              <a:t>Multi-agents are doing the food sorting, the green cells present food, and the pinks are agent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/>
              <a:t>The agents are required to sort the food together as much as possible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1B3-BE59-9AF8-2978-C9FDE3F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9788-02DE-BD7F-EBB9-6D7E2D2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18E5DF-570B-B0A6-CC8C-2E29E96A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555FC-2BFF-DBBE-CED4-1421206F74CB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2EA43-7943-687C-83DC-224F89501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0" b="2005"/>
          <a:stretch/>
        </p:blipFill>
        <p:spPr>
          <a:xfrm>
            <a:off x="6846872" y="1716297"/>
            <a:ext cx="3474418" cy="40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353A-990F-3A8E-E26B-E246A598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2D </a:t>
            </a:r>
            <a:r>
              <a:rPr lang="en-US" dirty="0" err="1">
                <a:latin typeface="Open Sans"/>
                <a:ea typeface="Open Sans"/>
                <a:cs typeface="Open Sans"/>
              </a:rPr>
              <a:t>Enviroment</a:t>
            </a:r>
            <a:r>
              <a:rPr lang="en-US" dirty="0">
                <a:latin typeface="Open Sans"/>
                <a:ea typeface="Open Sans"/>
                <a:cs typeface="Open Sans"/>
              </a:rPr>
              <a:t> 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With 400x400 pixel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Each individual block is 20x20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Each green cell present a food</a:t>
            </a:r>
          </a:p>
          <a:p>
            <a:endParaRPr lang="en-US" dirty="0">
              <a:latin typeface="Open Sans"/>
              <a:ea typeface="Open Sans"/>
              <a:cs typeface="Open Sans"/>
            </a:endParaRPr>
          </a:p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46AA-BE26-5769-B12B-A71FDEC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4D9B-F982-F573-8DA6-2BE44C6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433FD-E064-2F9B-809B-3D43778F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87456-98D2-FD42-8CE8-F04967DF78C4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41F6-E8DC-2A5E-B21B-1C5B03D2D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0"/>
          <a:stretch/>
        </p:blipFill>
        <p:spPr>
          <a:xfrm>
            <a:off x="7195549" y="1548721"/>
            <a:ext cx="4291601" cy="42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59689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 * 5 grid observation space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the agent position as the central point, counting how many food points are connected by the central point(diagonally as well)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connected number of 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 is 6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DAC8-683B-F823-6E95-653CCEC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 spaces(</a:t>
            </a:r>
            <a:r>
              <a:rPr lang="en-US" altLang="zh-CN" sz="2400" dirty="0"/>
              <a:t>d</a:t>
            </a:r>
            <a:r>
              <a:rPr lang="en-US" sz="2400" dirty="0"/>
              <a:t>ensity calculation</a:t>
            </a:r>
            <a:r>
              <a:rPr lang="en-US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9B801C-4D1C-7762-A130-00A65FEBF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88932"/>
              </p:ext>
            </p:extLst>
          </p:nvPr>
        </p:nvGraphicFramePr>
        <p:xfrm>
          <a:off x="7462299" y="2253555"/>
          <a:ext cx="3048000" cy="3171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80611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857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6708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26211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3179739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99221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7863777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016148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1298844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63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69CEE-6327-F71D-9EEC-0F817C2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6" y="1800277"/>
            <a:ext cx="59835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observation space is a combination of three values</a:t>
            </a:r>
          </a:p>
          <a:p>
            <a:endParaRPr lang="en-US" dirty="0"/>
          </a:p>
          <a:p>
            <a:pPr lvl="1"/>
            <a:r>
              <a:rPr lang="en-US" dirty="0"/>
              <a:t>Density (see the previous slide)</a:t>
            </a:r>
          </a:p>
          <a:p>
            <a:pPr lvl="1"/>
            <a:r>
              <a:rPr lang="en-US" dirty="0"/>
              <a:t>Dose the agent carry food</a:t>
            </a:r>
          </a:p>
          <a:p>
            <a:pPr lvl="1"/>
            <a:r>
              <a:rPr lang="en-US" dirty="0"/>
              <a:t>Dose the agent 'current location has food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956-D79F-38EA-8E9C-DB7FC7A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5FD1-4630-01C6-34D3-1AB464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AD1D4-555C-306B-0A2B-DC51A140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spaces(also use as state space)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985326-6679-3807-6774-AABA0448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78909"/>
              </p:ext>
            </p:extLst>
          </p:nvPr>
        </p:nvGraphicFramePr>
        <p:xfrm>
          <a:off x="5612130" y="1982046"/>
          <a:ext cx="629793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0">
                  <a:extLst>
                    <a:ext uri="{9D8B030D-6E8A-4147-A177-3AD203B41FA5}">
                      <a16:colId xmlns:a16="http://schemas.microsoft.com/office/drawing/2014/main" val="1428783722"/>
                    </a:ext>
                  </a:extLst>
                </a:gridCol>
                <a:gridCol w="1822388">
                  <a:extLst>
                    <a:ext uri="{9D8B030D-6E8A-4147-A177-3AD203B41FA5}">
                      <a16:colId xmlns:a16="http://schemas.microsoft.com/office/drawing/2014/main" val="370420908"/>
                    </a:ext>
                  </a:extLst>
                </a:gridCol>
                <a:gridCol w="1696722">
                  <a:extLst>
                    <a:ext uri="{9D8B030D-6E8A-4147-A177-3AD203B41FA5}">
                      <a16:colId xmlns:a16="http://schemas.microsoft.com/office/drawing/2014/main" val="29147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Density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Agent’s 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Agent’s current location state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2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0(connection = 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0(No food)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0(No food)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6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1(0&lt;connection&lt;=2)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1(carrying food)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1(has food)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1(2&lt;connection&lt;=4)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8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2(4&lt;connection&lt;=10)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4(10&lt;connection&lt;=25)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0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D88B6-9967-DFF9-7770-7A233BBB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849914" cy="4351338"/>
          </a:xfrm>
        </p:spPr>
        <p:txBody>
          <a:bodyPr/>
          <a:lstStyle/>
          <a:p>
            <a:r>
              <a:rPr lang="en-US" dirty="0"/>
              <a:t>Random moving</a:t>
            </a:r>
          </a:p>
          <a:p>
            <a:pPr lvl="1"/>
            <a:r>
              <a:rPr lang="en-US" dirty="0"/>
              <a:t>Up</a:t>
            </a:r>
          </a:p>
          <a:p>
            <a:pPr lvl="1"/>
            <a:r>
              <a:rPr lang="en-US" dirty="0"/>
              <a:t>Down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r>
              <a:rPr lang="en-US" dirty="0"/>
              <a:t>Pick up</a:t>
            </a:r>
          </a:p>
          <a:p>
            <a:r>
              <a:rPr lang="en-US" dirty="0"/>
              <a:t>Put down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0659-FF81-E884-841D-1D5182B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DE3C-4F36-D0CB-9459-DB6B127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FF3D-D8A7-ECFD-3E03-1865D18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A1690B-39AB-48C3-4344-C4D134A5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spaces</a:t>
            </a:r>
          </a:p>
        </p:txBody>
      </p:sp>
      <p:sp>
        <p:nvSpPr>
          <p:cNvPr id="89" name="Arrow: Quad 88">
            <a:extLst>
              <a:ext uri="{FF2B5EF4-FFF2-40B4-BE49-F238E27FC236}">
                <a16:creationId xmlns:a16="http://schemas.microsoft.com/office/drawing/2014/main" id="{251B6821-5338-4E84-52EF-512855A5DD43}"/>
              </a:ext>
            </a:extLst>
          </p:cNvPr>
          <p:cNvSpPr/>
          <p:nvPr/>
        </p:nvSpPr>
        <p:spPr>
          <a:xfrm>
            <a:off x="7177022" y="2159916"/>
            <a:ext cx="2354604" cy="2355287"/>
          </a:xfrm>
          <a:prstGeom prst="quadArrow">
            <a:avLst>
              <a:gd name="adj1" fmla="val 10000"/>
              <a:gd name="adj2" fmla="val 17143"/>
              <a:gd name="adj3" fmla="val 2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Random moving</a:t>
            </a:r>
          </a:p>
        </p:txBody>
      </p:sp>
    </p:spTree>
    <p:extLst>
      <p:ext uri="{BB962C8B-B14F-4D97-AF65-F5344CB8AC3E}">
        <p14:creationId xmlns:p14="http://schemas.microsoft.com/office/powerpoint/2010/main" val="276487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C38C3-1E57-A97A-6287-A97EA6D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30" y="1905751"/>
            <a:ext cx="3849914" cy="4351338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Random action</a:t>
            </a:r>
          </a:p>
          <a:p>
            <a:pPr lvl="1"/>
            <a:r>
              <a:rPr lang="en-US" dirty="0"/>
              <a:t>Epsilon-Greedy(with decay)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Q-learning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6F29-6B70-0DDA-7130-2B1BB76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1099-158B-B68B-C7F2-BECE9B5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B6F5-4A1C-7A70-5DE6-D544A48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0BF8A-FD1F-8569-1588-383DCAA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Policies</a:t>
            </a:r>
          </a:p>
        </p:txBody>
      </p:sp>
    </p:spTree>
    <p:extLst>
      <p:ext uri="{BB962C8B-B14F-4D97-AF65-F5344CB8AC3E}">
        <p14:creationId xmlns:p14="http://schemas.microsoft.com/office/powerpoint/2010/main" val="18079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590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Positive</a:t>
            </a:r>
          </a:p>
          <a:p>
            <a:pPr marL="457200" lvl="1" indent="0">
              <a:buNone/>
            </a:pPr>
            <a:r>
              <a:rPr lang="en-US" dirty="0"/>
              <a:t>When agent puts down or picks up according to the density calculation function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agent moving around</a:t>
            </a:r>
          </a:p>
          <a:p>
            <a:r>
              <a:rPr lang="en-US" dirty="0"/>
              <a:t>Negative(-1)</a:t>
            </a:r>
          </a:p>
          <a:p>
            <a:pPr lvl="1"/>
            <a:r>
              <a:rPr lang="en-US" dirty="0"/>
              <a:t>If the agent picks up when it’s carrying</a:t>
            </a:r>
          </a:p>
          <a:p>
            <a:pPr lvl="1"/>
            <a:r>
              <a:rPr lang="en-US" dirty="0"/>
              <a:t>If the agent puts down when it’s not carrying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67126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Test/</a:t>
            </a:r>
            <a:r>
              <a:rPr lang="en-US" altLang="zh-CN" sz="3600" dirty="0"/>
              <a:t>Sorting states</a:t>
            </a:r>
            <a:br>
              <a:rPr lang="en-US" altLang="zh-CN" sz="3600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6936B-4DBF-CF51-2034-E55018D0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4" y="1995900"/>
            <a:ext cx="2823206" cy="2866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BDC034-0406-09F7-DA56-F2D5849D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19" y="1995899"/>
            <a:ext cx="2767849" cy="28661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AE752E-3893-1922-F7CA-4D1E7911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19" y="1995899"/>
            <a:ext cx="2823205" cy="28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5BCDC-D03E-4DC8-8D68-CDC0EFBBE528}"/>
</file>

<file path=customXml/itemProps2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3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406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Open Sans</vt:lpstr>
      <vt:lpstr>Office-téma</vt:lpstr>
      <vt:lpstr>Collective Intelligence  Brood sorting</vt:lpstr>
      <vt:lpstr>Example Project</vt:lpstr>
      <vt:lpstr>Environment</vt:lpstr>
      <vt:lpstr>Observation spaces(density calculation)</vt:lpstr>
      <vt:lpstr>Observation spaces(also use as state space)</vt:lpstr>
      <vt:lpstr>Action spaces</vt:lpstr>
      <vt:lpstr>Models and Policies</vt:lpstr>
      <vt:lpstr>Rewards</vt:lpstr>
      <vt:lpstr>Results Test/Sorting states </vt:lpstr>
      <vt:lpstr>Results Test</vt:lpstr>
      <vt:lpstr>Conclusion and Further Work Example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琳云 项</cp:lastModifiedBy>
  <cp:revision>51</cp:revision>
  <dcterms:created xsi:type="dcterms:W3CDTF">2022-01-03T10:33:56Z</dcterms:created>
  <dcterms:modified xsi:type="dcterms:W3CDTF">2024-01-10T12:38:01Z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  <property fmtid="{D5CDD505-2E9C-101B-9397-08002B2CF9AE}" pid="3" name="MediaServiceImageTags">
    <vt:lpwstr/>
  </property>
</Properties>
</file>