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Презентац</a:t>
            </a:r>
            <a:r>
              <a:rPr lang="uk-UA" dirty="0" err="1" smtClean="0"/>
              <a:t>ія</a:t>
            </a:r>
            <a:r>
              <a:rPr lang="uk-UA" dirty="0" smtClean="0"/>
              <a:t> на тему</a:t>
            </a:r>
            <a:br>
              <a:rPr lang="uk-UA" dirty="0" smtClean="0"/>
            </a:br>
            <a:r>
              <a:rPr lang="uk-UA" dirty="0" smtClean="0"/>
              <a:t>Гондурас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170346" y="4910667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Виконали учні 10-А класу</a:t>
            </a:r>
            <a:br>
              <a:rPr lang="uk-UA" dirty="0" smtClean="0"/>
            </a:br>
            <a:r>
              <a:rPr lang="uk-UA" dirty="0" err="1" smtClean="0"/>
              <a:t>Орябинський</a:t>
            </a:r>
            <a:r>
              <a:rPr lang="uk-UA" dirty="0" smtClean="0"/>
              <a:t> Артем</a:t>
            </a:r>
            <a:br>
              <a:rPr lang="uk-UA" dirty="0" smtClean="0"/>
            </a:br>
            <a:r>
              <a:rPr lang="uk-UA" dirty="0" err="1" smtClean="0"/>
              <a:t>Умудов</a:t>
            </a:r>
            <a:r>
              <a:rPr lang="uk-UA" dirty="0" smtClean="0"/>
              <a:t> Ельвін</a:t>
            </a:r>
            <a:endParaRPr lang="ru-RU" dirty="0"/>
          </a:p>
        </p:txBody>
      </p:sp>
      <p:pic>
        <p:nvPicPr>
          <p:cNvPr id="1028" name="Picture 4" descr="Герб Гондураса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21" y="939824"/>
            <a:ext cx="3809528" cy="45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13456"/>
            <a:ext cx="12192000" cy="1507067"/>
          </a:xfrm>
        </p:spPr>
        <p:txBody>
          <a:bodyPr/>
          <a:lstStyle/>
          <a:p>
            <a:pPr algn="ctr"/>
            <a:r>
              <a:rPr lang="ru-RU" dirty="0" smtClean="0"/>
              <a:t>Географ</a:t>
            </a:r>
            <a:r>
              <a:rPr lang="uk-UA" dirty="0" err="1" smtClean="0"/>
              <a:t>ічне</a:t>
            </a:r>
            <a:r>
              <a:rPr lang="uk-UA" dirty="0" smtClean="0"/>
              <a:t> положення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386366" y="1171977"/>
            <a:ext cx="5089815" cy="3129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Офіційно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2">
                    <a:lumMod val="50000"/>
                  </a:schemeClr>
                </a:solidFill>
              </a:rPr>
              <a:t>Респу́бліка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2">
                    <a:lumMod val="50000"/>
                  </a:schemeClr>
                </a:solidFill>
              </a:rPr>
              <a:t>Гондура́с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Північній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Америці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межує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південному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сході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Нікарагуа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південному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заході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з Сальвадором, 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заході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північному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заході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Гватемалою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півночі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омивається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Карибським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морем, 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півдні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Тихим океаном.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Площа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112100 км².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Столиця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Тегусігальпа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(до 1880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Комаягуа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</p:txBody>
      </p:sp>
      <p:pic>
        <p:nvPicPr>
          <p:cNvPr id="2050" name="Picture 2" descr="Где находится Гондурас? Расположение Гондураса на карте | MapsFinder.ru |  Карты всех стран ми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39" y="1171977"/>
            <a:ext cx="6054703" cy="312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86366" y="4559121"/>
            <a:ext cx="114750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Північне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узбережжя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Гондурасу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омивається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Карибським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морем,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південне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— Тихим океаном.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Клімат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країни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змінюється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від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тропічного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в низинах до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помірного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гірській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місцевості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Центральні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та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південні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регіони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країни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мають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тепліший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і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вологіший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клімат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порівняно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з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північним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узбережжям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. У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центральній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і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південній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частині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і на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південних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схилах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гір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дощів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випадає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менше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переважно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влітку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, а з листопада по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травень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триває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посуха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Досить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часто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трапляються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сильні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урагани</a:t>
            </a: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</a:rPr>
              <a:t>..</a:t>
            </a:r>
            <a:endParaRPr lang="ru-RU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1872" y="9767471"/>
            <a:ext cx="3205713" cy="7811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9743" y="3515932"/>
            <a:ext cx="5875237" cy="2389029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Гондура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124" y="2620848"/>
            <a:ext cx="5875237" cy="39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escubren en Honduras misteriosa ciudad perdida | Noticias | teleS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6" y="2620848"/>
            <a:ext cx="5875237" cy="39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30124" y="278819"/>
            <a:ext cx="5875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Жаркі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вологі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низовини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Карибського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узбережжя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й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прилеглі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схили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гір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раніше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були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вкриті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густими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тропічними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дощовими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лісами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які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станом на початок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XXI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століття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частково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знищені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4505" y="278819"/>
            <a:ext cx="58752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Високі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гірські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масиви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піднімаються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від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самого кордону з Сальвадором,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досягаючи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західній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частині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відміток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понад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2700 м. 80 %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території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Гондурасу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гірська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місцевість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також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низини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вздовж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узбережжя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Глибока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тектонічна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долина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розтинає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гірські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масиви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півночі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південь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від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гирла р.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Улуа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до затоки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Фонсека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888642"/>
          </a:xfrm>
        </p:spPr>
        <p:txBody>
          <a:bodyPr/>
          <a:lstStyle/>
          <a:p>
            <a:pPr algn="ctr"/>
            <a:r>
              <a:rPr lang="ru-RU" dirty="0" err="1"/>
              <a:t>Адміністративно-територіальний</a:t>
            </a:r>
            <a:r>
              <a:rPr lang="ru-RU" dirty="0"/>
              <a:t> </a:t>
            </a:r>
            <a:r>
              <a:rPr lang="ru-RU" dirty="0" err="1"/>
              <a:t>поділ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92000" y="6120685"/>
            <a:ext cx="397613" cy="202843"/>
          </a:xfrm>
        </p:spPr>
        <p:txBody>
          <a:bodyPr>
            <a:normAutofit fontScale="40000" lnSpcReduction="20000"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03914" y="888643"/>
            <a:ext cx="117841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Територія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Гондурасу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ділиться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на 18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департаментів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після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тире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вказані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адміністративні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центри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):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Атлантида — Ла-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Сейба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Чолутека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Чолутека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Колон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Трухільйо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Комаягуа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Комаягуа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Копан — Санта-Роса-де-Копан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Кортес — Сан-Педро-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Сула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Ель-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Параїсо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Юскаран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Франсіско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Морасан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Тегусігальпа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Грасіас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-а-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Діос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Пуерто-Лемпіра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Інтібука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Ла-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Есперанса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Острови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Іслас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-де-ла-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Байя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Роатан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Ла-пас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Ла-Пас</a:t>
            </a: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Лемпіра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Грасіас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Окотепеке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Окотепеке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Оланчо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Хутікальпа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Санта-Барбара — Санта-Барбара</a:t>
            </a: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Вальє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Накаоме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Йоро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Йоро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 descr="Vacation Blues Episode Four - Welcome to Trujillo, Hondu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793" y="1458953"/>
            <a:ext cx="7199290" cy="50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2579"/>
          </a:xfrm>
        </p:spPr>
        <p:txBody>
          <a:bodyPr/>
          <a:lstStyle/>
          <a:p>
            <a:pPr algn="ctr"/>
            <a:r>
              <a:rPr lang="ru-RU" dirty="0" smtClean="0"/>
              <a:t>Пол</a:t>
            </a:r>
            <a:r>
              <a:rPr lang="uk-UA" dirty="0" err="1" smtClean="0"/>
              <a:t>ітичний</a:t>
            </a:r>
            <a:r>
              <a:rPr lang="uk-UA" dirty="0" smtClean="0"/>
              <a:t> устрій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121291" y="1625598"/>
            <a:ext cx="1054056" cy="3615267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840" y="682580"/>
            <a:ext cx="78389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Гондурас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унітарна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президентська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республіка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У 1932—1949 роках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країною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керував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диктатор — генерал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Тібурсіо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Каріас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Андіно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потім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багатопартійна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система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була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відновлена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1963 року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відбувся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військовий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заколот, за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яким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послідував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період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правління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військових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хунт.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У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листопаді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1981 року Гондурас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повернувся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цивільного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правління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але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сильний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вплив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військових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політику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зберігається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У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діє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конституція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1982 року. За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конституцією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законодавча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влада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належить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однопалатній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Національній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Асамблеї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Congreso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Nacional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), яка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складається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128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депутатів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Щорічні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сесії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Національної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Асамблеї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відбуваються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з 25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січня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по 31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грудня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Виконавча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влада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здійснюється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президентом разом з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державними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міністрами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також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три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віце-президенти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Президент — глава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держави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головнокомандувач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збройними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силами і гарант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конституції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Він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видає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декрети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бере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участь у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створенні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законів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вносячи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проекти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Національної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Асамблеї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ухвалює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запити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при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необхідності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термінових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заходів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економічній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фінансовій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сфері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стежить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надходженням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податків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фінансовою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діяльністю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 descr="Эрнандес, Хуан Орландо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068" y="828390"/>
            <a:ext cx="3299092" cy="42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335614" y="50322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solidFill>
                  <a:srgbClr val="F1F3F4"/>
                </a:solidFill>
                <a:latin typeface="Roboto"/>
              </a:rPr>
              <a:t/>
            </a:r>
            <a:br>
              <a:rPr lang="ru-RU" dirty="0">
                <a:solidFill>
                  <a:srgbClr val="F1F3F4"/>
                </a:solidFill>
                <a:latin typeface="Roboto"/>
              </a:rPr>
            </a:br>
            <a:r>
              <a:rPr lang="ru-RU" u="sng" dirty="0" err="1" smtClean="0">
                <a:solidFill>
                  <a:srgbClr val="F1F3F4"/>
                </a:solidFill>
                <a:latin typeface="Roboto"/>
              </a:rPr>
              <a:t>Ернандес</a:t>
            </a:r>
            <a:r>
              <a:rPr lang="ru-RU" u="sng" dirty="0" smtClean="0">
                <a:solidFill>
                  <a:srgbClr val="F1F3F4"/>
                </a:solidFill>
                <a:latin typeface="Roboto"/>
              </a:rPr>
              <a:t>, Хуан </a:t>
            </a:r>
            <a:r>
              <a:rPr lang="ru-RU" u="sng" dirty="0" err="1" smtClean="0">
                <a:solidFill>
                  <a:srgbClr val="F1F3F4"/>
                </a:solidFill>
                <a:latin typeface="Roboto"/>
              </a:rPr>
              <a:t>Орлондо</a:t>
            </a:r>
            <a:r>
              <a:rPr lang="ru-RU" u="sng" dirty="0" smtClean="0">
                <a:solidFill>
                  <a:srgbClr val="F1F3F4"/>
                </a:solidFill>
                <a:latin typeface="Roboto"/>
              </a:rPr>
              <a:t> –</a:t>
            </a:r>
            <a:br>
              <a:rPr lang="ru-RU" u="sng" dirty="0" smtClean="0">
                <a:solidFill>
                  <a:srgbClr val="F1F3F4"/>
                </a:solidFill>
                <a:latin typeface="Roboto"/>
              </a:rPr>
            </a:br>
            <a:r>
              <a:rPr lang="ru-RU" u="sng" dirty="0" smtClean="0">
                <a:solidFill>
                  <a:srgbClr val="F1F3F4"/>
                </a:solidFill>
                <a:latin typeface="Roboto"/>
              </a:rPr>
              <a:t>президент Гондурасу</a:t>
            </a:r>
            <a:endParaRPr lang="ru-RU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63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2579"/>
          </a:xfrm>
        </p:spPr>
        <p:txBody>
          <a:bodyPr/>
          <a:lstStyle/>
          <a:p>
            <a:pPr algn="ctr"/>
            <a:r>
              <a:rPr lang="ru-RU" dirty="0" err="1" smtClean="0"/>
              <a:t>Економ</a:t>
            </a:r>
            <a:r>
              <a:rPr lang="uk-UA" dirty="0" err="1" smtClean="0"/>
              <a:t>іка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92000" y="4829578"/>
            <a:ext cx="692798" cy="501799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80304" y="889844"/>
            <a:ext cx="54735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Гондурас — одна з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найвідсталіших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Північної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Америки.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Економічне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зростання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останні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кілька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років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складає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середньому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7 % 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рік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є одним з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найвищих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показників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Латинській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Америці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(2010). У 2010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році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50 %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населення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були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межею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бідності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більше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ніж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1,2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мільйона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осіб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безробітними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рівень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безробіття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складає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27,9 %.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Згідно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Індексом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людського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розвитку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Гондурас 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шостою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найбідніших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найменш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розвинених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Латинській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Америці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після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Гаїті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Нікарагуа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Гватемали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Гаяни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Болівії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Великий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зовнішній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борг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інфляція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(30 % на 1994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рік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),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триває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нерівномірний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розподіл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доходів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також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значна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залежність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від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експорту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сільськогосподарської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продукції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ціни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на яку 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світових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ринках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схильні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коливань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— все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це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визначає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надзвичайно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нестійке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становище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економіки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74912" y="8898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Основну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роль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економіці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Гондурасу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відіграє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сільське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господарство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на долю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якого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припадає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приблизно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25 % доходу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і де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зайняті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приблизно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2/3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робочої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сили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(за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даними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1995 року).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Оскільки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більшість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території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має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гірський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рельєф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лише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близько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чверті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її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площі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придатна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землеробства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У 1900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американським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фруктовим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компаніям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були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надані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великі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земельні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концесії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створення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бананових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плантацій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родючому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карибському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узбережжі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Цей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район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мав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гарне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сполучення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південними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портами США,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висунуло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його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на друге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місце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у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світі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експортом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бананів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Загалом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експорт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бананів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становить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близько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чверті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всіх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експортних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надходжень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до бюджету Гондурасу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</p:spPr>
        <p:txBody>
          <a:bodyPr/>
          <a:lstStyle/>
          <a:p>
            <a:pPr algn="ctr"/>
            <a:r>
              <a:rPr lang="uk-UA" dirty="0" smtClean="0"/>
              <a:t>Промисловість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99323" y="5164429"/>
            <a:ext cx="177644" cy="1326047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13685" y="1188230"/>
            <a:ext cx="42500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У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промисловому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відношенні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Гондурас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залишається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найменш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розвиненою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країною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Північної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Америки. 1994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обробній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промисловості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було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задіяно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близько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10 %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економічно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активного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населення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; 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її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частку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припадало 22 % ВВП, а 1995 — 30 %.</a:t>
            </a:r>
          </a:p>
        </p:txBody>
      </p:sp>
      <p:pic>
        <p:nvPicPr>
          <p:cNvPr id="5122" name="Picture 2" descr="Коксохімічна промисловість України — Вікіпеді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98" y="772732"/>
            <a:ext cx="6106173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8941" y="4970430"/>
            <a:ext cx="113205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У 2003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році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чисельність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населення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Гондурасу становила 6,67 млн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осіб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народжуваність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31,67 на 1000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жителів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смертність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6,44 на 1000.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Природний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приріст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населення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хоч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дещо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знизився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останнім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часом,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залишається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високим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близько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2,32 %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рік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Очікувана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тривалість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життя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країні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— 65,31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років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чоловіків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і 68,06 для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жінок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. Станом на 2018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рік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чисельність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населення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становила 9,587 млн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мешканців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У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складі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населення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90 %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складають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метиси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32485" y="4139435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 smtClean="0"/>
              <a:t>Населення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701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09737" y="5240865"/>
            <a:ext cx="75642" cy="113906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92000" y="5240865"/>
            <a:ext cx="525373" cy="370268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6146" name="Picture 2" descr="Герб Гондураса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47" y="2032836"/>
            <a:ext cx="3002532" cy="35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Гондурас флаг, с развевающейся текстурой ткани | Премиум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21" y="2340232"/>
            <a:ext cx="5319736" cy="299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12924" y="1183204"/>
            <a:ext cx="400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Флаг Гондурасу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0761" y="1183205"/>
            <a:ext cx="3942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Герб Гондурасу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536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</TotalTime>
  <Words>809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Roboto</vt:lpstr>
      <vt:lpstr>Wingdings 3</vt:lpstr>
      <vt:lpstr>Сектор</vt:lpstr>
      <vt:lpstr>Презентація на тему Гондурас</vt:lpstr>
      <vt:lpstr>Географічне положення</vt:lpstr>
      <vt:lpstr>Презентация PowerPoint</vt:lpstr>
      <vt:lpstr>Адміністративно-територіальний поділ</vt:lpstr>
      <vt:lpstr>Політичний устрій</vt:lpstr>
      <vt:lpstr>Економіка</vt:lpstr>
      <vt:lpstr>Промисловість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на тему Гондурас</dc:title>
  <dc:creator>Artem</dc:creator>
  <cp:lastModifiedBy>Artem</cp:lastModifiedBy>
  <cp:revision>10</cp:revision>
  <dcterms:created xsi:type="dcterms:W3CDTF">2021-02-23T18:37:35Z</dcterms:created>
  <dcterms:modified xsi:type="dcterms:W3CDTF">2021-02-23T20:00:07Z</dcterms:modified>
</cp:coreProperties>
</file>