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7FF2F0-5B98-4931-8AEE-6DACE2CD5082}" type="doc">
      <dgm:prSet loTypeId="urn:diagrams.loki3.com/TabbedArc+Icon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E4479931-4B09-419D-9C38-AB8111612AD8}">
      <dgm:prSet/>
      <dgm:spPr>
        <a:solidFill>
          <a:schemeClr val="tx1"/>
        </a:solidFill>
      </dgm:spPr>
      <dgm:t>
        <a:bodyPr/>
        <a:lstStyle/>
        <a:p>
          <a:pPr algn="ctr"/>
          <a:r>
            <a:rPr lang="en-US" dirty="0"/>
            <a:t>DILAWAIZ:   242388</a:t>
          </a:r>
          <a:endParaRPr lang="en-PK" dirty="0"/>
        </a:p>
      </dgm:t>
    </dgm:pt>
    <dgm:pt modelId="{09DBD0E6-2411-4CFA-924A-DE9961AB3577}" type="parTrans" cxnId="{2848F21B-DE50-422A-A8EB-C76461D458F4}">
      <dgm:prSet/>
      <dgm:spPr/>
      <dgm:t>
        <a:bodyPr/>
        <a:lstStyle/>
        <a:p>
          <a:pPr algn="ctr"/>
          <a:endParaRPr lang="en-PK"/>
        </a:p>
      </dgm:t>
    </dgm:pt>
    <dgm:pt modelId="{F0ABCFC6-5962-49C5-BFB3-5713AAFA259B}" type="sibTrans" cxnId="{2848F21B-DE50-422A-A8EB-C76461D458F4}">
      <dgm:prSet/>
      <dgm:spPr/>
      <dgm:t>
        <a:bodyPr/>
        <a:lstStyle/>
        <a:p>
          <a:pPr algn="ctr"/>
          <a:endParaRPr lang="en-PK"/>
        </a:p>
      </dgm:t>
    </dgm:pt>
    <dgm:pt modelId="{3A9BF404-3A2B-4094-BE4F-189460FF68D5}">
      <dgm:prSet/>
      <dgm:spPr>
        <a:solidFill>
          <a:schemeClr val="tx1"/>
        </a:solidFill>
      </dgm:spPr>
      <dgm:t>
        <a:bodyPr/>
        <a:lstStyle/>
        <a:p>
          <a:pPr algn="ctr"/>
          <a:r>
            <a:rPr lang="en-US"/>
            <a:t>FIZA BIBI:   242475</a:t>
          </a:r>
          <a:endParaRPr lang="en-PK"/>
        </a:p>
      </dgm:t>
    </dgm:pt>
    <dgm:pt modelId="{7134F1C7-DB84-4176-89EF-407C5EE196CD}" type="parTrans" cxnId="{023F1880-0FBE-4850-894A-476264ED152A}">
      <dgm:prSet/>
      <dgm:spPr/>
      <dgm:t>
        <a:bodyPr/>
        <a:lstStyle/>
        <a:p>
          <a:pPr algn="ctr"/>
          <a:endParaRPr lang="en-PK"/>
        </a:p>
      </dgm:t>
    </dgm:pt>
    <dgm:pt modelId="{D423D85C-32D2-4700-9A93-EF5E5742BC86}" type="sibTrans" cxnId="{023F1880-0FBE-4850-894A-476264ED152A}">
      <dgm:prSet/>
      <dgm:spPr/>
      <dgm:t>
        <a:bodyPr/>
        <a:lstStyle/>
        <a:p>
          <a:pPr algn="ctr"/>
          <a:endParaRPr lang="en-PK"/>
        </a:p>
      </dgm:t>
    </dgm:pt>
    <dgm:pt modelId="{F5266D93-256A-48D6-88ED-AF2ECC1D939E}">
      <dgm:prSet/>
      <dgm:spPr>
        <a:solidFill>
          <a:schemeClr val="tx1"/>
        </a:solidFill>
      </dgm:spPr>
      <dgm:t>
        <a:bodyPr/>
        <a:lstStyle/>
        <a:p>
          <a:pPr algn="ctr"/>
          <a:r>
            <a:rPr lang="en-US" sz="1400" dirty="0"/>
            <a:t>SYEDA MAHEEN:   159078</a:t>
          </a:r>
          <a:endParaRPr lang="en-PK" sz="1400" dirty="0"/>
        </a:p>
      </dgm:t>
    </dgm:pt>
    <dgm:pt modelId="{01899F53-59E5-412A-80B8-21C63C01EFE7}" type="parTrans" cxnId="{CE18E9BE-5241-4CB1-9E31-03DA0F146E23}">
      <dgm:prSet/>
      <dgm:spPr/>
      <dgm:t>
        <a:bodyPr/>
        <a:lstStyle/>
        <a:p>
          <a:pPr algn="ctr"/>
          <a:endParaRPr lang="en-PK"/>
        </a:p>
      </dgm:t>
    </dgm:pt>
    <dgm:pt modelId="{2B8D9AE1-22FE-414F-AC11-1B21638C99C0}" type="sibTrans" cxnId="{CE18E9BE-5241-4CB1-9E31-03DA0F146E23}">
      <dgm:prSet/>
      <dgm:spPr/>
      <dgm:t>
        <a:bodyPr/>
        <a:lstStyle/>
        <a:p>
          <a:pPr algn="ctr"/>
          <a:endParaRPr lang="en-PK"/>
        </a:p>
      </dgm:t>
    </dgm:pt>
    <dgm:pt modelId="{9913C7CE-9156-43D8-BD59-8E0C7031CAC5}" type="pres">
      <dgm:prSet presAssocID="{897FF2F0-5B98-4931-8AEE-6DACE2CD5082}" presName="Name0" presStyleCnt="0">
        <dgm:presLayoutVars>
          <dgm:dir/>
          <dgm:resizeHandles val="exact"/>
        </dgm:presLayoutVars>
      </dgm:prSet>
      <dgm:spPr/>
    </dgm:pt>
    <dgm:pt modelId="{AF87D3AC-C791-4679-9D39-E990233C578B}" type="pres">
      <dgm:prSet presAssocID="{E4479931-4B09-419D-9C38-AB8111612AD8}" presName="twoplus" presStyleLbl="node1" presStyleIdx="0" presStyleCnt="3">
        <dgm:presLayoutVars>
          <dgm:bulletEnabled val="1"/>
        </dgm:presLayoutVars>
      </dgm:prSet>
      <dgm:spPr/>
    </dgm:pt>
    <dgm:pt modelId="{55FA7E7F-AB20-4B46-A9D8-3C8B91306430}" type="pres">
      <dgm:prSet presAssocID="{3A9BF404-3A2B-4094-BE4F-189460FF68D5}" presName="twoplus" presStyleLbl="node1" presStyleIdx="1" presStyleCnt="3">
        <dgm:presLayoutVars>
          <dgm:bulletEnabled val="1"/>
        </dgm:presLayoutVars>
      </dgm:prSet>
      <dgm:spPr/>
    </dgm:pt>
    <dgm:pt modelId="{E54E2111-5A90-4E9F-B81A-ADF67223389B}" type="pres">
      <dgm:prSet presAssocID="{F5266D93-256A-48D6-88ED-AF2ECC1D939E}" presName="twoplus" presStyleLbl="node1" presStyleIdx="2" presStyleCnt="3">
        <dgm:presLayoutVars>
          <dgm:bulletEnabled val="1"/>
        </dgm:presLayoutVars>
      </dgm:prSet>
      <dgm:spPr/>
    </dgm:pt>
  </dgm:ptLst>
  <dgm:cxnLst>
    <dgm:cxn modelId="{2848F21B-DE50-422A-A8EB-C76461D458F4}" srcId="{897FF2F0-5B98-4931-8AEE-6DACE2CD5082}" destId="{E4479931-4B09-419D-9C38-AB8111612AD8}" srcOrd="0" destOrd="0" parTransId="{09DBD0E6-2411-4CFA-924A-DE9961AB3577}" sibTransId="{F0ABCFC6-5962-49C5-BFB3-5713AAFA259B}"/>
    <dgm:cxn modelId="{8BA16B5A-F3B3-497A-820C-F627EABA08E1}" type="presOf" srcId="{E4479931-4B09-419D-9C38-AB8111612AD8}" destId="{AF87D3AC-C791-4679-9D39-E990233C578B}" srcOrd="0" destOrd="0" presId="urn:diagrams.loki3.com/TabbedArc+Icon"/>
    <dgm:cxn modelId="{ECC57F7A-396B-4B90-8882-EBD1668DDCC1}" type="presOf" srcId="{F5266D93-256A-48D6-88ED-AF2ECC1D939E}" destId="{E54E2111-5A90-4E9F-B81A-ADF67223389B}" srcOrd="0" destOrd="0" presId="urn:diagrams.loki3.com/TabbedArc+Icon"/>
    <dgm:cxn modelId="{023F1880-0FBE-4850-894A-476264ED152A}" srcId="{897FF2F0-5B98-4931-8AEE-6DACE2CD5082}" destId="{3A9BF404-3A2B-4094-BE4F-189460FF68D5}" srcOrd="1" destOrd="0" parTransId="{7134F1C7-DB84-4176-89EF-407C5EE196CD}" sibTransId="{D423D85C-32D2-4700-9A93-EF5E5742BC86}"/>
    <dgm:cxn modelId="{6ECD9BA7-6557-4A77-869E-64ABD03F585A}" type="presOf" srcId="{897FF2F0-5B98-4931-8AEE-6DACE2CD5082}" destId="{9913C7CE-9156-43D8-BD59-8E0C7031CAC5}" srcOrd="0" destOrd="0" presId="urn:diagrams.loki3.com/TabbedArc+Icon"/>
    <dgm:cxn modelId="{CE18E9BE-5241-4CB1-9E31-03DA0F146E23}" srcId="{897FF2F0-5B98-4931-8AEE-6DACE2CD5082}" destId="{F5266D93-256A-48D6-88ED-AF2ECC1D939E}" srcOrd="2" destOrd="0" parTransId="{01899F53-59E5-412A-80B8-21C63C01EFE7}" sibTransId="{2B8D9AE1-22FE-414F-AC11-1B21638C99C0}"/>
    <dgm:cxn modelId="{D1C8CCCA-18CC-4D03-A1A7-D49570E7DC1E}" type="presOf" srcId="{3A9BF404-3A2B-4094-BE4F-189460FF68D5}" destId="{55FA7E7F-AB20-4B46-A9D8-3C8B91306430}" srcOrd="0" destOrd="0" presId="urn:diagrams.loki3.com/TabbedArc+Icon"/>
    <dgm:cxn modelId="{360C5E38-44C9-4216-94CE-5CD6ED6C196E}" type="presParOf" srcId="{9913C7CE-9156-43D8-BD59-8E0C7031CAC5}" destId="{AF87D3AC-C791-4679-9D39-E990233C578B}" srcOrd="0" destOrd="0" presId="urn:diagrams.loki3.com/TabbedArc+Icon"/>
    <dgm:cxn modelId="{9C31BF5E-B470-47CD-A7D1-1C3F8FE8E16B}" type="presParOf" srcId="{9913C7CE-9156-43D8-BD59-8E0C7031CAC5}" destId="{55FA7E7F-AB20-4B46-A9D8-3C8B91306430}" srcOrd="1" destOrd="0" presId="urn:diagrams.loki3.com/TabbedArc+Icon"/>
    <dgm:cxn modelId="{93BD811E-0A3E-4C05-85C8-686A437C6BD1}" type="presParOf" srcId="{9913C7CE-9156-43D8-BD59-8E0C7031CAC5}" destId="{E54E2111-5A90-4E9F-B81A-ADF67223389B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2FE031-466C-4E65-8111-41465C46BAA3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A150765B-D719-4499-AFBB-48B19287514D}">
      <dgm:prSet custT="1"/>
      <dgm:spPr/>
      <dgm:t>
        <a:bodyPr/>
        <a:lstStyle/>
        <a:p>
          <a:r>
            <a:rPr lang="en-US" sz="2400" b="1" dirty="0"/>
            <a:t>Project</a:t>
          </a:r>
          <a:r>
            <a:rPr lang="en-US" sz="2000" b="1" dirty="0"/>
            <a:t> Description: </a:t>
          </a:r>
          <a:r>
            <a:rPr lang="en-US" sz="2000" dirty="0"/>
            <a:t>A collection of simple recipes with estimated costs to home cooks plan budget their meals.</a:t>
          </a:r>
          <a:endParaRPr lang="en-PK" sz="2000" dirty="0"/>
        </a:p>
      </dgm:t>
    </dgm:pt>
    <dgm:pt modelId="{D59A9607-2153-4CAC-9618-6CEE078C61C3}" type="parTrans" cxnId="{8AB1FEB9-6C0C-43A3-936C-4F5E7A40A705}">
      <dgm:prSet/>
      <dgm:spPr/>
      <dgm:t>
        <a:bodyPr/>
        <a:lstStyle/>
        <a:p>
          <a:endParaRPr lang="en-PK"/>
        </a:p>
      </dgm:t>
    </dgm:pt>
    <dgm:pt modelId="{FD9E10A1-1536-49E6-8B49-616EAB59920C}" type="sibTrans" cxnId="{8AB1FEB9-6C0C-43A3-936C-4F5E7A40A705}">
      <dgm:prSet/>
      <dgm:spPr/>
      <dgm:t>
        <a:bodyPr/>
        <a:lstStyle/>
        <a:p>
          <a:endParaRPr lang="en-PK"/>
        </a:p>
      </dgm:t>
    </dgm:pt>
    <dgm:pt modelId="{4B9EBB7B-DE53-4486-B493-A855D07B1C69}">
      <dgm:prSet custT="1"/>
      <dgm:spPr/>
      <dgm:t>
        <a:bodyPr/>
        <a:lstStyle/>
        <a:p>
          <a:r>
            <a:rPr lang="en-US" sz="2000" b="1" dirty="0"/>
            <a:t>0bjective: </a:t>
          </a:r>
          <a:r>
            <a:rPr lang="en-US" sz="2000" dirty="0"/>
            <a:t>To provide a user-friendly recipe book with cost estimation to facilitate meal planning and grocery shopping.</a:t>
          </a:r>
          <a:endParaRPr lang="en-PK" sz="2000" dirty="0"/>
        </a:p>
      </dgm:t>
    </dgm:pt>
    <dgm:pt modelId="{8277F9DB-6C90-4A56-87E8-1201CA10AC78}" type="parTrans" cxnId="{10BA1B6C-6EE4-47B9-A4B6-B29900C8FD1B}">
      <dgm:prSet/>
      <dgm:spPr/>
      <dgm:t>
        <a:bodyPr/>
        <a:lstStyle/>
        <a:p>
          <a:endParaRPr lang="en-PK"/>
        </a:p>
      </dgm:t>
    </dgm:pt>
    <dgm:pt modelId="{2BB1B2F7-7E4E-4787-A061-4523E9FC7969}" type="sibTrans" cxnId="{10BA1B6C-6EE4-47B9-A4B6-B29900C8FD1B}">
      <dgm:prSet/>
      <dgm:spPr/>
      <dgm:t>
        <a:bodyPr/>
        <a:lstStyle/>
        <a:p>
          <a:endParaRPr lang="en-PK"/>
        </a:p>
      </dgm:t>
    </dgm:pt>
    <dgm:pt modelId="{22B35062-362A-4A59-B775-7954A27E6D26}">
      <dgm:prSet custT="1"/>
      <dgm:spPr/>
      <dgm:t>
        <a:bodyPr/>
        <a:lstStyle/>
        <a:p>
          <a:r>
            <a:rPr lang="en-US" sz="2000" b="1" dirty="0"/>
            <a:t>Scope</a:t>
          </a:r>
          <a:r>
            <a:rPr lang="en-US" sz="2000" dirty="0"/>
            <a:t>: This project will cover simple recipes with estimated </a:t>
          </a:r>
          <a:r>
            <a:rPr lang="en-US" sz="2000" dirty="0" err="1"/>
            <a:t>costs,ingredients</a:t>
          </a:r>
          <a:r>
            <a:rPr lang="en-US" sz="2000" dirty="0"/>
            <a:t> and cooking instruction.</a:t>
          </a:r>
          <a:endParaRPr lang="en-PK" sz="2000" dirty="0"/>
        </a:p>
      </dgm:t>
    </dgm:pt>
    <dgm:pt modelId="{BE9BC3DA-8AA1-47BB-9DBA-5CB29EDE7A89}" type="parTrans" cxnId="{2056C9C5-A3F4-49FC-9142-13B68BCC56FE}">
      <dgm:prSet/>
      <dgm:spPr/>
      <dgm:t>
        <a:bodyPr/>
        <a:lstStyle/>
        <a:p>
          <a:endParaRPr lang="en-PK"/>
        </a:p>
      </dgm:t>
    </dgm:pt>
    <dgm:pt modelId="{502869CE-E56B-4444-ACC5-2CF2DC87554A}" type="sibTrans" cxnId="{2056C9C5-A3F4-49FC-9142-13B68BCC56FE}">
      <dgm:prSet/>
      <dgm:spPr/>
      <dgm:t>
        <a:bodyPr/>
        <a:lstStyle/>
        <a:p>
          <a:endParaRPr lang="en-PK"/>
        </a:p>
      </dgm:t>
    </dgm:pt>
    <dgm:pt modelId="{86667441-4427-45E6-9980-74649C1E6426}" type="pres">
      <dgm:prSet presAssocID="{352FE031-466C-4E65-8111-41465C46BAA3}" presName="Name0" presStyleCnt="0">
        <dgm:presLayoutVars>
          <dgm:dir/>
        </dgm:presLayoutVars>
      </dgm:prSet>
      <dgm:spPr/>
    </dgm:pt>
    <dgm:pt modelId="{2E410FB6-F3AF-4FE2-8ACB-69E28185A4CD}" type="pres">
      <dgm:prSet presAssocID="{A150765B-D719-4499-AFBB-48B19287514D}" presName="parComposite" presStyleCnt="0"/>
      <dgm:spPr/>
    </dgm:pt>
    <dgm:pt modelId="{139E2609-0996-41ED-85DC-FA8071A6CDC4}" type="pres">
      <dgm:prSet presAssocID="{A150765B-D719-4499-AFBB-48B19287514D}" presName="parBigCircle" presStyleLbl="node0" presStyleIdx="0" presStyleCnt="3" custLinFactX="-59055" custLinFactNeighborX="-100000" custLinFactNeighborY="-45065"/>
      <dgm:spPr/>
    </dgm:pt>
    <dgm:pt modelId="{779B61A5-9F6A-437A-981C-BBCA22933029}" type="pres">
      <dgm:prSet presAssocID="{A150765B-D719-4499-AFBB-48B19287514D}" presName="parTx" presStyleLbl="revTx" presStyleIdx="0" presStyleCnt="3" custLinFactX="-17246" custLinFactNeighborX="-100000" custLinFactNeighborY="-23535"/>
      <dgm:spPr/>
    </dgm:pt>
    <dgm:pt modelId="{0CA36BC9-7BFF-43BD-9D16-7CA92E9DC050}" type="pres">
      <dgm:prSet presAssocID="{A150765B-D719-4499-AFBB-48B19287514D}" presName="bSpace" presStyleCnt="0"/>
      <dgm:spPr/>
    </dgm:pt>
    <dgm:pt modelId="{8042679C-253E-407B-B708-CF4AD9DAD3A4}" type="pres">
      <dgm:prSet presAssocID="{A150765B-D719-4499-AFBB-48B19287514D}" presName="parBackupNorm" presStyleCnt="0"/>
      <dgm:spPr/>
    </dgm:pt>
    <dgm:pt modelId="{EF77BFAE-D053-4E4B-B649-6550B8FA413C}" type="pres">
      <dgm:prSet presAssocID="{FD9E10A1-1536-49E6-8B49-616EAB59920C}" presName="parSpace" presStyleCnt="0"/>
      <dgm:spPr/>
    </dgm:pt>
    <dgm:pt modelId="{A1675645-BBC6-4902-9DE7-BFC8790D58FB}" type="pres">
      <dgm:prSet presAssocID="{4B9EBB7B-DE53-4486-B493-A855D07B1C69}" presName="parComposite" presStyleCnt="0"/>
      <dgm:spPr/>
    </dgm:pt>
    <dgm:pt modelId="{28E14E9C-D003-4F91-934B-32D810997DE6}" type="pres">
      <dgm:prSet presAssocID="{4B9EBB7B-DE53-4486-B493-A855D07B1C69}" presName="parBigCircle" presStyleLbl="node0" presStyleIdx="1" presStyleCnt="3" custLinFactNeighborX="-71355" custLinFactNeighborY="-8005"/>
      <dgm:spPr/>
    </dgm:pt>
    <dgm:pt modelId="{7A955B3D-337C-4D00-B9BB-E0667C493E27}" type="pres">
      <dgm:prSet presAssocID="{4B9EBB7B-DE53-4486-B493-A855D07B1C69}" presName="parTx" presStyleLbl="revTx" presStyleIdx="1" presStyleCnt="3" custLinFactNeighborX="-38323" custLinFactNeighborY="27190"/>
      <dgm:spPr/>
    </dgm:pt>
    <dgm:pt modelId="{D5998B7F-44E6-4221-AFE1-3FFA3A329984}" type="pres">
      <dgm:prSet presAssocID="{4B9EBB7B-DE53-4486-B493-A855D07B1C69}" presName="bSpace" presStyleCnt="0"/>
      <dgm:spPr/>
    </dgm:pt>
    <dgm:pt modelId="{DEF49219-35C7-4F47-B52A-78333712D4EC}" type="pres">
      <dgm:prSet presAssocID="{4B9EBB7B-DE53-4486-B493-A855D07B1C69}" presName="parBackupNorm" presStyleCnt="0"/>
      <dgm:spPr/>
    </dgm:pt>
    <dgm:pt modelId="{F6E7C51D-69A9-44B6-B851-20DF53C6CE2B}" type="pres">
      <dgm:prSet presAssocID="{2BB1B2F7-7E4E-4787-A061-4523E9FC7969}" presName="parSpace" presStyleCnt="0"/>
      <dgm:spPr/>
    </dgm:pt>
    <dgm:pt modelId="{AB6A762A-8D90-4D46-BEAB-6BA2970F462F}" type="pres">
      <dgm:prSet presAssocID="{22B35062-362A-4A59-B775-7954A27E6D26}" presName="parComposite" presStyleCnt="0"/>
      <dgm:spPr/>
    </dgm:pt>
    <dgm:pt modelId="{30FCB506-4588-4B71-BD92-B87006FCA6A2}" type="pres">
      <dgm:prSet presAssocID="{22B35062-362A-4A59-B775-7954A27E6D26}" presName="parBigCircle" presStyleLbl="node0" presStyleIdx="2" presStyleCnt="3" custLinFactNeighborX="43788" custLinFactNeighborY="-38455"/>
      <dgm:spPr/>
    </dgm:pt>
    <dgm:pt modelId="{5B903555-D9A5-43FD-9DB4-64C1416C96C8}" type="pres">
      <dgm:prSet presAssocID="{22B35062-362A-4A59-B775-7954A27E6D26}" presName="parTx" presStyleLbl="revTx" presStyleIdx="2" presStyleCnt="3" custLinFactNeighborX="63274" custLinFactNeighborY="-3598"/>
      <dgm:spPr/>
    </dgm:pt>
    <dgm:pt modelId="{C259A893-AFFD-45C8-9059-E35F7E11DF93}" type="pres">
      <dgm:prSet presAssocID="{22B35062-362A-4A59-B775-7954A27E6D26}" presName="bSpace" presStyleCnt="0"/>
      <dgm:spPr/>
    </dgm:pt>
    <dgm:pt modelId="{B57606A3-362F-4091-A5B2-985C38A725B7}" type="pres">
      <dgm:prSet presAssocID="{22B35062-362A-4A59-B775-7954A27E6D26}" presName="parBackupNorm" presStyleCnt="0"/>
      <dgm:spPr/>
    </dgm:pt>
    <dgm:pt modelId="{B7547B77-99DB-46FE-B0C3-FBD2071369BF}" type="pres">
      <dgm:prSet presAssocID="{502869CE-E56B-4444-ACC5-2CF2DC87554A}" presName="parSpace" presStyleCnt="0"/>
      <dgm:spPr/>
    </dgm:pt>
  </dgm:ptLst>
  <dgm:cxnLst>
    <dgm:cxn modelId="{4473211A-758D-4458-8830-D1952C307A32}" type="presOf" srcId="{352FE031-466C-4E65-8111-41465C46BAA3}" destId="{86667441-4427-45E6-9980-74649C1E6426}" srcOrd="0" destOrd="0" presId="urn:microsoft.com/office/officeart/2008/layout/CircleAccentTimeline"/>
    <dgm:cxn modelId="{10BA1B6C-6EE4-47B9-A4B6-B29900C8FD1B}" srcId="{352FE031-466C-4E65-8111-41465C46BAA3}" destId="{4B9EBB7B-DE53-4486-B493-A855D07B1C69}" srcOrd="1" destOrd="0" parTransId="{8277F9DB-6C90-4A56-87E8-1201CA10AC78}" sibTransId="{2BB1B2F7-7E4E-4787-A061-4523E9FC7969}"/>
    <dgm:cxn modelId="{F3A86A4D-1F41-4A2D-AE7F-4B855385B32E}" type="presOf" srcId="{A150765B-D719-4499-AFBB-48B19287514D}" destId="{779B61A5-9F6A-437A-981C-BBCA22933029}" srcOrd="0" destOrd="0" presId="urn:microsoft.com/office/officeart/2008/layout/CircleAccentTimeline"/>
    <dgm:cxn modelId="{D6CF4F57-B82E-4F04-812F-F4DFE29446A7}" type="presOf" srcId="{4B9EBB7B-DE53-4486-B493-A855D07B1C69}" destId="{7A955B3D-337C-4D00-B9BB-E0667C493E27}" srcOrd="0" destOrd="0" presId="urn:microsoft.com/office/officeart/2008/layout/CircleAccentTimeline"/>
    <dgm:cxn modelId="{8AB1FEB9-6C0C-43A3-936C-4F5E7A40A705}" srcId="{352FE031-466C-4E65-8111-41465C46BAA3}" destId="{A150765B-D719-4499-AFBB-48B19287514D}" srcOrd="0" destOrd="0" parTransId="{D59A9607-2153-4CAC-9618-6CEE078C61C3}" sibTransId="{FD9E10A1-1536-49E6-8B49-616EAB59920C}"/>
    <dgm:cxn modelId="{2056C9C5-A3F4-49FC-9142-13B68BCC56FE}" srcId="{352FE031-466C-4E65-8111-41465C46BAA3}" destId="{22B35062-362A-4A59-B775-7954A27E6D26}" srcOrd="2" destOrd="0" parTransId="{BE9BC3DA-8AA1-47BB-9DBA-5CB29EDE7A89}" sibTransId="{502869CE-E56B-4444-ACC5-2CF2DC87554A}"/>
    <dgm:cxn modelId="{EF2A06F3-EEB8-4217-99F4-0B5BC1154510}" type="presOf" srcId="{22B35062-362A-4A59-B775-7954A27E6D26}" destId="{5B903555-D9A5-43FD-9DB4-64C1416C96C8}" srcOrd="0" destOrd="0" presId="urn:microsoft.com/office/officeart/2008/layout/CircleAccentTimeline"/>
    <dgm:cxn modelId="{4ABD0047-55E4-47A7-9F0A-4A8FA975F3BB}" type="presParOf" srcId="{86667441-4427-45E6-9980-74649C1E6426}" destId="{2E410FB6-F3AF-4FE2-8ACB-69E28185A4CD}" srcOrd="0" destOrd="0" presId="urn:microsoft.com/office/officeart/2008/layout/CircleAccentTimeline"/>
    <dgm:cxn modelId="{3081A9A6-97EF-46FE-B634-BCC0A5660938}" type="presParOf" srcId="{2E410FB6-F3AF-4FE2-8ACB-69E28185A4CD}" destId="{139E2609-0996-41ED-85DC-FA8071A6CDC4}" srcOrd="0" destOrd="0" presId="urn:microsoft.com/office/officeart/2008/layout/CircleAccentTimeline"/>
    <dgm:cxn modelId="{73FC1ABB-E7CC-4A56-89D8-1F6FB25EC200}" type="presParOf" srcId="{2E410FB6-F3AF-4FE2-8ACB-69E28185A4CD}" destId="{779B61A5-9F6A-437A-981C-BBCA22933029}" srcOrd="1" destOrd="0" presId="urn:microsoft.com/office/officeart/2008/layout/CircleAccentTimeline"/>
    <dgm:cxn modelId="{86513821-B3BB-4EE3-ADFA-3ED610152D07}" type="presParOf" srcId="{2E410FB6-F3AF-4FE2-8ACB-69E28185A4CD}" destId="{0CA36BC9-7BFF-43BD-9D16-7CA92E9DC050}" srcOrd="2" destOrd="0" presId="urn:microsoft.com/office/officeart/2008/layout/CircleAccentTimeline"/>
    <dgm:cxn modelId="{9E484CE3-3535-4BB7-B94F-CD67C4D72311}" type="presParOf" srcId="{86667441-4427-45E6-9980-74649C1E6426}" destId="{8042679C-253E-407B-B708-CF4AD9DAD3A4}" srcOrd="1" destOrd="0" presId="urn:microsoft.com/office/officeart/2008/layout/CircleAccentTimeline"/>
    <dgm:cxn modelId="{BA3983CF-5AE9-44E3-B004-8E983F40107F}" type="presParOf" srcId="{86667441-4427-45E6-9980-74649C1E6426}" destId="{EF77BFAE-D053-4E4B-B649-6550B8FA413C}" srcOrd="2" destOrd="0" presId="urn:microsoft.com/office/officeart/2008/layout/CircleAccentTimeline"/>
    <dgm:cxn modelId="{D4866654-F98C-456D-B7AF-3D14308C32F5}" type="presParOf" srcId="{86667441-4427-45E6-9980-74649C1E6426}" destId="{A1675645-BBC6-4902-9DE7-BFC8790D58FB}" srcOrd="3" destOrd="0" presId="urn:microsoft.com/office/officeart/2008/layout/CircleAccentTimeline"/>
    <dgm:cxn modelId="{2C223CC0-9115-40C3-9202-E4AB83630761}" type="presParOf" srcId="{A1675645-BBC6-4902-9DE7-BFC8790D58FB}" destId="{28E14E9C-D003-4F91-934B-32D810997DE6}" srcOrd="0" destOrd="0" presId="urn:microsoft.com/office/officeart/2008/layout/CircleAccentTimeline"/>
    <dgm:cxn modelId="{9D29200B-4623-469F-99C6-C57406C6C551}" type="presParOf" srcId="{A1675645-BBC6-4902-9DE7-BFC8790D58FB}" destId="{7A955B3D-337C-4D00-B9BB-E0667C493E27}" srcOrd="1" destOrd="0" presId="urn:microsoft.com/office/officeart/2008/layout/CircleAccentTimeline"/>
    <dgm:cxn modelId="{8244ED89-A20E-4FF7-AD3B-F6564E0568DA}" type="presParOf" srcId="{A1675645-BBC6-4902-9DE7-BFC8790D58FB}" destId="{D5998B7F-44E6-4221-AFE1-3FFA3A329984}" srcOrd="2" destOrd="0" presId="urn:microsoft.com/office/officeart/2008/layout/CircleAccentTimeline"/>
    <dgm:cxn modelId="{05DF1BFC-9C15-4845-A899-CA77F2C1DDF6}" type="presParOf" srcId="{86667441-4427-45E6-9980-74649C1E6426}" destId="{DEF49219-35C7-4F47-B52A-78333712D4EC}" srcOrd="4" destOrd="0" presId="urn:microsoft.com/office/officeart/2008/layout/CircleAccentTimeline"/>
    <dgm:cxn modelId="{8FE08036-ADFE-4579-9BEB-8FD399210F08}" type="presParOf" srcId="{86667441-4427-45E6-9980-74649C1E6426}" destId="{F6E7C51D-69A9-44B6-B851-20DF53C6CE2B}" srcOrd="5" destOrd="0" presId="urn:microsoft.com/office/officeart/2008/layout/CircleAccentTimeline"/>
    <dgm:cxn modelId="{3EF7DE37-E8E0-4CE5-8D79-1650136D018B}" type="presParOf" srcId="{86667441-4427-45E6-9980-74649C1E6426}" destId="{AB6A762A-8D90-4D46-BEAB-6BA2970F462F}" srcOrd="6" destOrd="0" presId="urn:microsoft.com/office/officeart/2008/layout/CircleAccentTimeline"/>
    <dgm:cxn modelId="{0E52DAF7-F4A9-4F45-890C-D9149F080459}" type="presParOf" srcId="{AB6A762A-8D90-4D46-BEAB-6BA2970F462F}" destId="{30FCB506-4588-4B71-BD92-B87006FCA6A2}" srcOrd="0" destOrd="0" presId="urn:microsoft.com/office/officeart/2008/layout/CircleAccentTimeline"/>
    <dgm:cxn modelId="{331E3A44-B1E5-4203-A710-252803086C02}" type="presParOf" srcId="{AB6A762A-8D90-4D46-BEAB-6BA2970F462F}" destId="{5B903555-D9A5-43FD-9DB4-64C1416C96C8}" srcOrd="1" destOrd="0" presId="urn:microsoft.com/office/officeart/2008/layout/CircleAccentTimeline"/>
    <dgm:cxn modelId="{ABFCFC22-E47D-4139-B717-1DC0A29823A0}" type="presParOf" srcId="{AB6A762A-8D90-4D46-BEAB-6BA2970F462F}" destId="{C259A893-AFFD-45C8-9059-E35F7E11DF93}" srcOrd="2" destOrd="0" presId="urn:microsoft.com/office/officeart/2008/layout/CircleAccentTimeline"/>
    <dgm:cxn modelId="{6AE27C71-2AEC-4909-BA50-3DDC8748702D}" type="presParOf" srcId="{86667441-4427-45E6-9980-74649C1E6426}" destId="{B57606A3-362F-4091-A5B2-985C38A725B7}" srcOrd="7" destOrd="0" presId="urn:microsoft.com/office/officeart/2008/layout/CircleAccentTimeline"/>
    <dgm:cxn modelId="{60EE60F3-5517-4EB8-BF19-09D782CDCA3C}" type="presParOf" srcId="{86667441-4427-45E6-9980-74649C1E6426}" destId="{B7547B77-99DB-46FE-B0C3-FBD2071369BF}" srcOrd="8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09905C-9570-4618-A807-20A78446BD7C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EE7D091C-A4E4-4D15-B6BB-E84DE4EAE154}">
      <dgm:prSet custT="1"/>
      <dgm:spPr/>
      <dgm:t>
        <a:bodyPr/>
        <a:lstStyle/>
        <a:p>
          <a:r>
            <a:rPr lang="en-US" sz="1800" b="1" dirty="0"/>
            <a:t>1-Recipe Collection:</a:t>
          </a:r>
          <a:endParaRPr lang="en-PK" sz="1800" b="1" dirty="0"/>
        </a:p>
      </dgm:t>
    </dgm:pt>
    <dgm:pt modelId="{6B53CB0E-257F-477A-9046-EF551FDF22A3}" type="parTrans" cxnId="{8BE4C878-C4D0-434E-AC25-02E31B2A877B}">
      <dgm:prSet/>
      <dgm:spPr/>
      <dgm:t>
        <a:bodyPr/>
        <a:lstStyle/>
        <a:p>
          <a:endParaRPr lang="en-PK"/>
        </a:p>
      </dgm:t>
    </dgm:pt>
    <dgm:pt modelId="{7B97534C-67F5-4452-B4D2-7B5B035BAFC2}" type="sibTrans" cxnId="{8BE4C878-C4D0-434E-AC25-02E31B2A877B}">
      <dgm:prSet/>
      <dgm:spPr/>
      <dgm:t>
        <a:bodyPr/>
        <a:lstStyle/>
        <a:p>
          <a:endParaRPr lang="en-PK"/>
        </a:p>
      </dgm:t>
    </dgm:pt>
    <dgm:pt modelId="{7E5D9DB2-7DC3-4E4C-A046-40DA597B0C1F}">
      <dgm:prSet/>
      <dgm:spPr/>
      <dgm:t>
        <a:bodyPr/>
        <a:lstStyle/>
        <a:p>
          <a:r>
            <a:rPr lang="en-US" dirty="0"/>
            <a:t>Three simple recipes</a:t>
          </a:r>
          <a:endParaRPr lang="en-PK" dirty="0"/>
        </a:p>
      </dgm:t>
    </dgm:pt>
    <dgm:pt modelId="{4B3BA0D7-5904-4049-881F-4EAF82225A44}" type="parTrans" cxnId="{F5776C7D-7F1D-4214-8969-FA57D2B37BB5}">
      <dgm:prSet/>
      <dgm:spPr/>
      <dgm:t>
        <a:bodyPr/>
        <a:lstStyle/>
        <a:p>
          <a:endParaRPr lang="en-PK"/>
        </a:p>
      </dgm:t>
    </dgm:pt>
    <dgm:pt modelId="{05800D4D-6638-4B7C-A110-3C150382FA2D}" type="sibTrans" cxnId="{F5776C7D-7F1D-4214-8969-FA57D2B37BB5}">
      <dgm:prSet/>
      <dgm:spPr/>
      <dgm:t>
        <a:bodyPr/>
        <a:lstStyle/>
        <a:p>
          <a:endParaRPr lang="en-PK"/>
        </a:p>
      </dgm:t>
    </dgm:pt>
    <dgm:pt modelId="{EB233DEF-479D-4192-9130-866A9658C96D}">
      <dgm:prSet/>
      <dgm:spPr/>
      <dgm:t>
        <a:bodyPr/>
        <a:lstStyle/>
        <a:p>
          <a:r>
            <a:rPr lang="en-US"/>
            <a:t>Ingredients and quantities</a:t>
          </a:r>
          <a:endParaRPr lang="en-PK"/>
        </a:p>
      </dgm:t>
    </dgm:pt>
    <dgm:pt modelId="{2DACB600-FBF3-4C44-8179-E6EC2F3EFC14}" type="parTrans" cxnId="{38DB5B42-5A8B-4999-B624-415E957E9AF2}">
      <dgm:prSet/>
      <dgm:spPr/>
      <dgm:t>
        <a:bodyPr/>
        <a:lstStyle/>
        <a:p>
          <a:endParaRPr lang="en-PK"/>
        </a:p>
      </dgm:t>
    </dgm:pt>
    <dgm:pt modelId="{BD4D16F8-B0FC-44C2-859B-F8F763816691}" type="sibTrans" cxnId="{38DB5B42-5A8B-4999-B624-415E957E9AF2}">
      <dgm:prSet/>
      <dgm:spPr/>
      <dgm:t>
        <a:bodyPr/>
        <a:lstStyle/>
        <a:p>
          <a:endParaRPr lang="en-PK"/>
        </a:p>
      </dgm:t>
    </dgm:pt>
    <dgm:pt modelId="{3DBB87CB-5503-4795-93E6-FCE76832102D}">
      <dgm:prSet/>
      <dgm:spPr/>
      <dgm:t>
        <a:bodyPr/>
        <a:lstStyle/>
        <a:p>
          <a:r>
            <a:rPr lang="en-US"/>
            <a:t>Quantity required for recipe</a:t>
          </a:r>
          <a:endParaRPr lang="en-PK"/>
        </a:p>
      </dgm:t>
    </dgm:pt>
    <dgm:pt modelId="{B9068F70-E341-460E-B122-FAA66D2B093D}" type="parTrans" cxnId="{67824B41-9478-41DD-BA7B-EA3EAD0C7415}">
      <dgm:prSet/>
      <dgm:spPr/>
      <dgm:t>
        <a:bodyPr/>
        <a:lstStyle/>
        <a:p>
          <a:endParaRPr lang="en-PK"/>
        </a:p>
      </dgm:t>
    </dgm:pt>
    <dgm:pt modelId="{66E7D970-426A-4345-9441-F700DE48DC8E}" type="sibTrans" cxnId="{67824B41-9478-41DD-BA7B-EA3EAD0C7415}">
      <dgm:prSet/>
      <dgm:spPr/>
      <dgm:t>
        <a:bodyPr/>
        <a:lstStyle/>
        <a:p>
          <a:endParaRPr lang="en-PK"/>
        </a:p>
      </dgm:t>
    </dgm:pt>
    <dgm:pt modelId="{DD6C5686-E2FD-4B9F-9D06-B97EFD329C14}">
      <dgm:prSet/>
      <dgm:spPr/>
      <dgm:t>
        <a:bodyPr/>
        <a:lstStyle/>
        <a:p>
          <a:r>
            <a:rPr lang="en-US"/>
            <a:t>Purchase quantity</a:t>
          </a:r>
          <a:endParaRPr lang="en-PK"/>
        </a:p>
      </dgm:t>
    </dgm:pt>
    <dgm:pt modelId="{2CA2C633-FF8A-4CE5-A482-A210A6A01A95}" type="parTrans" cxnId="{DE584C4E-5B88-40D4-BE6D-0595219AEAB0}">
      <dgm:prSet/>
      <dgm:spPr/>
      <dgm:t>
        <a:bodyPr/>
        <a:lstStyle/>
        <a:p>
          <a:endParaRPr lang="en-PK"/>
        </a:p>
      </dgm:t>
    </dgm:pt>
    <dgm:pt modelId="{10FBA30E-EAE0-4193-821C-67BE76734B8C}" type="sibTrans" cxnId="{DE584C4E-5B88-40D4-BE6D-0595219AEAB0}">
      <dgm:prSet/>
      <dgm:spPr/>
      <dgm:t>
        <a:bodyPr/>
        <a:lstStyle/>
        <a:p>
          <a:endParaRPr lang="en-PK"/>
        </a:p>
      </dgm:t>
    </dgm:pt>
    <dgm:pt modelId="{51C7764F-439E-4D70-98BC-D0A0411DCF9E}" type="pres">
      <dgm:prSet presAssocID="{8A09905C-9570-4618-A807-20A78446BD7C}" presName="Name0" presStyleCnt="0">
        <dgm:presLayoutVars>
          <dgm:dir/>
          <dgm:animLvl val="lvl"/>
          <dgm:resizeHandles val="exact"/>
        </dgm:presLayoutVars>
      </dgm:prSet>
      <dgm:spPr/>
    </dgm:pt>
    <dgm:pt modelId="{6F4B955A-A0E0-4EA6-8EED-95CFE1F5BC76}" type="pres">
      <dgm:prSet presAssocID="{DD6C5686-E2FD-4B9F-9D06-B97EFD329C14}" presName="boxAndChildren" presStyleCnt="0"/>
      <dgm:spPr/>
    </dgm:pt>
    <dgm:pt modelId="{58CE725C-5EC7-4BF1-BEAD-2D3FDBBE4C2B}" type="pres">
      <dgm:prSet presAssocID="{DD6C5686-E2FD-4B9F-9D06-B97EFD329C14}" presName="parentTextBox" presStyleLbl="node1" presStyleIdx="0" presStyleCnt="5"/>
      <dgm:spPr/>
    </dgm:pt>
    <dgm:pt modelId="{53ADB384-6F45-49A2-9D11-DD66ED394D71}" type="pres">
      <dgm:prSet presAssocID="{66E7D970-426A-4345-9441-F700DE48DC8E}" presName="sp" presStyleCnt="0"/>
      <dgm:spPr/>
    </dgm:pt>
    <dgm:pt modelId="{6739F7C7-DC3A-4081-A02D-4F2CD5D50028}" type="pres">
      <dgm:prSet presAssocID="{3DBB87CB-5503-4795-93E6-FCE76832102D}" presName="arrowAndChildren" presStyleCnt="0"/>
      <dgm:spPr/>
    </dgm:pt>
    <dgm:pt modelId="{69CCEAAC-DC08-443D-BE38-2CF349053883}" type="pres">
      <dgm:prSet presAssocID="{3DBB87CB-5503-4795-93E6-FCE76832102D}" presName="parentTextArrow" presStyleLbl="node1" presStyleIdx="1" presStyleCnt="5"/>
      <dgm:spPr/>
    </dgm:pt>
    <dgm:pt modelId="{1B43D7CA-69C7-41A7-B6E8-5B98AAE868B7}" type="pres">
      <dgm:prSet presAssocID="{BD4D16F8-B0FC-44C2-859B-F8F763816691}" presName="sp" presStyleCnt="0"/>
      <dgm:spPr/>
    </dgm:pt>
    <dgm:pt modelId="{F64A2564-6C77-4724-83BA-D8A4CD850883}" type="pres">
      <dgm:prSet presAssocID="{EB233DEF-479D-4192-9130-866A9658C96D}" presName="arrowAndChildren" presStyleCnt="0"/>
      <dgm:spPr/>
    </dgm:pt>
    <dgm:pt modelId="{D3FD9364-CDEC-443E-83AA-7E6B208302CF}" type="pres">
      <dgm:prSet presAssocID="{EB233DEF-479D-4192-9130-866A9658C96D}" presName="parentTextArrow" presStyleLbl="node1" presStyleIdx="2" presStyleCnt="5"/>
      <dgm:spPr/>
    </dgm:pt>
    <dgm:pt modelId="{1C0CF010-69E5-477D-8D33-CE52E4077BF6}" type="pres">
      <dgm:prSet presAssocID="{05800D4D-6638-4B7C-A110-3C150382FA2D}" presName="sp" presStyleCnt="0"/>
      <dgm:spPr/>
    </dgm:pt>
    <dgm:pt modelId="{A86CBDD9-893B-4595-8499-6581A13AE205}" type="pres">
      <dgm:prSet presAssocID="{7E5D9DB2-7DC3-4E4C-A046-40DA597B0C1F}" presName="arrowAndChildren" presStyleCnt="0"/>
      <dgm:spPr/>
    </dgm:pt>
    <dgm:pt modelId="{419DDF67-9FAA-403D-A043-FF2B1AF33446}" type="pres">
      <dgm:prSet presAssocID="{7E5D9DB2-7DC3-4E4C-A046-40DA597B0C1F}" presName="parentTextArrow" presStyleLbl="node1" presStyleIdx="3" presStyleCnt="5"/>
      <dgm:spPr/>
    </dgm:pt>
    <dgm:pt modelId="{C2AC0ECC-025D-4902-86D9-1F5617E6D10B}" type="pres">
      <dgm:prSet presAssocID="{7B97534C-67F5-4452-B4D2-7B5B035BAFC2}" presName="sp" presStyleCnt="0"/>
      <dgm:spPr/>
    </dgm:pt>
    <dgm:pt modelId="{4B7FD204-DB92-43CD-A150-EF3BE74FA124}" type="pres">
      <dgm:prSet presAssocID="{EE7D091C-A4E4-4D15-B6BB-E84DE4EAE154}" presName="arrowAndChildren" presStyleCnt="0"/>
      <dgm:spPr/>
    </dgm:pt>
    <dgm:pt modelId="{79F2F19E-6D94-40DE-8084-9147FC190222}" type="pres">
      <dgm:prSet presAssocID="{EE7D091C-A4E4-4D15-B6BB-E84DE4EAE154}" presName="parentTextArrow" presStyleLbl="node1" presStyleIdx="4" presStyleCnt="5"/>
      <dgm:spPr/>
    </dgm:pt>
  </dgm:ptLst>
  <dgm:cxnLst>
    <dgm:cxn modelId="{D4CA4530-7ECE-4473-97E9-DED61CDA7E69}" type="presOf" srcId="{7E5D9DB2-7DC3-4E4C-A046-40DA597B0C1F}" destId="{419DDF67-9FAA-403D-A043-FF2B1AF33446}" srcOrd="0" destOrd="0" presId="urn:microsoft.com/office/officeart/2005/8/layout/process4"/>
    <dgm:cxn modelId="{E2631C36-5D52-419C-8E59-FE05BCC37F0C}" type="presOf" srcId="{DD6C5686-E2FD-4B9F-9D06-B97EFD329C14}" destId="{58CE725C-5EC7-4BF1-BEAD-2D3FDBBE4C2B}" srcOrd="0" destOrd="0" presId="urn:microsoft.com/office/officeart/2005/8/layout/process4"/>
    <dgm:cxn modelId="{67824B41-9478-41DD-BA7B-EA3EAD0C7415}" srcId="{8A09905C-9570-4618-A807-20A78446BD7C}" destId="{3DBB87CB-5503-4795-93E6-FCE76832102D}" srcOrd="3" destOrd="0" parTransId="{B9068F70-E341-460E-B122-FAA66D2B093D}" sibTransId="{66E7D970-426A-4345-9441-F700DE48DC8E}"/>
    <dgm:cxn modelId="{38DB5B42-5A8B-4999-B624-415E957E9AF2}" srcId="{8A09905C-9570-4618-A807-20A78446BD7C}" destId="{EB233DEF-479D-4192-9130-866A9658C96D}" srcOrd="2" destOrd="0" parTransId="{2DACB600-FBF3-4C44-8179-E6EC2F3EFC14}" sibTransId="{BD4D16F8-B0FC-44C2-859B-F8F763816691}"/>
    <dgm:cxn modelId="{309A4745-7B3E-473B-A612-114C2F4015D0}" type="presOf" srcId="{EB233DEF-479D-4192-9130-866A9658C96D}" destId="{D3FD9364-CDEC-443E-83AA-7E6B208302CF}" srcOrd="0" destOrd="0" presId="urn:microsoft.com/office/officeart/2005/8/layout/process4"/>
    <dgm:cxn modelId="{F729D247-83D7-4611-8D1F-1DA614551660}" type="presOf" srcId="{3DBB87CB-5503-4795-93E6-FCE76832102D}" destId="{69CCEAAC-DC08-443D-BE38-2CF349053883}" srcOrd="0" destOrd="0" presId="urn:microsoft.com/office/officeart/2005/8/layout/process4"/>
    <dgm:cxn modelId="{DE584C4E-5B88-40D4-BE6D-0595219AEAB0}" srcId="{8A09905C-9570-4618-A807-20A78446BD7C}" destId="{DD6C5686-E2FD-4B9F-9D06-B97EFD329C14}" srcOrd="4" destOrd="0" parTransId="{2CA2C633-FF8A-4CE5-A482-A210A6A01A95}" sibTransId="{10FBA30E-EAE0-4193-821C-67BE76734B8C}"/>
    <dgm:cxn modelId="{8BE4C878-C4D0-434E-AC25-02E31B2A877B}" srcId="{8A09905C-9570-4618-A807-20A78446BD7C}" destId="{EE7D091C-A4E4-4D15-B6BB-E84DE4EAE154}" srcOrd="0" destOrd="0" parTransId="{6B53CB0E-257F-477A-9046-EF551FDF22A3}" sibTransId="{7B97534C-67F5-4452-B4D2-7B5B035BAFC2}"/>
    <dgm:cxn modelId="{F5776C7D-7F1D-4214-8969-FA57D2B37BB5}" srcId="{8A09905C-9570-4618-A807-20A78446BD7C}" destId="{7E5D9DB2-7DC3-4E4C-A046-40DA597B0C1F}" srcOrd="1" destOrd="0" parTransId="{4B3BA0D7-5904-4049-881F-4EAF82225A44}" sibTransId="{05800D4D-6638-4B7C-A110-3C150382FA2D}"/>
    <dgm:cxn modelId="{0F3E44AC-7D30-42DD-BAB6-52B562AF9594}" type="presOf" srcId="{8A09905C-9570-4618-A807-20A78446BD7C}" destId="{51C7764F-439E-4D70-98BC-D0A0411DCF9E}" srcOrd="0" destOrd="0" presId="urn:microsoft.com/office/officeart/2005/8/layout/process4"/>
    <dgm:cxn modelId="{07F71DEC-4D30-4CB6-82BC-A173BECEC2A4}" type="presOf" srcId="{EE7D091C-A4E4-4D15-B6BB-E84DE4EAE154}" destId="{79F2F19E-6D94-40DE-8084-9147FC190222}" srcOrd="0" destOrd="0" presId="urn:microsoft.com/office/officeart/2005/8/layout/process4"/>
    <dgm:cxn modelId="{324DA41B-3184-4100-A077-2C1A6E73562C}" type="presParOf" srcId="{51C7764F-439E-4D70-98BC-D0A0411DCF9E}" destId="{6F4B955A-A0E0-4EA6-8EED-95CFE1F5BC76}" srcOrd="0" destOrd="0" presId="urn:microsoft.com/office/officeart/2005/8/layout/process4"/>
    <dgm:cxn modelId="{3F6E3D5C-D79A-4C9E-8459-859726B16C4A}" type="presParOf" srcId="{6F4B955A-A0E0-4EA6-8EED-95CFE1F5BC76}" destId="{58CE725C-5EC7-4BF1-BEAD-2D3FDBBE4C2B}" srcOrd="0" destOrd="0" presId="urn:microsoft.com/office/officeart/2005/8/layout/process4"/>
    <dgm:cxn modelId="{C652B998-90B8-447F-AE54-842EBD10CE3D}" type="presParOf" srcId="{51C7764F-439E-4D70-98BC-D0A0411DCF9E}" destId="{53ADB384-6F45-49A2-9D11-DD66ED394D71}" srcOrd="1" destOrd="0" presId="urn:microsoft.com/office/officeart/2005/8/layout/process4"/>
    <dgm:cxn modelId="{F341D810-1B7C-4B7E-ACB6-A63416F6C4B5}" type="presParOf" srcId="{51C7764F-439E-4D70-98BC-D0A0411DCF9E}" destId="{6739F7C7-DC3A-4081-A02D-4F2CD5D50028}" srcOrd="2" destOrd="0" presId="urn:microsoft.com/office/officeart/2005/8/layout/process4"/>
    <dgm:cxn modelId="{4B377400-21F4-4C77-905D-AEE41C5E8B34}" type="presParOf" srcId="{6739F7C7-DC3A-4081-A02D-4F2CD5D50028}" destId="{69CCEAAC-DC08-443D-BE38-2CF349053883}" srcOrd="0" destOrd="0" presId="urn:microsoft.com/office/officeart/2005/8/layout/process4"/>
    <dgm:cxn modelId="{9D68EAFA-DB57-410B-8367-D7B3CE531933}" type="presParOf" srcId="{51C7764F-439E-4D70-98BC-D0A0411DCF9E}" destId="{1B43D7CA-69C7-41A7-B6E8-5B98AAE868B7}" srcOrd="3" destOrd="0" presId="urn:microsoft.com/office/officeart/2005/8/layout/process4"/>
    <dgm:cxn modelId="{4DE80848-792E-4B03-B1EB-6A0D900E0199}" type="presParOf" srcId="{51C7764F-439E-4D70-98BC-D0A0411DCF9E}" destId="{F64A2564-6C77-4724-83BA-D8A4CD850883}" srcOrd="4" destOrd="0" presId="urn:microsoft.com/office/officeart/2005/8/layout/process4"/>
    <dgm:cxn modelId="{AB1DB963-EA96-48B7-ABCD-CFE046682790}" type="presParOf" srcId="{F64A2564-6C77-4724-83BA-D8A4CD850883}" destId="{D3FD9364-CDEC-443E-83AA-7E6B208302CF}" srcOrd="0" destOrd="0" presId="urn:microsoft.com/office/officeart/2005/8/layout/process4"/>
    <dgm:cxn modelId="{629A2235-FFFE-48F8-AC23-E766F35EF48A}" type="presParOf" srcId="{51C7764F-439E-4D70-98BC-D0A0411DCF9E}" destId="{1C0CF010-69E5-477D-8D33-CE52E4077BF6}" srcOrd="5" destOrd="0" presId="urn:microsoft.com/office/officeart/2005/8/layout/process4"/>
    <dgm:cxn modelId="{03483994-1ADD-4D90-8EA3-EAA7A4340022}" type="presParOf" srcId="{51C7764F-439E-4D70-98BC-D0A0411DCF9E}" destId="{A86CBDD9-893B-4595-8499-6581A13AE205}" srcOrd="6" destOrd="0" presId="urn:microsoft.com/office/officeart/2005/8/layout/process4"/>
    <dgm:cxn modelId="{535428D9-1627-4451-A6FE-F427E2B50DC6}" type="presParOf" srcId="{A86CBDD9-893B-4595-8499-6581A13AE205}" destId="{419DDF67-9FAA-403D-A043-FF2B1AF33446}" srcOrd="0" destOrd="0" presId="urn:microsoft.com/office/officeart/2005/8/layout/process4"/>
    <dgm:cxn modelId="{C75A0BAC-CF51-4C55-9AFB-15A83D1D67A2}" type="presParOf" srcId="{51C7764F-439E-4D70-98BC-D0A0411DCF9E}" destId="{C2AC0ECC-025D-4902-86D9-1F5617E6D10B}" srcOrd="7" destOrd="0" presId="urn:microsoft.com/office/officeart/2005/8/layout/process4"/>
    <dgm:cxn modelId="{33BB2DD2-A5B1-47EE-AB12-A6A69F8CF503}" type="presParOf" srcId="{51C7764F-439E-4D70-98BC-D0A0411DCF9E}" destId="{4B7FD204-DB92-43CD-A150-EF3BE74FA124}" srcOrd="8" destOrd="0" presId="urn:microsoft.com/office/officeart/2005/8/layout/process4"/>
    <dgm:cxn modelId="{925D148D-C12F-4E4A-82A1-BFDA0FF0074D}" type="presParOf" srcId="{4B7FD204-DB92-43CD-A150-EF3BE74FA124}" destId="{79F2F19E-6D94-40DE-8084-9147FC19022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E27A41-A61B-45FD-BB9A-BF33CAAF3BC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F930B0F0-3BF0-492F-A6C0-C127DA57B0D5}">
      <dgm:prSet custT="1"/>
      <dgm:spPr/>
      <dgm:t>
        <a:bodyPr/>
        <a:lstStyle/>
        <a:p>
          <a:r>
            <a:rPr lang="en-US" sz="2000" b="1" dirty="0"/>
            <a:t>2-Cost Estimator:</a:t>
          </a:r>
          <a:endParaRPr lang="en-PK" sz="2000" b="1" dirty="0"/>
        </a:p>
      </dgm:t>
    </dgm:pt>
    <dgm:pt modelId="{7C3997EB-A160-480A-A402-57A0877E2996}" type="parTrans" cxnId="{D48C5D9C-79EC-4CA9-9C0A-0392EC33087C}">
      <dgm:prSet/>
      <dgm:spPr/>
      <dgm:t>
        <a:bodyPr/>
        <a:lstStyle/>
        <a:p>
          <a:endParaRPr lang="en-PK"/>
        </a:p>
      </dgm:t>
    </dgm:pt>
    <dgm:pt modelId="{56186866-6F87-41AC-8123-7B39F9453CFA}" type="sibTrans" cxnId="{D48C5D9C-79EC-4CA9-9C0A-0392EC33087C}">
      <dgm:prSet/>
      <dgm:spPr/>
      <dgm:t>
        <a:bodyPr/>
        <a:lstStyle/>
        <a:p>
          <a:endParaRPr lang="en-PK"/>
        </a:p>
      </dgm:t>
    </dgm:pt>
    <dgm:pt modelId="{D28C808D-C1BF-45AA-9E0B-EEEA91580A44}">
      <dgm:prSet/>
      <dgm:spPr/>
      <dgm:t>
        <a:bodyPr/>
        <a:lstStyle/>
        <a:p>
          <a:r>
            <a:rPr lang="en-US"/>
            <a:t>Ingredient prices (local market or online)</a:t>
          </a:r>
          <a:endParaRPr lang="en-PK"/>
        </a:p>
      </dgm:t>
    </dgm:pt>
    <dgm:pt modelId="{51F68932-4713-4AC5-81B4-8BE6C3D97D2C}" type="parTrans" cxnId="{A23C8439-6AFC-4759-8CEF-11F78BAFCB75}">
      <dgm:prSet/>
      <dgm:spPr/>
      <dgm:t>
        <a:bodyPr/>
        <a:lstStyle/>
        <a:p>
          <a:endParaRPr lang="en-PK"/>
        </a:p>
      </dgm:t>
    </dgm:pt>
    <dgm:pt modelId="{9A372B32-672A-4CC6-AC87-94208E8F7827}" type="sibTrans" cxnId="{A23C8439-6AFC-4759-8CEF-11F78BAFCB75}">
      <dgm:prSet/>
      <dgm:spPr/>
      <dgm:t>
        <a:bodyPr/>
        <a:lstStyle/>
        <a:p>
          <a:endParaRPr lang="en-PK"/>
        </a:p>
      </dgm:t>
    </dgm:pt>
    <dgm:pt modelId="{A7948124-100C-40C2-8358-CBCAF09F0261}">
      <dgm:prSet/>
      <dgm:spPr/>
      <dgm:t>
        <a:bodyPr/>
        <a:lstStyle/>
        <a:p>
          <a:r>
            <a:rPr lang="en-US"/>
            <a:t>Total meal cost</a:t>
          </a:r>
          <a:endParaRPr lang="en-PK"/>
        </a:p>
      </dgm:t>
    </dgm:pt>
    <dgm:pt modelId="{9481C4A1-83CE-4CD1-9042-18BEDF96F71F}" type="parTrans" cxnId="{F3E0ED77-D8CE-4B03-9E65-705E8C55D3A2}">
      <dgm:prSet/>
      <dgm:spPr/>
      <dgm:t>
        <a:bodyPr/>
        <a:lstStyle/>
        <a:p>
          <a:endParaRPr lang="en-PK"/>
        </a:p>
      </dgm:t>
    </dgm:pt>
    <dgm:pt modelId="{3F8C0DC3-EAA0-42FF-B228-83BA6C99FD70}" type="sibTrans" cxnId="{F3E0ED77-D8CE-4B03-9E65-705E8C55D3A2}">
      <dgm:prSet/>
      <dgm:spPr/>
      <dgm:t>
        <a:bodyPr/>
        <a:lstStyle/>
        <a:p>
          <a:endParaRPr lang="en-PK"/>
        </a:p>
      </dgm:t>
    </dgm:pt>
    <dgm:pt modelId="{B0F481D3-1A56-4AB6-ABDE-7FA1571B215A}">
      <dgm:prSet/>
      <dgm:spPr/>
      <dgm:t>
        <a:bodyPr/>
        <a:lstStyle/>
        <a:p>
          <a:r>
            <a:rPr lang="en-US"/>
            <a:t>Cost estimate per recipe</a:t>
          </a:r>
          <a:endParaRPr lang="en-PK"/>
        </a:p>
      </dgm:t>
    </dgm:pt>
    <dgm:pt modelId="{5A6DCAA7-DEE1-4E80-B1B5-088344AA0779}" type="parTrans" cxnId="{312C5E97-8C3E-49D0-A4F0-1E8F8752B277}">
      <dgm:prSet/>
      <dgm:spPr/>
      <dgm:t>
        <a:bodyPr/>
        <a:lstStyle/>
        <a:p>
          <a:endParaRPr lang="en-PK"/>
        </a:p>
      </dgm:t>
    </dgm:pt>
    <dgm:pt modelId="{DF16E070-1F92-4409-9CBC-DF04FCFC3301}" type="sibTrans" cxnId="{312C5E97-8C3E-49D0-A4F0-1E8F8752B277}">
      <dgm:prSet/>
      <dgm:spPr/>
      <dgm:t>
        <a:bodyPr/>
        <a:lstStyle/>
        <a:p>
          <a:endParaRPr lang="en-PK"/>
        </a:p>
      </dgm:t>
    </dgm:pt>
    <dgm:pt modelId="{48FA70F7-0A11-45D0-BD9C-4ECA4CAD6625}" type="pres">
      <dgm:prSet presAssocID="{E2E27A41-A61B-45FD-BB9A-BF33CAAF3BC1}" presName="CompostProcess" presStyleCnt="0">
        <dgm:presLayoutVars>
          <dgm:dir/>
          <dgm:resizeHandles val="exact"/>
        </dgm:presLayoutVars>
      </dgm:prSet>
      <dgm:spPr/>
    </dgm:pt>
    <dgm:pt modelId="{FDE0B839-DDAC-4A53-8D8D-256C67757589}" type="pres">
      <dgm:prSet presAssocID="{E2E27A41-A61B-45FD-BB9A-BF33CAAF3BC1}" presName="arrow" presStyleLbl="bgShp" presStyleIdx="0" presStyleCnt="1" custLinFactNeighborX="56794" custLinFactNeighborY="-20478"/>
      <dgm:spPr/>
    </dgm:pt>
    <dgm:pt modelId="{7095D605-B805-4557-B028-44CA98F74E95}" type="pres">
      <dgm:prSet presAssocID="{E2E27A41-A61B-45FD-BB9A-BF33CAAF3BC1}" presName="linearProcess" presStyleCnt="0"/>
      <dgm:spPr/>
    </dgm:pt>
    <dgm:pt modelId="{17A6EC13-6EEC-4533-815B-89D276C8E9F4}" type="pres">
      <dgm:prSet presAssocID="{F930B0F0-3BF0-492F-A6C0-C127DA57B0D5}" presName="textNode" presStyleLbl="node1" presStyleIdx="0" presStyleCnt="4" custScaleX="147141" custScaleY="124198">
        <dgm:presLayoutVars>
          <dgm:bulletEnabled val="1"/>
        </dgm:presLayoutVars>
      </dgm:prSet>
      <dgm:spPr/>
    </dgm:pt>
    <dgm:pt modelId="{C8570A2E-FB06-4E5F-BE60-851684D06FF6}" type="pres">
      <dgm:prSet presAssocID="{56186866-6F87-41AC-8123-7B39F9453CFA}" presName="sibTrans" presStyleCnt="0"/>
      <dgm:spPr/>
    </dgm:pt>
    <dgm:pt modelId="{3CDAEA3D-3E9A-405C-A571-92455ACBC5FA}" type="pres">
      <dgm:prSet presAssocID="{D28C808D-C1BF-45AA-9E0B-EEEA91580A44}" presName="textNode" presStyleLbl="node1" presStyleIdx="1" presStyleCnt="4">
        <dgm:presLayoutVars>
          <dgm:bulletEnabled val="1"/>
        </dgm:presLayoutVars>
      </dgm:prSet>
      <dgm:spPr/>
    </dgm:pt>
    <dgm:pt modelId="{4DA6FF62-15A6-4D94-88E3-951D4E223478}" type="pres">
      <dgm:prSet presAssocID="{9A372B32-672A-4CC6-AC87-94208E8F7827}" presName="sibTrans" presStyleCnt="0"/>
      <dgm:spPr/>
    </dgm:pt>
    <dgm:pt modelId="{EB7C3DC7-D753-4949-864B-5B8944B5F13B}" type="pres">
      <dgm:prSet presAssocID="{A7948124-100C-40C2-8358-CBCAF09F0261}" presName="textNode" presStyleLbl="node1" presStyleIdx="2" presStyleCnt="4">
        <dgm:presLayoutVars>
          <dgm:bulletEnabled val="1"/>
        </dgm:presLayoutVars>
      </dgm:prSet>
      <dgm:spPr/>
    </dgm:pt>
    <dgm:pt modelId="{579D2AA7-FBE5-4202-9470-9D57143EBFAE}" type="pres">
      <dgm:prSet presAssocID="{3F8C0DC3-EAA0-42FF-B228-83BA6C99FD70}" presName="sibTrans" presStyleCnt="0"/>
      <dgm:spPr/>
    </dgm:pt>
    <dgm:pt modelId="{AD71E072-411D-48B0-888F-83B78CC1A498}" type="pres">
      <dgm:prSet presAssocID="{B0F481D3-1A56-4AB6-ABDE-7FA1571B215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28B5B07-2839-4275-95FF-FBFCCD2EB7D4}" type="presOf" srcId="{E2E27A41-A61B-45FD-BB9A-BF33CAAF3BC1}" destId="{48FA70F7-0A11-45D0-BD9C-4ECA4CAD6625}" srcOrd="0" destOrd="0" presId="urn:microsoft.com/office/officeart/2005/8/layout/hProcess9"/>
    <dgm:cxn modelId="{0DBC5F28-F5EB-4BD9-A1DB-B7020B74ACA6}" type="presOf" srcId="{B0F481D3-1A56-4AB6-ABDE-7FA1571B215A}" destId="{AD71E072-411D-48B0-888F-83B78CC1A498}" srcOrd="0" destOrd="0" presId="urn:microsoft.com/office/officeart/2005/8/layout/hProcess9"/>
    <dgm:cxn modelId="{A23C8439-6AFC-4759-8CEF-11F78BAFCB75}" srcId="{E2E27A41-A61B-45FD-BB9A-BF33CAAF3BC1}" destId="{D28C808D-C1BF-45AA-9E0B-EEEA91580A44}" srcOrd="1" destOrd="0" parTransId="{51F68932-4713-4AC5-81B4-8BE6C3D97D2C}" sibTransId="{9A372B32-672A-4CC6-AC87-94208E8F7827}"/>
    <dgm:cxn modelId="{1665DA5D-1C58-4C81-AC26-F54476F36151}" type="presOf" srcId="{A7948124-100C-40C2-8358-CBCAF09F0261}" destId="{EB7C3DC7-D753-4949-864B-5B8944B5F13B}" srcOrd="0" destOrd="0" presId="urn:microsoft.com/office/officeart/2005/8/layout/hProcess9"/>
    <dgm:cxn modelId="{F3E0ED77-D8CE-4B03-9E65-705E8C55D3A2}" srcId="{E2E27A41-A61B-45FD-BB9A-BF33CAAF3BC1}" destId="{A7948124-100C-40C2-8358-CBCAF09F0261}" srcOrd="2" destOrd="0" parTransId="{9481C4A1-83CE-4CD1-9042-18BEDF96F71F}" sibTransId="{3F8C0DC3-EAA0-42FF-B228-83BA6C99FD70}"/>
    <dgm:cxn modelId="{3FB05993-DBB1-4AE3-B743-905E406FE10E}" type="presOf" srcId="{F930B0F0-3BF0-492F-A6C0-C127DA57B0D5}" destId="{17A6EC13-6EEC-4533-815B-89D276C8E9F4}" srcOrd="0" destOrd="0" presId="urn:microsoft.com/office/officeart/2005/8/layout/hProcess9"/>
    <dgm:cxn modelId="{312C5E97-8C3E-49D0-A4F0-1E8F8752B277}" srcId="{E2E27A41-A61B-45FD-BB9A-BF33CAAF3BC1}" destId="{B0F481D3-1A56-4AB6-ABDE-7FA1571B215A}" srcOrd="3" destOrd="0" parTransId="{5A6DCAA7-DEE1-4E80-B1B5-088344AA0779}" sibTransId="{DF16E070-1F92-4409-9CBC-DF04FCFC3301}"/>
    <dgm:cxn modelId="{D48C5D9C-79EC-4CA9-9C0A-0392EC33087C}" srcId="{E2E27A41-A61B-45FD-BB9A-BF33CAAF3BC1}" destId="{F930B0F0-3BF0-492F-A6C0-C127DA57B0D5}" srcOrd="0" destOrd="0" parTransId="{7C3997EB-A160-480A-A402-57A0877E2996}" sibTransId="{56186866-6F87-41AC-8123-7B39F9453CFA}"/>
    <dgm:cxn modelId="{65A2B0D6-2393-4F5E-820A-65CA0103B9BD}" type="presOf" srcId="{D28C808D-C1BF-45AA-9E0B-EEEA91580A44}" destId="{3CDAEA3D-3E9A-405C-A571-92455ACBC5FA}" srcOrd="0" destOrd="0" presId="urn:microsoft.com/office/officeart/2005/8/layout/hProcess9"/>
    <dgm:cxn modelId="{A7DC08E6-71E3-4E5D-9DC3-30D3E65DCEED}" type="presParOf" srcId="{48FA70F7-0A11-45D0-BD9C-4ECA4CAD6625}" destId="{FDE0B839-DDAC-4A53-8D8D-256C67757589}" srcOrd="0" destOrd="0" presId="urn:microsoft.com/office/officeart/2005/8/layout/hProcess9"/>
    <dgm:cxn modelId="{4042E1BA-6592-4D2E-AD35-31FCF5FCD1FD}" type="presParOf" srcId="{48FA70F7-0A11-45D0-BD9C-4ECA4CAD6625}" destId="{7095D605-B805-4557-B028-44CA98F74E95}" srcOrd="1" destOrd="0" presId="urn:microsoft.com/office/officeart/2005/8/layout/hProcess9"/>
    <dgm:cxn modelId="{F95A17D7-9095-4392-89E8-4082A92A006A}" type="presParOf" srcId="{7095D605-B805-4557-B028-44CA98F74E95}" destId="{17A6EC13-6EEC-4533-815B-89D276C8E9F4}" srcOrd="0" destOrd="0" presId="urn:microsoft.com/office/officeart/2005/8/layout/hProcess9"/>
    <dgm:cxn modelId="{DB2230C8-024E-471C-9314-AB1C5CBC840F}" type="presParOf" srcId="{7095D605-B805-4557-B028-44CA98F74E95}" destId="{C8570A2E-FB06-4E5F-BE60-851684D06FF6}" srcOrd="1" destOrd="0" presId="urn:microsoft.com/office/officeart/2005/8/layout/hProcess9"/>
    <dgm:cxn modelId="{BAE234C5-2B74-4D3B-AA60-158ADB400803}" type="presParOf" srcId="{7095D605-B805-4557-B028-44CA98F74E95}" destId="{3CDAEA3D-3E9A-405C-A571-92455ACBC5FA}" srcOrd="2" destOrd="0" presId="urn:microsoft.com/office/officeart/2005/8/layout/hProcess9"/>
    <dgm:cxn modelId="{1712F2DC-BAA1-4440-B77A-3FAB904202E8}" type="presParOf" srcId="{7095D605-B805-4557-B028-44CA98F74E95}" destId="{4DA6FF62-15A6-4D94-88E3-951D4E223478}" srcOrd="3" destOrd="0" presId="urn:microsoft.com/office/officeart/2005/8/layout/hProcess9"/>
    <dgm:cxn modelId="{FC810D8F-C1A5-43C9-A5C9-4E71A300122A}" type="presParOf" srcId="{7095D605-B805-4557-B028-44CA98F74E95}" destId="{EB7C3DC7-D753-4949-864B-5B8944B5F13B}" srcOrd="4" destOrd="0" presId="urn:microsoft.com/office/officeart/2005/8/layout/hProcess9"/>
    <dgm:cxn modelId="{CBC0FBFC-8CEB-4BDB-85C7-77FFB434DEC9}" type="presParOf" srcId="{7095D605-B805-4557-B028-44CA98F74E95}" destId="{579D2AA7-FBE5-4202-9470-9D57143EBFAE}" srcOrd="5" destOrd="0" presId="urn:microsoft.com/office/officeart/2005/8/layout/hProcess9"/>
    <dgm:cxn modelId="{E8B7171B-FCBF-4B61-A6BC-40BEFDC4C550}" type="presParOf" srcId="{7095D605-B805-4557-B028-44CA98F74E95}" destId="{AD71E072-411D-48B0-888F-83B78CC1A49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1E7D7B-B8AA-46DE-85B0-7111B3E02C7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AD407337-53C8-415E-806D-BDE7B68F194E}">
      <dgm:prSet custT="1"/>
      <dgm:spPr/>
      <dgm:t>
        <a:bodyPr/>
        <a:lstStyle/>
        <a:p>
          <a:r>
            <a:rPr lang="en-US" sz="1800" b="1" dirty="0"/>
            <a:t>3-Introduction and overview:</a:t>
          </a:r>
          <a:endParaRPr lang="en-PK" sz="1800" b="1" dirty="0"/>
        </a:p>
      </dgm:t>
    </dgm:pt>
    <dgm:pt modelId="{26CDA8C3-1A99-4EA4-B4D0-EF46819146A3}" type="parTrans" cxnId="{D111B9EB-12E2-40E8-8B21-C5B8754C6465}">
      <dgm:prSet/>
      <dgm:spPr/>
      <dgm:t>
        <a:bodyPr/>
        <a:lstStyle/>
        <a:p>
          <a:endParaRPr lang="en-PK"/>
        </a:p>
      </dgm:t>
    </dgm:pt>
    <dgm:pt modelId="{999E7E05-38A2-4302-97E5-EBF7BFE407CF}" type="sibTrans" cxnId="{D111B9EB-12E2-40E8-8B21-C5B8754C6465}">
      <dgm:prSet/>
      <dgm:spPr/>
      <dgm:t>
        <a:bodyPr/>
        <a:lstStyle/>
        <a:p>
          <a:endParaRPr lang="en-PK"/>
        </a:p>
      </dgm:t>
    </dgm:pt>
    <dgm:pt modelId="{BC97BA01-C2BC-46E8-9A08-EFD5AFB54171}">
      <dgm:prSet/>
      <dgm:spPr/>
      <dgm:t>
        <a:bodyPr/>
        <a:lstStyle/>
        <a:p>
          <a:r>
            <a:rPr lang="en-US"/>
            <a:t>Project objective and description</a:t>
          </a:r>
          <a:endParaRPr lang="en-PK"/>
        </a:p>
      </dgm:t>
    </dgm:pt>
    <dgm:pt modelId="{7EFAB269-A0A9-44FD-8398-586619AB56B0}" type="parTrans" cxnId="{A9F2F4A6-39AD-4EDE-8901-7A77AFCCE284}">
      <dgm:prSet/>
      <dgm:spPr/>
      <dgm:t>
        <a:bodyPr/>
        <a:lstStyle/>
        <a:p>
          <a:endParaRPr lang="en-PK"/>
        </a:p>
      </dgm:t>
    </dgm:pt>
    <dgm:pt modelId="{8431F55E-018A-44D1-BEDF-C8252E65F84A}" type="sibTrans" cxnId="{A9F2F4A6-39AD-4EDE-8901-7A77AFCCE284}">
      <dgm:prSet/>
      <dgm:spPr/>
      <dgm:t>
        <a:bodyPr/>
        <a:lstStyle/>
        <a:p>
          <a:endParaRPr lang="en-PK"/>
        </a:p>
      </dgm:t>
    </dgm:pt>
    <dgm:pt modelId="{AF71DB87-FE33-49FB-B310-CA8A9145BC9E}">
      <dgm:prSet/>
      <dgm:spPr/>
      <dgm:t>
        <a:bodyPr/>
        <a:lstStyle/>
        <a:p>
          <a:r>
            <a:rPr lang="en-US"/>
            <a:t>Importance of meal planning and budgeting</a:t>
          </a:r>
          <a:endParaRPr lang="en-PK"/>
        </a:p>
      </dgm:t>
    </dgm:pt>
    <dgm:pt modelId="{9E9C12E7-0D7A-4C58-B57D-F1790D9B57AB}" type="parTrans" cxnId="{DBFAE0AF-C438-4555-85FD-117A00DA43B6}">
      <dgm:prSet/>
      <dgm:spPr/>
      <dgm:t>
        <a:bodyPr/>
        <a:lstStyle/>
        <a:p>
          <a:endParaRPr lang="en-PK"/>
        </a:p>
      </dgm:t>
    </dgm:pt>
    <dgm:pt modelId="{A08FCA4E-200B-4044-8096-106DCC732586}" type="sibTrans" cxnId="{DBFAE0AF-C438-4555-85FD-117A00DA43B6}">
      <dgm:prSet/>
      <dgm:spPr/>
      <dgm:t>
        <a:bodyPr/>
        <a:lstStyle/>
        <a:p>
          <a:endParaRPr lang="en-PK"/>
        </a:p>
      </dgm:t>
    </dgm:pt>
    <dgm:pt modelId="{C99EC9A4-639F-42BA-B229-7982F955F87C}" type="pres">
      <dgm:prSet presAssocID="{BE1E7D7B-B8AA-46DE-85B0-7111B3E02C7D}" presName="Name0" presStyleCnt="0">
        <dgm:presLayoutVars>
          <dgm:dir/>
          <dgm:resizeHandles val="exact"/>
        </dgm:presLayoutVars>
      </dgm:prSet>
      <dgm:spPr/>
    </dgm:pt>
    <dgm:pt modelId="{F553299B-58EE-4234-AB2D-CF85BBA9A11C}" type="pres">
      <dgm:prSet presAssocID="{AD407337-53C8-415E-806D-BDE7B68F194E}" presName="node" presStyleLbl="node1" presStyleIdx="0" presStyleCnt="3" custScaleX="98460" custLinFactNeighborX="8525">
        <dgm:presLayoutVars>
          <dgm:bulletEnabled val="1"/>
        </dgm:presLayoutVars>
      </dgm:prSet>
      <dgm:spPr/>
    </dgm:pt>
    <dgm:pt modelId="{982DAA0C-758F-44B9-85CE-480D51222E61}" type="pres">
      <dgm:prSet presAssocID="{999E7E05-38A2-4302-97E5-EBF7BFE407CF}" presName="sibTrans" presStyleCnt="0"/>
      <dgm:spPr/>
    </dgm:pt>
    <dgm:pt modelId="{DB444706-0034-425A-8554-670BBF5AA967}" type="pres">
      <dgm:prSet presAssocID="{BC97BA01-C2BC-46E8-9A08-EFD5AFB54171}" presName="node" presStyleLbl="node1" presStyleIdx="1" presStyleCnt="3">
        <dgm:presLayoutVars>
          <dgm:bulletEnabled val="1"/>
        </dgm:presLayoutVars>
      </dgm:prSet>
      <dgm:spPr/>
    </dgm:pt>
    <dgm:pt modelId="{72853285-5F0E-4F31-A02F-E0138C73A166}" type="pres">
      <dgm:prSet presAssocID="{8431F55E-018A-44D1-BEDF-C8252E65F84A}" presName="sibTrans" presStyleCnt="0"/>
      <dgm:spPr/>
    </dgm:pt>
    <dgm:pt modelId="{F940D897-2D0C-447F-AF05-8F5663FE6794}" type="pres">
      <dgm:prSet presAssocID="{AF71DB87-FE33-49FB-B310-CA8A9145BC9E}" presName="node" presStyleLbl="node1" presStyleIdx="2" presStyleCnt="3">
        <dgm:presLayoutVars>
          <dgm:bulletEnabled val="1"/>
        </dgm:presLayoutVars>
      </dgm:prSet>
      <dgm:spPr/>
    </dgm:pt>
  </dgm:ptLst>
  <dgm:cxnLst>
    <dgm:cxn modelId="{FE5AC90E-D456-4D34-A341-36167412D5C0}" type="presOf" srcId="{BE1E7D7B-B8AA-46DE-85B0-7111B3E02C7D}" destId="{C99EC9A4-639F-42BA-B229-7982F955F87C}" srcOrd="0" destOrd="0" presId="urn:microsoft.com/office/officeart/2005/8/layout/hList6"/>
    <dgm:cxn modelId="{043E5A49-8FC7-4800-A9A8-CF259D5F1BAB}" type="presOf" srcId="{BC97BA01-C2BC-46E8-9A08-EFD5AFB54171}" destId="{DB444706-0034-425A-8554-670BBF5AA967}" srcOrd="0" destOrd="0" presId="urn:microsoft.com/office/officeart/2005/8/layout/hList6"/>
    <dgm:cxn modelId="{74121A83-EC3F-4A5E-BB64-6D8BF1D17CDC}" type="presOf" srcId="{AD407337-53C8-415E-806D-BDE7B68F194E}" destId="{F553299B-58EE-4234-AB2D-CF85BBA9A11C}" srcOrd="0" destOrd="0" presId="urn:microsoft.com/office/officeart/2005/8/layout/hList6"/>
    <dgm:cxn modelId="{A9F2F4A6-39AD-4EDE-8901-7A77AFCCE284}" srcId="{BE1E7D7B-B8AA-46DE-85B0-7111B3E02C7D}" destId="{BC97BA01-C2BC-46E8-9A08-EFD5AFB54171}" srcOrd="1" destOrd="0" parTransId="{7EFAB269-A0A9-44FD-8398-586619AB56B0}" sibTransId="{8431F55E-018A-44D1-BEDF-C8252E65F84A}"/>
    <dgm:cxn modelId="{DBFAE0AF-C438-4555-85FD-117A00DA43B6}" srcId="{BE1E7D7B-B8AA-46DE-85B0-7111B3E02C7D}" destId="{AF71DB87-FE33-49FB-B310-CA8A9145BC9E}" srcOrd="2" destOrd="0" parTransId="{9E9C12E7-0D7A-4C58-B57D-F1790D9B57AB}" sibTransId="{A08FCA4E-200B-4044-8096-106DCC732586}"/>
    <dgm:cxn modelId="{2BEFC1B1-4600-458D-A005-B200D59D28EA}" type="presOf" srcId="{AF71DB87-FE33-49FB-B310-CA8A9145BC9E}" destId="{F940D897-2D0C-447F-AF05-8F5663FE6794}" srcOrd="0" destOrd="0" presId="urn:microsoft.com/office/officeart/2005/8/layout/hList6"/>
    <dgm:cxn modelId="{D111B9EB-12E2-40E8-8B21-C5B8754C6465}" srcId="{BE1E7D7B-B8AA-46DE-85B0-7111B3E02C7D}" destId="{AD407337-53C8-415E-806D-BDE7B68F194E}" srcOrd="0" destOrd="0" parTransId="{26CDA8C3-1A99-4EA4-B4D0-EF46819146A3}" sibTransId="{999E7E05-38A2-4302-97E5-EBF7BFE407CF}"/>
    <dgm:cxn modelId="{76E04B9C-F4B4-451C-BD24-BAD6CFF5957B}" type="presParOf" srcId="{C99EC9A4-639F-42BA-B229-7982F955F87C}" destId="{F553299B-58EE-4234-AB2D-CF85BBA9A11C}" srcOrd="0" destOrd="0" presId="urn:microsoft.com/office/officeart/2005/8/layout/hList6"/>
    <dgm:cxn modelId="{D56DC45C-6E06-40BA-9F22-DB5B194B85AA}" type="presParOf" srcId="{C99EC9A4-639F-42BA-B229-7982F955F87C}" destId="{982DAA0C-758F-44B9-85CE-480D51222E61}" srcOrd="1" destOrd="0" presId="urn:microsoft.com/office/officeart/2005/8/layout/hList6"/>
    <dgm:cxn modelId="{8DF26F04-3BC9-4DB7-9498-3AFA298D74CF}" type="presParOf" srcId="{C99EC9A4-639F-42BA-B229-7982F955F87C}" destId="{DB444706-0034-425A-8554-670BBF5AA967}" srcOrd="2" destOrd="0" presId="urn:microsoft.com/office/officeart/2005/8/layout/hList6"/>
    <dgm:cxn modelId="{1E178F74-D5B3-4A4B-9CB3-4C649DBFB3C4}" type="presParOf" srcId="{C99EC9A4-639F-42BA-B229-7982F955F87C}" destId="{72853285-5F0E-4F31-A02F-E0138C73A166}" srcOrd="3" destOrd="0" presId="urn:microsoft.com/office/officeart/2005/8/layout/hList6"/>
    <dgm:cxn modelId="{73B34064-52D3-4CF3-852B-9AC699B7B19D}" type="presParOf" srcId="{C99EC9A4-639F-42BA-B229-7982F955F87C}" destId="{F940D897-2D0C-447F-AF05-8F5663FE679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7D3AC-C791-4679-9D39-E990233C578B}">
      <dsp:nvSpPr>
        <dsp:cNvPr id="0" name=""/>
        <dsp:cNvSpPr/>
      </dsp:nvSpPr>
      <dsp:spPr>
        <a:xfrm rot="19200000">
          <a:off x="2027767" y="642681"/>
          <a:ext cx="1558230" cy="1012849"/>
        </a:xfrm>
        <a:prstGeom prst="round2Same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DILAWAIZ:   242388</a:t>
          </a:r>
          <a:endParaRPr lang="en-PK" sz="2000" kern="1200" dirty="0"/>
        </a:p>
      </dsp:txBody>
      <dsp:txXfrm>
        <a:off x="2093101" y="686340"/>
        <a:ext cx="1459344" cy="963406"/>
      </dsp:txXfrm>
    </dsp:sp>
    <dsp:sp modelId="{55FA7E7F-AB20-4B46-A9D8-3C8B91306430}">
      <dsp:nvSpPr>
        <dsp:cNvPr id="0" name=""/>
        <dsp:cNvSpPr/>
      </dsp:nvSpPr>
      <dsp:spPr>
        <a:xfrm>
          <a:off x="3792884" y="230"/>
          <a:ext cx="1558230" cy="1012849"/>
        </a:xfrm>
        <a:prstGeom prst="round2Same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FIZA BIBI:   242475</a:t>
          </a:r>
          <a:endParaRPr lang="en-PK" sz="2000" kern="1200"/>
        </a:p>
      </dsp:txBody>
      <dsp:txXfrm>
        <a:off x="3842327" y="49673"/>
        <a:ext cx="1459344" cy="963406"/>
      </dsp:txXfrm>
    </dsp:sp>
    <dsp:sp modelId="{E54E2111-5A90-4E9F-B81A-ADF67223389B}">
      <dsp:nvSpPr>
        <dsp:cNvPr id="0" name=""/>
        <dsp:cNvSpPr/>
      </dsp:nvSpPr>
      <dsp:spPr>
        <a:xfrm rot="2400000">
          <a:off x="5558002" y="642681"/>
          <a:ext cx="1558230" cy="1012849"/>
        </a:xfrm>
        <a:prstGeom prst="round2SameRect">
          <a:avLst/>
        </a:prstGeom>
        <a:solidFill>
          <a:schemeClr val="tx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SYEDA MAHEEN:   159078</a:t>
          </a:r>
          <a:endParaRPr lang="en-PK" sz="2000" kern="1200" dirty="0"/>
        </a:p>
      </dsp:txBody>
      <dsp:txXfrm>
        <a:off x="5591554" y="686340"/>
        <a:ext cx="1459344" cy="963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E2609-0996-41ED-85DC-FA8071A6CDC4}">
      <dsp:nvSpPr>
        <dsp:cNvPr id="0" name=""/>
        <dsp:cNvSpPr/>
      </dsp:nvSpPr>
      <dsp:spPr>
        <a:xfrm>
          <a:off x="342451" y="1087134"/>
          <a:ext cx="1437241" cy="1437241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B61A5-9F6A-437A-981C-BBCA22933029}">
      <dsp:nvSpPr>
        <dsp:cNvPr id="0" name=""/>
        <dsp:cNvSpPr/>
      </dsp:nvSpPr>
      <dsp:spPr>
        <a:xfrm rot="17700000">
          <a:off x="1334647" y="561057"/>
          <a:ext cx="1786651" cy="861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Project</a:t>
          </a:r>
          <a:r>
            <a:rPr lang="en-US" sz="2000" b="1" kern="1200" dirty="0"/>
            <a:t> Description: </a:t>
          </a:r>
          <a:r>
            <a:rPr lang="en-US" sz="2000" kern="1200" dirty="0"/>
            <a:t>A collection of simple recipes with estimated costs to home cooks plan budget their meals.</a:t>
          </a:r>
          <a:endParaRPr lang="en-PK" sz="2000" kern="1200" dirty="0"/>
        </a:p>
      </dsp:txBody>
      <dsp:txXfrm>
        <a:off x="1334647" y="561057"/>
        <a:ext cx="1786651" cy="861027"/>
      </dsp:txXfrm>
    </dsp:sp>
    <dsp:sp modelId="{28E14E9C-D003-4F91-934B-32D810997DE6}">
      <dsp:nvSpPr>
        <dsp:cNvPr id="0" name=""/>
        <dsp:cNvSpPr/>
      </dsp:nvSpPr>
      <dsp:spPr>
        <a:xfrm>
          <a:off x="3148527" y="1619775"/>
          <a:ext cx="1437241" cy="1437241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55B3D-337C-4D00-B9BB-E0667C493E27}">
      <dsp:nvSpPr>
        <dsp:cNvPr id="0" name=""/>
        <dsp:cNvSpPr/>
      </dsp:nvSpPr>
      <dsp:spPr>
        <a:xfrm rot="17700000">
          <a:off x="4092068" y="1102397"/>
          <a:ext cx="1786651" cy="861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0bjective: </a:t>
          </a:r>
          <a:r>
            <a:rPr lang="en-US" sz="2000" kern="1200" dirty="0"/>
            <a:t>To provide a user-friendly recipe book with cost estimation to facilitate meal planning and grocery shopping.</a:t>
          </a:r>
          <a:endParaRPr lang="en-PK" sz="2000" kern="1200" dirty="0"/>
        </a:p>
      </dsp:txBody>
      <dsp:txXfrm>
        <a:off x="4092068" y="1102397"/>
        <a:ext cx="1786651" cy="861027"/>
      </dsp:txXfrm>
    </dsp:sp>
    <dsp:sp modelId="{30FCB506-4588-4B71-BD92-B87006FCA6A2}">
      <dsp:nvSpPr>
        <dsp:cNvPr id="0" name=""/>
        <dsp:cNvSpPr/>
      </dsp:nvSpPr>
      <dsp:spPr>
        <a:xfrm>
          <a:off x="6349024" y="1182135"/>
          <a:ext cx="1437241" cy="1437241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03555-D9A5-43FD-9DB4-64C1416C96C8}">
      <dsp:nvSpPr>
        <dsp:cNvPr id="0" name=""/>
        <dsp:cNvSpPr/>
      </dsp:nvSpPr>
      <dsp:spPr>
        <a:xfrm rot="17700000">
          <a:off x="7197630" y="561057"/>
          <a:ext cx="1786651" cy="861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Scope</a:t>
          </a:r>
          <a:r>
            <a:rPr lang="en-US" sz="2000" kern="1200" dirty="0"/>
            <a:t>: This project will cover simple recipes with estimated </a:t>
          </a:r>
          <a:r>
            <a:rPr lang="en-US" sz="2000" kern="1200" dirty="0" err="1"/>
            <a:t>costs,ingredients</a:t>
          </a:r>
          <a:r>
            <a:rPr lang="en-US" sz="2000" kern="1200" dirty="0"/>
            <a:t> and cooking instruction.</a:t>
          </a:r>
          <a:endParaRPr lang="en-PK" sz="2000" kern="1200" dirty="0"/>
        </a:p>
      </dsp:txBody>
      <dsp:txXfrm>
        <a:off x="7197630" y="561057"/>
        <a:ext cx="1786651" cy="8610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E725C-5EC7-4BF1-BEAD-2D3FDBBE4C2B}">
      <dsp:nvSpPr>
        <dsp:cNvPr id="0" name=""/>
        <dsp:cNvSpPr/>
      </dsp:nvSpPr>
      <dsp:spPr>
        <a:xfrm>
          <a:off x="0" y="2551743"/>
          <a:ext cx="3733800" cy="4186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Purchase quantity</a:t>
          </a:r>
          <a:endParaRPr lang="en-PK" sz="1500" kern="1200"/>
        </a:p>
      </dsp:txBody>
      <dsp:txXfrm>
        <a:off x="0" y="2551743"/>
        <a:ext cx="3733800" cy="418634"/>
      </dsp:txXfrm>
    </dsp:sp>
    <dsp:sp modelId="{69CCEAAC-DC08-443D-BE38-2CF349053883}">
      <dsp:nvSpPr>
        <dsp:cNvPr id="0" name=""/>
        <dsp:cNvSpPr/>
      </dsp:nvSpPr>
      <dsp:spPr>
        <a:xfrm rot="10800000">
          <a:off x="0" y="1914162"/>
          <a:ext cx="3733800" cy="6438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Quantity required for recipe</a:t>
          </a:r>
          <a:endParaRPr lang="en-PK" sz="1500" kern="1200"/>
        </a:p>
      </dsp:txBody>
      <dsp:txXfrm rot="10800000">
        <a:off x="0" y="1914162"/>
        <a:ext cx="3733800" cy="418361"/>
      </dsp:txXfrm>
    </dsp:sp>
    <dsp:sp modelId="{D3FD9364-CDEC-443E-83AA-7E6B208302CF}">
      <dsp:nvSpPr>
        <dsp:cNvPr id="0" name=""/>
        <dsp:cNvSpPr/>
      </dsp:nvSpPr>
      <dsp:spPr>
        <a:xfrm rot="10800000">
          <a:off x="0" y="1276582"/>
          <a:ext cx="3733800" cy="6438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Ingredients and quantities</a:t>
          </a:r>
          <a:endParaRPr lang="en-PK" sz="1500" kern="1200"/>
        </a:p>
      </dsp:txBody>
      <dsp:txXfrm rot="10800000">
        <a:off x="0" y="1276582"/>
        <a:ext cx="3733800" cy="418361"/>
      </dsp:txXfrm>
    </dsp:sp>
    <dsp:sp modelId="{419DDF67-9FAA-403D-A043-FF2B1AF33446}">
      <dsp:nvSpPr>
        <dsp:cNvPr id="0" name=""/>
        <dsp:cNvSpPr/>
      </dsp:nvSpPr>
      <dsp:spPr>
        <a:xfrm rot="10800000">
          <a:off x="0" y="639001"/>
          <a:ext cx="3733800" cy="6438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Three simple recipes</a:t>
          </a:r>
          <a:endParaRPr lang="en-PK" sz="1500" kern="1200" dirty="0"/>
        </a:p>
      </dsp:txBody>
      <dsp:txXfrm rot="10800000">
        <a:off x="0" y="639001"/>
        <a:ext cx="3733800" cy="418361"/>
      </dsp:txXfrm>
    </dsp:sp>
    <dsp:sp modelId="{79F2F19E-6D94-40DE-8084-9147FC190222}">
      <dsp:nvSpPr>
        <dsp:cNvPr id="0" name=""/>
        <dsp:cNvSpPr/>
      </dsp:nvSpPr>
      <dsp:spPr>
        <a:xfrm rot="10800000">
          <a:off x="0" y="1420"/>
          <a:ext cx="3733800" cy="64386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1-Recipe Collection:</a:t>
          </a:r>
          <a:endParaRPr lang="en-PK" sz="1800" b="1" kern="1200" dirty="0"/>
        </a:p>
      </dsp:txBody>
      <dsp:txXfrm rot="10800000">
        <a:off x="0" y="1420"/>
        <a:ext cx="3733800" cy="4183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0B839-DDAC-4A53-8D8D-256C67757589}">
      <dsp:nvSpPr>
        <dsp:cNvPr id="0" name=""/>
        <dsp:cNvSpPr/>
      </dsp:nvSpPr>
      <dsp:spPr>
        <a:xfrm>
          <a:off x="801528" y="0"/>
          <a:ext cx="4541996" cy="218057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6EC13-6EEC-4533-815B-89D276C8E9F4}">
      <dsp:nvSpPr>
        <dsp:cNvPr id="0" name=""/>
        <dsp:cNvSpPr/>
      </dsp:nvSpPr>
      <dsp:spPr>
        <a:xfrm>
          <a:off x="933" y="548640"/>
          <a:ext cx="1700729" cy="10832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2-Cost Estimator:</a:t>
          </a:r>
          <a:endParaRPr lang="en-PK" sz="2000" b="1" kern="1200" dirty="0"/>
        </a:p>
      </dsp:txBody>
      <dsp:txXfrm>
        <a:off x="53815" y="601522"/>
        <a:ext cx="1594965" cy="977527"/>
      </dsp:txXfrm>
    </dsp:sp>
    <dsp:sp modelId="{3CDAEA3D-3E9A-405C-A571-92455ACBC5FA}">
      <dsp:nvSpPr>
        <dsp:cNvPr id="0" name=""/>
        <dsp:cNvSpPr/>
      </dsp:nvSpPr>
      <dsp:spPr>
        <a:xfrm>
          <a:off x="1759455" y="654171"/>
          <a:ext cx="1155850" cy="872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Ingredient prices (local market or online)</a:t>
          </a:r>
          <a:endParaRPr lang="en-PK" sz="1300" kern="1200"/>
        </a:p>
      </dsp:txBody>
      <dsp:txXfrm>
        <a:off x="1802034" y="696750"/>
        <a:ext cx="1070692" cy="787071"/>
      </dsp:txXfrm>
    </dsp:sp>
    <dsp:sp modelId="{EB7C3DC7-D753-4949-864B-5B8944B5F13B}">
      <dsp:nvSpPr>
        <dsp:cNvPr id="0" name=""/>
        <dsp:cNvSpPr/>
      </dsp:nvSpPr>
      <dsp:spPr>
        <a:xfrm>
          <a:off x="2973098" y="654171"/>
          <a:ext cx="1155850" cy="872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Total meal cost</a:t>
          </a:r>
          <a:endParaRPr lang="en-PK" sz="1300" kern="1200"/>
        </a:p>
      </dsp:txBody>
      <dsp:txXfrm>
        <a:off x="3015677" y="696750"/>
        <a:ext cx="1070692" cy="787071"/>
      </dsp:txXfrm>
    </dsp:sp>
    <dsp:sp modelId="{AD71E072-411D-48B0-888F-83B78CC1A498}">
      <dsp:nvSpPr>
        <dsp:cNvPr id="0" name=""/>
        <dsp:cNvSpPr/>
      </dsp:nvSpPr>
      <dsp:spPr>
        <a:xfrm>
          <a:off x="4186741" y="654171"/>
          <a:ext cx="1155850" cy="872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Cost estimate per recipe</a:t>
          </a:r>
          <a:endParaRPr lang="en-PK" sz="1300" kern="1200"/>
        </a:p>
      </dsp:txBody>
      <dsp:txXfrm>
        <a:off x="4229320" y="696750"/>
        <a:ext cx="1070692" cy="7870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53299B-58EE-4234-AB2D-CF85BBA9A11C}">
      <dsp:nvSpPr>
        <dsp:cNvPr id="0" name=""/>
        <dsp:cNvSpPr/>
      </dsp:nvSpPr>
      <dsp:spPr>
        <a:xfrm rot="16200000">
          <a:off x="-171080" y="180520"/>
          <a:ext cx="1644615" cy="128357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3-Introduction and overview:</a:t>
          </a:r>
          <a:endParaRPr lang="en-PK" sz="1800" b="1" kern="1200" dirty="0"/>
        </a:p>
      </dsp:txBody>
      <dsp:txXfrm rot="5400000">
        <a:off x="9441" y="328922"/>
        <a:ext cx="1283574" cy="986769"/>
      </dsp:txXfrm>
    </dsp:sp>
    <dsp:sp modelId="{DB444706-0034-425A-8554-670BBF5AA967}">
      <dsp:nvSpPr>
        <dsp:cNvPr id="0" name=""/>
        <dsp:cNvSpPr/>
      </dsp:nvSpPr>
      <dsp:spPr>
        <a:xfrm rot="16200000">
          <a:off x="1211969" y="170482"/>
          <a:ext cx="1644615" cy="130365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8931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Project objective and description</a:t>
          </a:r>
          <a:endParaRPr lang="en-PK" sz="1700" kern="1200"/>
        </a:p>
      </dsp:txBody>
      <dsp:txXfrm rot="5400000">
        <a:off x="1382452" y="328922"/>
        <a:ext cx="1303650" cy="986769"/>
      </dsp:txXfrm>
    </dsp:sp>
    <dsp:sp modelId="{F940D897-2D0C-447F-AF05-8F5663FE6794}">
      <dsp:nvSpPr>
        <dsp:cNvPr id="0" name=""/>
        <dsp:cNvSpPr/>
      </dsp:nvSpPr>
      <dsp:spPr>
        <a:xfrm rot="16200000">
          <a:off x="2613394" y="170482"/>
          <a:ext cx="1644615" cy="130365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8931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Importance of meal planning and budgeting</a:t>
          </a:r>
          <a:endParaRPr lang="en-PK" sz="1700" kern="1200"/>
        </a:p>
      </dsp:txBody>
      <dsp:txXfrm rot="5400000">
        <a:off x="2783877" y="328922"/>
        <a:ext cx="1303650" cy="986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CA10031-5934-43AD-9EF9-E7B8610A7238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90AA554-6825-4BE8-98DF-DE3868144C42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3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ripple/>
        <p:sndAc>
          <p:stSnd>
            <p:snd r:embed="rId1" name="suction.wav"/>
          </p:stSnd>
        </p:sndAc>
      </p:transition>
    </mc:Choice>
    <mc:Fallback>
      <p:transition spd="slow" advTm="2000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031-5934-43AD-9EF9-E7B8610A7238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A554-6825-4BE8-98DF-DE3868144C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10822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ripple/>
        <p:sndAc>
          <p:stSnd>
            <p:snd r:embed="rId1" name="suction.wav"/>
          </p:stSnd>
        </p:sndAc>
      </p:transition>
    </mc:Choice>
    <mc:Fallback>
      <p:transition spd="slow" advTm="2000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031-5934-43AD-9EF9-E7B8610A7238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A554-6825-4BE8-98DF-DE3868144C42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92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ripple/>
        <p:sndAc>
          <p:stSnd>
            <p:snd r:embed="rId1" name="suction.wav"/>
          </p:stSnd>
        </p:sndAc>
      </p:transition>
    </mc:Choice>
    <mc:Fallback>
      <p:transition spd="slow" advTm="2000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031-5934-43AD-9EF9-E7B8610A7238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A554-6825-4BE8-98DF-DE3868144C42}" type="slidenum">
              <a:rPr lang="en-PK" smtClean="0"/>
              <a:t>‹#›</a:t>
            </a:fld>
            <a:endParaRPr lang="en-PK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081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ripple/>
        <p:sndAc>
          <p:stSnd>
            <p:snd r:embed="rId1" name="suction.wav"/>
          </p:stSnd>
        </p:sndAc>
      </p:transition>
    </mc:Choice>
    <mc:Fallback>
      <p:transition spd="slow" advTm="2000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031-5934-43AD-9EF9-E7B8610A7238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A554-6825-4BE8-98DF-DE3868144C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507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ripple/>
        <p:sndAc>
          <p:stSnd>
            <p:snd r:embed="rId1" name="suction.wav"/>
          </p:stSnd>
        </p:sndAc>
      </p:transition>
    </mc:Choice>
    <mc:Fallback>
      <p:transition spd="slow" advTm="2000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031-5934-43AD-9EF9-E7B8610A7238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A554-6825-4BE8-98DF-DE3868144C42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14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ripple/>
        <p:sndAc>
          <p:stSnd>
            <p:snd r:embed="rId1" name="suction.wav"/>
          </p:stSnd>
        </p:sndAc>
      </p:transition>
    </mc:Choice>
    <mc:Fallback>
      <p:transition spd="slow" advTm="2000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031-5934-43AD-9EF9-E7B8610A7238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A554-6825-4BE8-98DF-DE3868144C42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637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ripple/>
        <p:sndAc>
          <p:stSnd>
            <p:snd r:embed="rId1" name="suction.wav"/>
          </p:stSnd>
        </p:sndAc>
      </p:transition>
    </mc:Choice>
    <mc:Fallback>
      <p:transition spd="slow" advTm="2000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031-5934-43AD-9EF9-E7B8610A7238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A554-6825-4BE8-98DF-DE3868144C42}" type="slidenum">
              <a:rPr lang="en-PK" smtClean="0"/>
              <a:t>‹#›</a:t>
            </a:fld>
            <a:endParaRPr lang="en-P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786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ripple/>
        <p:sndAc>
          <p:stSnd>
            <p:snd r:embed="rId1" name="suction.wav"/>
          </p:stSnd>
        </p:sndAc>
      </p:transition>
    </mc:Choice>
    <mc:Fallback>
      <p:transition spd="slow" advTm="2000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031-5934-43AD-9EF9-E7B8610A7238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A554-6825-4BE8-98DF-DE3868144C42}" type="slidenum">
              <a:rPr lang="en-PK" smtClean="0"/>
              <a:t>‹#›</a:t>
            </a:fld>
            <a:endParaRPr lang="en-PK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410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ripple/>
        <p:sndAc>
          <p:stSnd>
            <p:snd r:embed="rId1" name="suction.wav"/>
          </p:stSnd>
        </p:sndAc>
      </p:transition>
    </mc:Choice>
    <mc:Fallback>
      <p:transition spd="slow" advTm="2000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031-5934-43AD-9EF9-E7B8610A7238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A554-6825-4BE8-98DF-DE3868144C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79433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ripple/>
        <p:sndAc>
          <p:stSnd>
            <p:snd r:embed="rId1" name="suction.wav"/>
          </p:stSnd>
        </p:sndAc>
      </p:transition>
    </mc:Choice>
    <mc:Fallback>
      <p:transition spd="slow" advTm="2000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031-5934-43AD-9EF9-E7B8610A7238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A554-6825-4BE8-98DF-DE3868144C42}" type="slidenum">
              <a:rPr lang="en-PK" smtClean="0"/>
              <a:t>‹#›</a:t>
            </a:fld>
            <a:endParaRPr lang="en-PK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796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ripple/>
        <p:sndAc>
          <p:stSnd>
            <p:snd r:embed="rId1" name="suction.wav"/>
          </p:stSnd>
        </p:sndAc>
      </p:transition>
    </mc:Choice>
    <mc:Fallback>
      <p:transition spd="slow" advTm="2000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031-5934-43AD-9EF9-E7B8610A7238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A554-6825-4BE8-98DF-DE3868144C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872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ripple/>
        <p:sndAc>
          <p:stSnd>
            <p:snd r:embed="rId1" name="suction.wav"/>
          </p:stSnd>
        </p:sndAc>
      </p:transition>
    </mc:Choice>
    <mc:Fallback>
      <p:transition spd="slow" advTm="2000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031-5934-43AD-9EF9-E7B8610A7238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A554-6825-4BE8-98DF-DE3868144C42}" type="slidenum">
              <a:rPr lang="en-PK" smtClean="0"/>
              <a:t>‹#›</a:t>
            </a:fld>
            <a:endParaRPr lang="en-PK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372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ripple/>
        <p:sndAc>
          <p:stSnd>
            <p:snd r:embed="rId1" name="suction.wav"/>
          </p:stSnd>
        </p:sndAc>
      </p:transition>
    </mc:Choice>
    <mc:Fallback>
      <p:transition spd="slow" advTm="2000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031-5934-43AD-9EF9-E7B8610A7238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A554-6825-4BE8-98DF-DE3868144C42}" type="slidenum">
              <a:rPr lang="en-PK" smtClean="0"/>
              <a:t>‹#›</a:t>
            </a:fld>
            <a:endParaRPr lang="en-P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29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ripple/>
        <p:sndAc>
          <p:stSnd>
            <p:snd r:embed="rId1" name="suction.wav"/>
          </p:stSnd>
        </p:sndAc>
      </p:transition>
    </mc:Choice>
    <mc:Fallback>
      <p:transition spd="slow" advTm="2000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031-5934-43AD-9EF9-E7B8610A7238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A554-6825-4BE8-98DF-DE3868144C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8679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ripple/>
        <p:sndAc>
          <p:stSnd>
            <p:snd r:embed="rId1" name="suction.wav"/>
          </p:stSnd>
        </p:sndAc>
      </p:transition>
    </mc:Choice>
    <mc:Fallback>
      <p:transition spd="slow" advTm="2000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031-5934-43AD-9EF9-E7B8610A7238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A554-6825-4BE8-98DF-DE3868144C42}" type="slidenum">
              <a:rPr lang="en-PK" smtClean="0"/>
              <a:t>‹#›</a:t>
            </a:fld>
            <a:endParaRPr lang="en-P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64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ripple/>
        <p:sndAc>
          <p:stSnd>
            <p:snd r:embed="rId1" name="suction.wav"/>
          </p:stSnd>
        </p:sndAc>
      </p:transition>
    </mc:Choice>
    <mc:Fallback>
      <p:transition spd="slow" advTm="2000">
        <p:fade/>
        <p:sndAc>
          <p:stSnd>
            <p:snd r:embed="rId1" name="suction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0031-5934-43AD-9EF9-E7B8610A7238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AA554-6825-4BE8-98DF-DE3868144C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1423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ripple/>
        <p:sndAc>
          <p:stSnd>
            <p:snd r:embed="rId1" name="suction.wav"/>
          </p:stSnd>
        </p:sndAc>
      </p:transition>
    </mc:Choice>
    <mc:Fallback>
      <p:transition spd="slow" advTm="2000">
        <p:fade/>
        <p:sndAc>
          <p:stSnd>
            <p:snd r:embed="rId1" name="suction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A10031-5934-43AD-9EF9-E7B8610A7238}" type="datetimeFigureOut">
              <a:rPr lang="en-PK" smtClean="0"/>
              <a:t>08/08/2024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0AA554-6825-4BE8-98DF-DE3868144C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832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mc:AlternateContent xmlns:mc="http://schemas.openxmlformats.org/markup-compatibility/2006">
    <mc:Choice xmlns:p14="http://schemas.microsoft.com/office/powerpoint/2010/main" Requires="p14">
      <p:transition spd="slow" advTm="2000">
        <p14:ripple/>
        <p:sndAc>
          <p:stSnd>
            <p:snd r:embed="rId19" name="suction.wav"/>
          </p:stSnd>
        </p:sndAc>
      </p:transition>
    </mc:Choice>
    <mc:Fallback>
      <p:transition spd="slow" advTm="2000">
        <p:fade/>
        <p:sndAc>
          <p:stSnd>
            <p:snd r:embed="rId19" name="suction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audio" Target="../media/audio1.wav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FC31-9B07-4E00-AD68-1EA74588F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2576096"/>
            <a:ext cx="8496300" cy="1100138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GROUP MEMBER</a:t>
            </a:r>
            <a:endParaRPr lang="en-PK" b="1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B4A4AC9-1C39-4F30-915C-4FC109F528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202089"/>
              </p:ext>
            </p:extLst>
          </p:nvPr>
        </p:nvGraphicFramePr>
        <p:xfrm>
          <a:off x="1866900" y="3854451"/>
          <a:ext cx="9144000" cy="165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F89A26-245F-4A45-9139-6EA5E6435809}"/>
              </a:ext>
            </a:extLst>
          </p:cNvPr>
          <p:cNvSpPr txBox="1"/>
          <p:nvPr/>
        </p:nvSpPr>
        <p:spPr>
          <a:xfrm>
            <a:off x="233362" y="381000"/>
            <a:ext cx="11725275" cy="2800767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8800" b="1" u="sng" dirty="0">
                <a:solidFill>
                  <a:schemeClr val="accent6">
                    <a:lumMod val="75000"/>
                  </a:schemeClr>
                </a:solidFill>
                <a:latin typeface="Bernard MT Condensed" panose="02050806060905020404" pitchFamily="18" charset="0"/>
              </a:rPr>
              <a:t>MID ASSISMENT PROJECT</a:t>
            </a:r>
          </a:p>
          <a:p>
            <a:pPr algn="ctr"/>
            <a:endParaRPr lang="en-PK" sz="8800" b="1" u="sng" strike="sngStrik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22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ripple/>
        <p:sndAc>
          <p:stSnd>
            <p:snd r:embed="rId2" name="suction.wav"/>
          </p:stSnd>
        </p:sndAc>
      </p:transition>
    </mc:Choice>
    <mc:Fallback>
      <p:transition spd="slow" advTm="2000">
        <p:fade/>
        <p:sndAc>
          <p:stSnd>
            <p:snd r:embed="rId2" name="suctio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5090042-0D84-4281-9121-1318DAC13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840102"/>
              </p:ext>
            </p:extLst>
          </p:nvPr>
        </p:nvGraphicFramePr>
        <p:xfrm>
          <a:off x="685800" y="25066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ouble Wave 3">
            <a:extLst>
              <a:ext uri="{FF2B5EF4-FFF2-40B4-BE49-F238E27FC236}">
                <a16:creationId xmlns:a16="http://schemas.microsoft.com/office/drawing/2014/main" id="{6860917C-E6F0-4346-A23B-4B2C51C63311}"/>
              </a:ext>
            </a:extLst>
          </p:cNvPr>
          <p:cNvSpPr/>
          <p:nvPr/>
        </p:nvSpPr>
        <p:spPr>
          <a:xfrm>
            <a:off x="3990975" y="769937"/>
            <a:ext cx="7362825" cy="962025"/>
          </a:xfrm>
          <a:prstGeom prst="doubleWav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Simple Recipe Collection And Cost Estimator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7419E13B-14BF-4611-A46F-867C60409191}"/>
              </a:ext>
            </a:extLst>
          </p:cNvPr>
          <p:cNvSpPr/>
          <p:nvPr/>
        </p:nvSpPr>
        <p:spPr>
          <a:xfrm>
            <a:off x="619125" y="684212"/>
            <a:ext cx="3552825" cy="104775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PROJECT TITLE:</a:t>
            </a:r>
            <a:endParaRPr lang="en-PK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23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ripple/>
        <p:sndAc>
          <p:stSnd>
            <p:snd r:embed="rId2" name="suction.wav"/>
          </p:stSnd>
        </p:sndAc>
      </p:transition>
    </mc:Choice>
    <mc:Fallback>
      <p:transition spd="slow" advTm="2000">
        <p:fade/>
        <p:sndAc>
          <p:stSnd>
            <p:snd r:embed="rId2" name="suctio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FC1B-E278-4EBE-BD31-1438DCE5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00063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lgerian" panose="04020705040A02060702" pitchFamily="82" charset="0"/>
              </a:rPr>
              <a:t>COMPONENTS</a:t>
            </a:r>
            <a:endParaRPr lang="en-PK" sz="4800" b="1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D6EE48-BA84-4060-9A56-DD6F84DB2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76185"/>
              </p:ext>
            </p:extLst>
          </p:nvPr>
        </p:nvGraphicFramePr>
        <p:xfrm>
          <a:off x="726006" y="1532997"/>
          <a:ext cx="3733800" cy="297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3D89446-FAD8-49F4-B747-28564F26E3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758243"/>
              </p:ext>
            </p:extLst>
          </p:nvPr>
        </p:nvGraphicFramePr>
        <p:xfrm>
          <a:off x="3621505" y="4177364"/>
          <a:ext cx="5343525" cy="2180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00447AF-482E-46F3-8627-497AF8C08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555178"/>
              </p:ext>
            </p:extLst>
          </p:nvPr>
        </p:nvGraphicFramePr>
        <p:xfrm>
          <a:off x="7074568" y="2454442"/>
          <a:ext cx="4088631" cy="1644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482848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ripple/>
        <p:sndAc>
          <p:stSnd>
            <p:snd r:embed="rId2" name="suction.wav"/>
          </p:stSnd>
        </p:sndAc>
      </p:transition>
    </mc:Choice>
    <mc:Fallback>
      <p:transition spd="slow" advTm="2000">
        <p:fade/>
        <p:sndAc>
          <p:stSnd>
            <p:snd r:embed="rId2" name="suctio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Graphic spid="10" grpId="0">
        <p:bldAsOne/>
      </p:bldGraphic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6AAD-3499-400B-906A-1E5E6C9E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73" y="914400"/>
            <a:ext cx="10001448" cy="4360244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90000" dist="50800" dir="5400000" sy="-100000" algn="bl" rotWithShape="0"/>
            <a:softEdge rad="12700"/>
          </a:effectLst>
          <a:scene3d>
            <a:camera prst="isometricOffAxis1Top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ln w="13462">
                  <a:solidFill>
                    <a:schemeClr val="accent6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THANK YOU FOR YOUR ATTENTION</a:t>
            </a:r>
          </a:p>
          <a:p>
            <a:pPr marL="0" indent="0" algn="ctr">
              <a:buNone/>
            </a:pPr>
            <a:endParaRPr lang="en-PK" sz="8000" b="1" dirty="0">
              <a:ln w="13462">
                <a:solidFill>
                  <a:schemeClr val="accent6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465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2000">
        <p14:ripple/>
        <p:sndAc>
          <p:stSnd>
            <p:snd r:embed="rId2" name="suction.wav"/>
          </p:stSnd>
        </p:sndAc>
      </p:transition>
    </mc:Choice>
    <mc:Fallback>
      <p:transition spd="slow" advTm="2000">
        <p:fade/>
        <p:sndAc>
          <p:stSnd>
            <p:snd r:embed="rId2" name="suctio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163</TotalTime>
  <Words>133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Bernard MT Condensed</vt:lpstr>
      <vt:lpstr>Garamond</vt:lpstr>
      <vt:lpstr>Organic</vt:lpstr>
      <vt:lpstr>GROUP MEMBER</vt:lpstr>
      <vt:lpstr>PowerPoint Presentation</vt:lpstr>
      <vt:lpstr>COMPONENTS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</dc:title>
  <dc:creator>Ely Sian</dc:creator>
  <cp:lastModifiedBy>Ely Sian</cp:lastModifiedBy>
  <cp:revision>19</cp:revision>
  <dcterms:created xsi:type="dcterms:W3CDTF">2024-08-07T19:00:57Z</dcterms:created>
  <dcterms:modified xsi:type="dcterms:W3CDTF">2024-08-08T08:48:41Z</dcterms:modified>
</cp:coreProperties>
</file>