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2" r:id="rId3"/>
    <p:sldId id="261" r:id="rId4"/>
    <p:sldId id="263" r:id="rId5"/>
    <p:sldId id="265" r:id="rId6"/>
    <p:sldId id="266" r:id="rId7"/>
    <p:sldId id="269" r:id="rId8"/>
    <p:sldId id="545" r:id="rId9"/>
    <p:sldId id="544" r:id="rId10"/>
  </p:sldIdLst>
  <p:sldSz cx="149352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3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931311" cy="86845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3939" y="2488071"/>
            <a:ext cx="8817214" cy="3067188"/>
          </a:xfrm>
        </p:spPr>
        <p:txBody>
          <a:bodyPr anchor="b">
            <a:normAutofit/>
          </a:bodyPr>
          <a:lstStyle>
            <a:lvl1pPr algn="r">
              <a:defRPr sz="588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3939" y="5555261"/>
            <a:ext cx="8817214" cy="1780258"/>
          </a:xfrm>
        </p:spPr>
        <p:txBody>
          <a:bodyPr anchor="t">
            <a:normAutofit/>
          </a:bodyPr>
          <a:lstStyle>
            <a:lvl1pPr marL="0" indent="0" algn="r">
              <a:buNone/>
              <a:defRPr sz="2205" cap="all">
                <a:solidFill>
                  <a:schemeClr val="tx1"/>
                </a:solidFill>
              </a:defRPr>
            </a:lvl1pPr>
            <a:lvl2pPr marL="560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0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0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40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00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60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20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42384" y="7436062"/>
            <a:ext cx="1960245" cy="478578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2024-12-25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53939" y="7436062"/>
            <a:ext cx="5995099" cy="4785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995974" y="7436062"/>
            <a:ext cx="675180" cy="478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587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931311" cy="86845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6" y="5994962"/>
            <a:ext cx="12410998" cy="717868"/>
          </a:xfrm>
        </p:spPr>
        <p:txBody>
          <a:bodyPr anchor="b">
            <a:normAutofit/>
          </a:bodyPr>
          <a:lstStyle>
            <a:lvl1pPr algn="l">
              <a:defRPr sz="29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80211" y="1180675"/>
            <a:ext cx="10730788" cy="400897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60"/>
            </a:lvl1pPr>
            <a:lvl2pPr marL="560070" indent="0">
              <a:buNone/>
              <a:defRPr sz="1960"/>
            </a:lvl2pPr>
            <a:lvl3pPr marL="1120140" indent="0">
              <a:buNone/>
              <a:defRPr sz="1960"/>
            </a:lvl3pPr>
            <a:lvl4pPr marL="1680210" indent="0">
              <a:buNone/>
              <a:defRPr sz="1960"/>
            </a:lvl4pPr>
            <a:lvl5pPr marL="2240280" indent="0">
              <a:buNone/>
              <a:defRPr sz="1960"/>
            </a:lvl5pPr>
            <a:lvl6pPr marL="2800350" indent="0">
              <a:buNone/>
              <a:defRPr sz="1960"/>
            </a:lvl6pPr>
            <a:lvl7pPr marL="3360420" indent="0">
              <a:buNone/>
              <a:defRPr sz="1960"/>
            </a:lvl7pPr>
            <a:lvl8pPr marL="3920490" indent="0">
              <a:buNone/>
              <a:defRPr sz="1960"/>
            </a:lvl8pPr>
            <a:lvl9pPr marL="4480560" indent="0">
              <a:buNone/>
              <a:defRPr sz="19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06" y="6712830"/>
            <a:ext cx="12410998" cy="625369"/>
          </a:xfrm>
        </p:spPr>
        <p:txBody>
          <a:bodyPr anchor="t">
            <a:normAutofit/>
          </a:bodyPr>
          <a:lstStyle>
            <a:lvl1pPr marL="0" indent="0">
              <a:buNone/>
              <a:defRPr sz="1715"/>
            </a:lvl1pPr>
            <a:lvl2pPr marL="560070" indent="0">
              <a:buNone/>
              <a:defRPr sz="1470"/>
            </a:lvl2pPr>
            <a:lvl3pPr marL="1120140" indent="0">
              <a:buNone/>
              <a:defRPr sz="1225"/>
            </a:lvl3pPr>
            <a:lvl4pPr marL="1680210" indent="0">
              <a:buNone/>
              <a:defRPr sz="1103"/>
            </a:lvl4pPr>
            <a:lvl5pPr marL="2240280" indent="0">
              <a:buNone/>
              <a:defRPr sz="1103"/>
            </a:lvl5pPr>
            <a:lvl6pPr marL="2800350" indent="0">
              <a:buNone/>
              <a:defRPr sz="1103"/>
            </a:lvl6pPr>
            <a:lvl7pPr marL="3360420" indent="0">
              <a:buNone/>
              <a:defRPr sz="1103"/>
            </a:lvl7pPr>
            <a:lvl8pPr marL="3920490" indent="0">
              <a:buNone/>
              <a:defRPr sz="1103"/>
            </a:lvl8pPr>
            <a:lvl9pPr marL="4480560" indent="0">
              <a:buNone/>
              <a:defRPr sz="11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2024-12-25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931311" cy="86845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7" y="772162"/>
            <a:ext cx="12410998" cy="3957319"/>
          </a:xfrm>
        </p:spPr>
        <p:txBody>
          <a:bodyPr anchor="ctr">
            <a:normAutofit/>
          </a:bodyPr>
          <a:lstStyle>
            <a:lvl1pPr algn="l">
              <a:defRPr sz="392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105" y="5501640"/>
            <a:ext cx="12410999" cy="1833880"/>
          </a:xfrm>
        </p:spPr>
        <p:txBody>
          <a:bodyPr anchor="ctr">
            <a:normAutofit/>
          </a:bodyPr>
          <a:lstStyle>
            <a:lvl1pPr marL="0" indent="0" algn="l">
              <a:buNone/>
              <a:defRPr sz="2450">
                <a:solidFill>
                  <a:schemeClr val="tx1"/>
                </a:solidFill>
              </a:defRPr>
            </a:lvl1pPr>
            <a:lvl2pPr marL="56007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1201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3pPr>
            <a:lvl4pPr marL="1680210" indent="0">
              <a:buNone/>
              <a:defRPr sz="1715">
                <a:solidFill>
                  <a:schemeClr val="tx1">
                    <a:tint val="75000"/>
                  </a:schemeClr>
                </a:solidFill>
              </a:defRPr>
            </a:lvl4pPr>
            <a:lvl5pPr marL="2240280" indent="0">
              <a:buNone/>
              <a:defRPr sz="1715">
                <a:solidFill>
                  <a:schemeClr val="tx1">
                    <a:tint val="75000"/>
                  </a:schemeClr>
                </a:solidFill>
              </a:defRPr>
            </a:lvl5pPr>
            <a:lvl6pPr marL="2800350" indent="0">
              <a:buNone/>
              <a:defRPr sz="1715">
                <a:solidFill>
                  <a:schemeClr val="tx1">
                    <a:tint val="75000"/>
                  </a:schemeClr>
                </a:solidFill>
              </a:defRPr>
            </a:lvl6pPr>
            <a:lvl7pPr marL="3360420" indent="0">
              <a:buNone/>
              <a:defRPr sz="1715">
                <a:solidFill>
                  <a:schemeClr val="tx1">
                    <a:tint val="75000"/>
                  </a:schemeClr>
                </a:solidFill>
              </a:defRPr>
            </a:lvl7pPr>
            <a:lvl8pPr marL="3920490" indent="0">
              <a:buNone/>
              <a:defRPr sz="1715">
                <a:solidFill>
                  <a:schemeClr val="tx1">
                    <a:tint val="75000"/>
                  </a:schemeClr>
                </a:solidFill>
              </a:defRPr>
            </a:lvl8pPr>
            <a:lvl9pPr marL="4480560" indent="0">
              <a:buNone/>
              <a:defRPr sz="17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2024-12-25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336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931311" cy="868453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2541387" y="3474720"/>
            <a:ext cx="746760" cy="740716"/>
          </a:xfrm>
          <a:prstGeom prst="rect">
            <a:avLst/>
          </a:prstGeom>
        </p:spPr>
        <p:txBody>
          <a:bodyPr vert="horz" lIns="112014" tIns="56007" rIns="112014" bIns="5600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8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137" y="1042894"/>
            <a:ext cx="746760" cy="740716"/>
          </a:xfrm>
          <a:prstGeom prst="rect">
            <a:avLst/>
          </a:prstGeom>
        </p:spPr>
        <p:txBody>
          <a:bodyPr vert="horz" lIns="112014" tIns="56007" rIns="112014" bIns="5600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8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528" y="772162"/>
            <a:ext cx="11699239" cy="3474719"/>
          </a:xfrm>
        </p:spPr>
        <p:txBody>
          <a:bodyPr anchor="ctr">
            <a:normAutofit/>
          </a:bodyPr>
          <a:lstStyle>
            <a:lvl1pPr algn="l">
              <a:defRPr sz="392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44897" y="4246880"/>
            <a:ext cx="11440500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560070" indent="0">
              <a:buFontTx/>
              <a:buNone/>
              <a:defRPr/>
            </a:lvl2pPr>
            <a:lvl3pPr marL="1120140" indent="0">
              <a:buFontTx/>
              <a:buNone/>
              <a:defRPr/>
            </a:lvl3pPr>
            <a:lvl4pPr marL="1680210" indent="0">
              <a:buFontTx/>
              <a:buNone/>
              <a:defRPr/>
            </a:lvl4pPr>
            <a:lvl5pPr marL="22402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145" y="5501640"/>
            <a:ext cx="12436650" cy="1833880"/>
          </a:xfrm>
        </p:spPr>
        <p:txBody>
          <a:bodyPr anchor="ctr">
            <a:normAutofit/>
          </a:bodyPr>
          <a:lstStyle>
            <a:lvl1pPr marL="0" indent="0" algn="l">
              <a:buNone/>
              <a:defRPr sz="2450">
                <a:solidFill>
                  <a:schemeClr val="tx1"/>
                </a:solidFill>
              </a:defRPr>
            </a:lvl1pPr>
            <a:lvl2pPr marL="56007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1201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3pPr>
            <a:lvl4pPr marL="1680210" indent="0">
              <a:buNone/>
              <a:defRPr sz="1715">
                <a:solidFill>
                  <a:schemeClr val="tx1">
                    <a:tint val="75000"/>
                  </a:schemeClr>
                </a:solidFill>
              </a:defRPr>
            </a:lvl4pPr>
            <a:lvl5pPr marL="2240280" indent="0">
              <a:buNone/>
              <a:defRPr sz="1715">
                <a:solidFill>
                  <a:schemeClr val="tx1">
                    <a:tint val="75000"/>
                  </a:schemeClr>
                </a:solidFill>
              </a:defRPr>
            </a:lvl5pPr>
            <a:lvl6pPr marL="2800350" indent="0">
              <a:buNone/>
              <a:defRPr sz="1715">
                <a:solidFill>
                  <a:schemeClr val="tx1">
                    <a:tint val="75000"/>
                  </a:schemeClr>
                </a:solidFill>
              </a:defRPr>
            </a:lvl6pPr>
            <a:lvl7pPr marL="3360420" indent="0">
              <a:buNone/>
              <a:defRPr sz="1715">
                <a:solidFill>
                  <a:schemeClr val="tx1">
                    <a:tint val="75000"/>
                  </a:schemeClr>
                </a:solidFill>
              </a:defRPr>
            </a:lvl7pPr>
            <a:lvl8pPr marL="3920490" indent="0">
              <a:buNone/>
              <a:defRPr sz="1715">
                <a:solidFill>
                  <a:schemeClr val="tx1">
                    <a:tint val="75000"/>
                  </a:schemeClr>
                </a:solidFill>
              </a:defRPr>
            </a:lvl8pPr>
            <a:lvl9pPr marL="4480560" indent="0">
              <a:buNone/>
              <a:defRPr sz="17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2024-12-25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72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931311" cy="86845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8" y="4190869"/>
            <a:ext cx="12410996" cy="1860480"/>
          </a:xfrm>
        </p:spPr>
        <p:txBody>
          <a:bodyPr anchor="b">
            <a:normAutofit/>
          </a:bodyPr>
          <a:lstStyle>
            <a:lvl1pPr algn="l">
              <a:defRPr sz="392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106" y="6051349"/>
            <a:ext cx="12410997" cy="1089840"/>
          </a:xfrm>
        </p:spPr>
        <p:txBody>
          <a:bodyPr anchor="t">
            <a:normAutofit/>
          </a:bodyPr>
          <a:lstStyle>
            <a:lvl1pPr marL="0" indent="0" algn="l">
              <a:buNone/>
              <a:defRPr sz="2450">
                <a:solidFill>
                  <a:schemeClr val="tx1"/>
                </a:solidFill>
              </a:defRPr>
            </a:lvl1pPr>
            <a:lvl2pPr marL="56007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1201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3pPr>
            <a:lvl4pPr marL="1680210" indent="0">
              <a:buNone/>
              <a:defRPr sz="1715">
                <a:solidFill>
                  <a:schemeClr val="tx1">
                    <a:tint val="75000"/>
                  </a:schemeClr>
                </a:solidFill>
              </a:defRPr>
            </a:lvl4pPr>
            <a:lvl5pPr marL="2240280" indent="0">
              <a:buNone/>
              <a:defRPr sz="1715">
                <a:solidFill>
                  <a:schemeClr val="tx1">
                    <a:tint val="75000"/>
                  </a:schemeClr>
                </a:solidFill>
              </a:defRPr>
            </a:lvl5pPr>
            <a:lvl6pPr marL="2800350" indent="0">
              <a:buNone/>
              <a:defRPr sz="1715">
                <a:solidFill>
                  <a:schemeClr val="tx1">
                    <a:tint val="75000"/>
                  </a:schemeClr>
                </a:solidFill>
              </a:defRPr>
            </a:lvl6pPr>
            <a:lvl7pPr marL="3360420" indent="0">
              <a:buNone/>
              <a:defRPr sz="1715">
                <a:solidFill>
                  <a:schemeClr val="tx1">
                    <a:tint val="75000"/>
                  </a:schemeClr>
                </a:solidFill>
              </a:defRPr>
            </a:lvl7pPr>
            <a:lvl8pPr marL="3920490" indent="0">
              <a:buNone/>
              <a:defRPr sz="1715">
                <a:solidFill>
                  <a:schemeClr val="tx1">
                    <a:tint val="75000"/>
                  </a:schemeClr>
                </a:solidFill>
              </a:defRPr>
            </a:lvl8pPr>
            <a:lvl9pPr marL="4480560" indent="0">
              <a:buNone/>
              <a:defRPr sz="17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2024-12-25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98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931311" cy="86845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541387" y="3474720"/>
            <a:ext cx="746760" cy="740716"/>
          </a:xfrm>
          <a:prstGeom prst="rect">
            <a:avLst/>
          </a:prstGeom>
        </p:spPr>
        <p:txBody>
          <a:bodyPr vert="horz" lIns="112014" tIns="56007" rIns="112014" bIns="5600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8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8137" y="1042894"/>
            <a:ext cx="746760" cy="740716"/>
          </a:xfrm>
          <a:prstGeom prst="rect">
            <a:avLst/>
          </a:prstGeom>
        </p:spPr>
        <p:txBody>
          <a:bodyPr vert="horz" lIns="112014" tIns="56007" rIns="112014" bIns="5600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8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215528" y="772162"/>
            <a:ext cx="11699239" cy="3474719"/>
          </a:xfrm>
        </p:spPr>
        <p:txBody>
          <a:bodyPr anchor="ctr">
            <a:normAutofit/>
          </a:bodyPr>
          <a:lstStyle>
            <a:lvl1pPr algn="l">
              <a:defRPr sz="392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40105" y="4922520"/>
            <a:ext cx="12415909" cy="112606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94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104" y="6048587"/>
            <a:ext cx="12415909" cy="1286933"/>
          </a:xfrm>
        </p:spPr>
        <p:txBody>
          <a:bodyPr anchor="t">
            <a:normAutofit/>
          </a:bodyPr>
          <a:lstStyle>
            <a:lvl1pPr marL="0" indent="0" algn="l">
              <a:buNone/>
              <a:defRPr sz="2205">
                <a:solidFill>
                  <a:schemeClr val="tx1"/>
                </a:solidFill>
              </a:defRPr>
            </a:lvl1pPr>
            <a:lvl2pPr marL="56007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1201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3pPr>
            <a:lvl4pPr marL="1680210" indent="0">
              <a:buNone/>
              <a:defRPr sz="1715">
                <a:solidFill>
                  <a:schemeClr val="tx1">
                    <a:tint val="75000"/>
                  </a:schemeClr>
                </a:solidFill>
              </a:defRPr>
            </a:lvl4pPr>
            <a:lvl5pPr marL="2240280" indent="0">
              <a:buNone/>
              <a:defRPr sz="1715">
                <a:solidFill>
                  <a:schemeClr val="tx1">
                    <a:tint val="75000"/>
                  </a:schemeClr>
                </a:solidFill>
              </a:defRPr>
            </a:lvl5pPr>
            <a:lvl6pPr marL="2800350" indent="0">
              <a:buNone/>
              <a:defRPr sz="1715">
                <a:solidFill>
                  <a:schemeClr val="tx1">
                    <a:tint val="75000"/>
                  </a:schemeClr>
                </a:solidFill>
              </a:defRPr>
            </a:lvl6pPr>
            <a:lvl7pPr marL="3360420" indent="0">
              <a:buNone/>
              <a:defRPr sz="1715">
                <a:solidFill>
                  <a:schemeClr val="tx1">
                    <a:tint val="75000"/>
                  </a:schemeClr>
                </a:solidFill>
              </a:defRPr>
            </a:lvl7pPr>
            <a:lvl8pPr marL="3920490" indent="0">
              <a:buNone/>
              <a:defRPr sz="1715">
                <a:solidFill>
                  <a:schemeClr val="tx1">
                    <a:tint val="75000"/>
                  </a:schemeClr>
                </a:solidFill>
              </a:defRPr>
            </a:lvl8pPr>
            <a:lvl9pPr marL="4480560" indent="0">
              <a:buNone/>
              <a:defRPr sz="17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2024-12-25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041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931311" cy="86845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7" y="772162"/>
            <a:ext cx="12410998" cy="347471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40106" y="4439920"/>
            <a:ext cx="12410999" cy="106172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43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105" y="5501640"/>
            <a:ext cx="12410999" cy="1833880"/>
          </a:xfrm>
        </p:spPr>
        <p:txBody>
          <a:bodyPr anchor="t">
            <a:normAutofit/>
          </a:bodyPr>
          <a:lstStyle>
            <a:lvl1pPr marL="0" indent="0" algn="l">
              <a:buNone/>
              <a:defRPr sz="2205">
                <a:solidFill>
                  <a:schemeClr val="tx1"/>
                </a:solidFill>
              </a:defRPr>
            </a:lvl1pPr>
            <a:lvl2pPr marL="56007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1201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3pPr>
            <a:lvl4pPr marL="1680210" indent="0">
              <a:buNone/>
              <a:defRPr sz="1715">
                <a:solidFill>
                  <a:schemeClr val="tx1">
                    <a:tint val="75000"/>
                  </a:schemeClr>
                </a:solidFill>
              </a:defRPr>
            </a:lvl4pPr>
            <a:lvl5pPr marL="2240280" indent="0">
              <a:buNone/>
              <a:defRPr sz="1715">
                <a:solidFill>
                  <a:schemeClr val="tx1">
                    <a:tint val="75000"/>
                  </a:schemeClr>
                </a:solidFill>
              </a:defRPr>
            </a:lvl5pPr>
            <a:lvl6pPr marL="2800350" indent="0">
              <a:buNone/>
              <a:defRPr sz="1715">
                <a:solidFill>
                  <a:schemeClr val="tx1">
                    <a:tint val="75000"/>
                  </a:schemeClr>
                </a:solidFill>
              </a:defRPr>
            </a:lvl6pPr>
            <a:lvl7pPr marL="3360420" indent="0">
              <a:buNone/>
              <a:defRPr sz="1715">
                <a:solidFill>
                  <a:schemeClr val="tx1">
                    <a:tint val="75000"/>
                  </a:schemeClr>
                </a:solidFill>
              </a:defRPr>
            </a:lvl7pPr>
            <a:lvl8pPr marL="3920490" indent="0">
              <a:buNone/>
              <a:defRPr sz="1715">
                <a:solidFill>
                  <a:schemeClr val="tx1">
                    <a:tint val="75000"/>
                  </a:schemeClr>
                </a:solidFill>
              </a:defRPr>
            </a:lvl8pPr>
            <a:lvl9pPr marL="4480560" indent="0">
              <a:buNone/>
              <a:defRPr sz="17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2024-12-25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27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931311" cy="8684538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2024-12-25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40107" y="772161"/>
            <a:ext cx="12410996" cy="18446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09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931311" cy="86845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6877" y="772160"/>
            <a:ext cx="2644226" cy="65633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0105" y="772160"/>
            <a:ext cx="9594342" cy="656336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2024-12-25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1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931311" cy="86845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2024-12-25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55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931311" cy="86845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6" y="4190869"/>
            <a:ext cx="12410998" cy="1860480"/>
          </a:xfrm>
        </p:spPr>
        <p:txBody>
          <a:bodyPr anchor="b"/>
          <a:lstStyle>
            <a:lvl1pPr algn="l">
              <a:defRPr sz="49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104" y="6051349"/>
            <a:ext cx="12410999" cy="1089840"/>
          </a:xfrm>
        </p:spPr>
        <p:txBody>
          <a:bodyPr anchor="t">
            <a:normAutofit/>
          </a:bodyPr>
          <a:lstStyle>
            <a:lvl1pPr marL="0" indent="0" algn="l">
              <a:buNone/>
              <a:defRPr sz="2450" cap="all">
                <a:solidFill>
                  <a:schemeClr val="tx1"/>
                </a:solidFill>
              </a:defRPr>
            </a:lvl1pPr>
            <a:lvl2pPr marL="56007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1201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3pPr>
            <a:lvl4pPr marL="1680210" indent="0">
              <a:buNone/>
              <a:defRPr sz="1715">
                <a:solidFill>
                  <a:schemeClr val="tx1">
                    <a:tint val="75000"/>
                  </a:schemeClr>
                </a:solidFill>
              </a:defRPr>
            </a:lvl4pPr>
            <a:lvl5pPr marL="2240280" indent="0">
              <a:buNone/>
              <a:defRPr sz="1715">
                <a:solidFill>
                  <a:schemeClr val="tx1">
                    <a:tint val="75000"/>
                  </a:schemeClr>
                </a:solidFill>
              </a:defRPr>
            </a:lvl5pPr>
            <a:lvl6pPr marL="2800350" indent="0">
              <a:buNone/>
              <a:defRPr sz="1715">
                <a:solidFill>
                  <a:schemeClr val="tx1">
                    <a:tint val="75000"/>
                  </a:schemeClr>
                </a:solidFill>
              </a:defRPr>
            </a:lvl6pPr>
            <a:lvl7pPr marL="3360420" indent="0">
              <a:buNone/>
              <a:defRPr sz="1715">
                <a:solidFill>
                  <a:schemeClr val="tx1">
                    <a:tint val="75000"/>
                  </a:schemeClr>
                </a:solidFill>
              </a:defRPr>
            </a:lvl7pPr>
            <a:lvl8pPr marL="3920490" indent="0">
              <a:buNone/>
              <a:defRPr sz="1715">
                <a:solidFill>
                  <a:schemeClr val="tx1">
                    <a:tint val="75000"/>
                  </a:schemeClr>
                </a:solidFill>
              </a:defRPr>
            </a:lvl8pPr>
            <a:lvl9pPr marL="4480560" indent="0">
              <a:buNone/>
              <a:defRPr sz="17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2024-12-25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9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931311" cy="86845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108" y="2713285"/>
            <a:ext cx="6119284" cy="462223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31821" y="2713286"/>
            <a:ext cx="6119282" cy="462223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2024-12-25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5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746" y="2809805"/>
            <a:ext cx="5768591" cy="729932"/>
          </a:xfrm>
        </p:spPr>
        <p:txBody>
          <a:bodyPr anchor="b">
            <a:noAutofit/>
          </a:bodyPr>
          <a:lstStyle>
            <a:lvl1pPr marL="0" indent="0">
              <a:buNone/>
              <a:defRPr sz="3430" b="0"/>
            </a:lvl1pPr>
            <a:lvl2pPr marL="560070" indent="0">
              <a:buNone/>
              <a:defRPr sz="2450" b="1"/>
            </a:lvl2pPr>
            <a:lvl3pPr marL="1120140" indent="0">
              <a:buNone/>
              <a:defRPr sz="2205" b="1"/>
            </a:lvl3pPr>
            <a:lvl4pPr marL="1680210" indent="0">
              <a:buNone/>
              <a:defRPr sz="1960" b="1"/>
            </a:lvl4pPr>
            <a:lvl5pPr marL="2240280" indent="0">
              <a:buNone/>
              <a:defRPr sz="1960" b="1"/>
            </a:lvl5pPr>
            <a:lvl6pPr marL="2800350" indent="0">
              <a:buNone/>
              <a:defRPr sz="1960" b="1"/>
            </a:lvl6pPr>
            <a:lvl7pPr marL="3360420" indent="0">
              <a:buNone/>
              <a:defRPr sz="1960" b="1"/>
            </a:lvl7pPr>
            <a:lvl8pPr marL="3920490" indent="0">
              <a:buNone/>
              <a:defRPr sz="1960" b="1"/>
            </a:lvl8pPr>
            <a:lvl9pPr marL="4480560" indent="0">
              <a:buNone/>
              <a:defRPr sz="1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107" y="3635588"/>
            <a:ext cx="6121231" cy="369993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67604" y="2820530"/>
            <a:ext cx="5785446" cy="729932"/>
          </a:xfrm>
        </p:spPr>
        <p:txBody>
          <a:bodyPr anchor="b">
            <a:noAutofit/>
          </a:bodyPr>
          <a:lstStyle>
            <a:lvl1pPr marL="0" indent="0">
              <a:buNone/>
              <a:defRPr sz="3430" b="0"/>
            </a:lvl1pPr>
            <a:lvl2pPr marL="560070" indent="0">
              <a:buNone/>
              <a:defRPr sz="2450" b="1"/>
            </a:lvl2pPr>
            <a:lvl3pPr marL="1120140" indent="0">
              <a:buNone/>
              <a:defRPr sz="2205" b="1"/>
            </a:lvl3pPr>
            <a:lvl4pPr marL="1680210" indent="0">
              <a:buNone/>
              <a:defRPr sz="1960" b="1"/>
            </a:lvl4pPr>
            <a:lvl5pPr marL="2240280" indent="0">
              <a:buNone/>
              <a:defRPr sz="1960" b="1"/>
            </a:lvl5pPr>
            <a:lvl6pPr marL="2800350" indent="0">
              <a:buNone/>
              <a:defRPr sz="1960" b="1"/>
            </a:lvl6pPr>
            <a:lvl7pPr marL="3360420" indent="0">
              <a:buNone/>
              <a:defRPr sz="1960" b="1"/>
            </a:lvl7pPr>
            <a:lvl8pPr marL="3920490" indent="0">
              <a:buNone/>
              <a:defRPr sz="1960" b="1"/>
            </a:lvl8pPr>
            <a:lvl9pPr marL="4480560" indent="0">
              <a:buNone/>
              <a:defRPr sz="1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33767" y="3635588"/>
            <a:ext cx="6119284" cy="369993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2024-12-25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1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931311" cy="86845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2024-12-25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0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931311" cy="868453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2024-12-25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27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931311" cy="86845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6" y="2627488"/>
            <a:ext cx="4509084" cy="1737360"/>
          </a:xfrm>
        </p:spPr>
        <p:txBody>
          <a:bodyPr anchor="b">
            <a:normAutofit/>
          </a:bodyPr>
          <a:lstStyle>
            <a:lvl1pPr algn="l">
              <a:defRPr sz="29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4046" y="772161"/>
            <a:ext cx="7557057" cy="656336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06" y="4364848"/>
            <a:ext cx="4509084" cy="2316480"/>
          </a:xfrm>
        </p:spPr>
        <p:txBody>
          <a:bodyPr anchor="t">
            <a:normAutofit/>
          </a:bodyPr>
          <a:lstStyle>
            <a:lvl1pPr marL="0" indent="0">
              <a:buNone/>
              <a:defRPr sz="1960"/>
            </a:lvl1pPr>
            <a:lvl2pPr marL="560070" indent="0">
              <a:buNone/>
              <a:defRPr sz="1470"/>
            </a:lvl2pPr>
            <a:lvl3pPr marL="1120140" indent="0">
              <a:buNone/>
              <a:defRPr sz="1225"/>
            </a:lvl3pPr>
            <a:lvl4pPr marL="1680210" indent="0">
              <a:buNone/>
              <a:defRPr sz="1103"/>
            </a:lvl4pPr>
            <a:lvl5pPr marL="2240280" indent="0">
              <a:buNone/>
              <a:defRPr sz="1103"/>
            </a:lvl5pPr>
            <a:lvl6pPr marL="2800350" indent="0">
              <a:buNone/>
              <a:defRPr sz="1103"/>
            </a:lvl6pPr>
            <a:lvl7pPr marL="3360420" indent="0">
              <a:buNone/>
              <a:defRPr sz="1103"/>
            </a:lvl7pPr>
            <a:lvl8pPr marL="3920490" indent="0">
              <a:buNone/>
              <a:defRPr sz="1103"/>
            </a:lvl8pPr>
            <a:lvl9pPr marL="4480560" indent="0">
              <a:buNone/>
              <a:defRPr sz="11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2024-12-25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4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931311" cy="86845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6" y="2026920"/>
            <a:ext cx="7551700" cy="1737360"/>
          </a:xfrm>
        </p:spPr>
        <p:txBody>
          <a:bodyPr anchor="b">
            <a:normAutofit/>
          </a:bodyPr>
          <a:lstStyle>
            <a:lvl1pPr algn="l">
              <a:defRPr sz="343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31910" y="1158240"/>
            <a:ext cx="4019193" cy="57912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60"/>
            </a:lvl1pPr>
            <a:lvl2pPr marL="560070" indent="0">
              <a:buNone/>
              <a:defRPr sz="1960"/>
            </a:lvl2pPr>
            <a:lvl3pPr marL="1120140" indent="0">
              <a:buNone/>
              <a:defRPr sz="1960"/>
            </a:lvl3pPr>
            <a:lvl4pPr marL="1680210" indent="0">
              <a:buNone/>
              <a:defRPr sz="1960"/>
            </a:lvl4pPr>
            <a:lvl5pPr marL="2240280" indent="0">
              <a:buNone/>
              <a:defRPr sz="1960"/>
            </a:lvl5pPr>
            <a:lvl6pPr marL="2800350" indent="0">
              <a:buNone/>
              <a:defRPr sz="1960"/>
            </a:lvl6pPr>
            <a:lvl7pPr marL="3360420" indent="0">
              <a:buNone/>
              <a:defRPr sz="1960"/>
            </a:lvl7pPr>
            <a:lvl8pPr marL="3920490" indent="0">
              <a:buNone/>
              <a:defRPr sz="1960"/>
            </a:lvl8pPr>
            <a:lvl9pPr marL="4480560" indent="0">
              <a:buNone/>
              <a:defRPr sz="19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06" y="3764280"/>
            <a:ext cx="7551700" cy="2316480"/>
          </a:xfrm>
        </p:spPr>
        <p:txBody>
          <a:bodyPr anchor="t">
            <a:normAutofit/>
          </a:bodyPr>
          <a:lstStyle>
            <a:lvl1pPr marL="0" indent="0">
              <a:buNone/>
              <a:defRPr sz="2205"/>
            </a:lvl1pPr>
            <a:lvl2pPr marL="560070" indent="0">
              <a:buNone/>
              <a:defRPr sz="1470"/>
            </a:lvl2pPr>
            <a:lvl3pPr marL="1120140" indent="0">
              <a:buNone/>
              <a:defRPr sz="1225"/>
            </a:lvl3pPr>
            <a:lvl4pPr marL="1680210" indent="0">
              <a:buNone/>
              <a:defRPr sz="1103"/>
            </a:lvl4pPr>
            <a:lvl5pPr marL="2240280" indent="0">
              <a:buNone/>
              <a:defRPr sz="1103"/>
            </a:lvl5pPr>
            <a:lvl6pPr marL="2800350" indent="0">
              <a:buNone/>
              <a:defRPr sz="1103"/>
            </a:lvl6pPr>
            <a:lvl7pPr marL="3360420" indent="0">
              <a:buNone/>
              <a:defRPr sz="1103"/>
            </a:lvl7pPr>
            <a:lvl8pPr marL="3920490" indent="0">
              <a:buNone/>
              <a:defRPr sz="1103"/>
            </a:lvl8pPr>
            <a:lvl9pPr marL="4480560" indent="0">
              <a:buNone/>
              <a:defRPr sz="11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2024-12-25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4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0107" y="772161"/>
            <a:ext cx="12410996" cy="184460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107" y="2713286"/>
            <a:ext cx="12410996" cy="4622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522334" y="7436062"/>
            <a:ext cx="1960245" cy="478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2024-12-25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0106" y="7436062"/>
            <a:ext cx="9588882" cy="478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575924" y="7436062"/>
            <a:ext cx="675180" cy="478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689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560070" rtl="0" eaLnBrk="1" latinLnBrk="0" hangingPunct="1">
        <a:spcBef>
          <a:spcPct val="0"/>
        </a:spcBef>
        <a:buNone/>
        <a:defRPr sz="441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50044" indent="-350044" algn="l" defTabSz="560070" rtl="0" eaLnBrk="1" latinLnBrk="0" hangingPunct="1">
        <a:spcBef>
          <a:spcPts val="0"/>
        </a:spcBef>
        <a:spcAft>
          <a:spcPts val="1225"/>
        </a:spcAft>
        <a:buClr>
          <a:schemeClr val="tx1"/>
        </a:buClr>
        <a:buSzPct val="100000"/>
        <a:buFont typeface="Arial"/>
        <a:buChar char="•"/>
        <a:defRPr sz="220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910114" indent="-350044" algn="l" defTabSz="560070" rtl="0" eaLnBrk="1" latinLnBrk="0" hangingPunct="1">
        <a:spcBef>
          <a:spcPts val="0"/>
        </a:spcBef>
        <a:spcAft>
          <a:spcPts val="1225"/>
        </a:spcAft>
        <a:buClr>
          <a:schemeClr val="tx1"/>
        </a:buClr>
        <a:buSzPct val="100000"/>
        <a:buFont typeface="Arial"/>
        <a:buChar char="•"/>
        <a:defRPr sz="19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470184" indent="-350044" algn="l" defTabSz="560070" rtl="0" eaLnBrk="1" latinLnBrk="0" hangingPunct="1">
        <a:spcBef>
          <a:spcPts val="0"/>
        </a:spcBef>
        <a:spcAft>
          <a:spcPts val="1225"/>
        </a:spcAft>
        <a:buClr>
          <a:schemeClr val="tx1"/>
        </a:buClr>
        <a:buSzPct val="100000"/>
        <a:buFont typeface="Arial"/>
        <a:buChar char="•"/>
        <a:defRPr sz="171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890236" indent="-210026" algn="l" defTabSz="560070" rtl="0" eaLnBrk="1" latinLnBrk="0" hangingPunct="1">
        <a:spcBef>
          <a:spcPts val="0"/>
        </a:spcBef>
        <a:spcAft>
          <a:spcPts val="1225"/>
        </a:spcAft>
        <a:buClr>
          <a:schemeClr val="tx1"/>
        </a:buClr>
        <a:buSzPct val="100000"/>
        <a:buFont typeface="Arial"/>
        <a:buChar char="•"/>
        <a:defRPr sz="147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450306" indent="-210026" algn="l" defTabSz="560070" rtl="0" eaLnBrk="1" latinLnBrk="0" hangingPunct="1">
        <a:spcBef>
          <a:spcPts val="0"/>
        </a:spcBef>
        <a:spcAft>
          <a:spcPts val="1225"/>
        </a:spcAft>
        <a:buClr>
          <a:schemeClr val="tx1"/>
        </a:buClr>
        <a:buSzPct val="100000"/>
        <a:buFont typeface="Arial"/>
        <a:buChar char="•"/>
        <a:defRPr sz="147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080385" indent="-280035" algn="l" defTabSz="560070" rtl="0" eaLnBrk="1" latinLnBrk="0" hangingPunct="1">
        <a:spcBef>
          <a:spcPts val="0"/>
        </a:spcBef>
        <a:spcAft>
          <a:spcPts val="1225"/>
        </a:spcAft>
        <a:buClr>
          <a:schemeClr val="tx1"/>
        </a:buClr>
        <a:buSzPct val="100000"/>
        <a:buFont typeface="Arial"/>
        <a:buChar char="•"/>
        <a:defRPr sz="147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640455" indent="-280035" algn="l" defTabSz="560070" rtl="0" eaLnBrk="1" latinLnBrk="0" hangingPunct="1">
        <a:spcBef>
          <a:spcPts val="0"/>
        </a:spcBef>
        <a:spcAft>
          <a:spcPts val="1225"/>
        </a:spcAft>
        <a:buClr>
          <a:schemeClr val="tx1"/>
        </a:buClr>
        <a:buSzPct val="100000"/>
        <a:buFont typeface="Arial"/>
        <a:buChar char="•"/>
        <a:defRPr sz="147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200525" indent="-280035" algn="l" defTabSz="560070" rtl="0" eaLnBrk="1" latinLnBrk="0" hangingPunct="1">
        <a:spcBef>
          <a:spcPts val="0"/>
        </a:spcBef>
        <a:spcAft>
          <a:spcPts val="1225"/>
        </a:spcAft>
        <a:buClr>
          <a:schemeClr val="tx1"/>
        </a:buClr>
        <a:buSzPct val="100000"/>
        <a:buFont typeface="Arial"/>
        <a:buChar char="•"/>
        <a:defRPr sz="147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760595" indent="-280035" algn="l" defTabSz="560070" rtl="0" eaLnBrk="1" latinLnBrk="0" hangingPunct="1">
        <a:spcBef>
          <a:spcPts val="0"/>
        </a:spcBef>
        <a:spcAft>
          <a:spcPts val="1225"/>
        </a:spcAft>
        <a:buClr>
          <a:schemeClr val="tx1"/>
        </a:buClr>
        <a:buSzPct val="100000"/>
        <a:buFont typeface="Arial"/>
        <a:buChar char="•"/>
        <a:defRPr sz="147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0070" rtl="0" eaLnBrk="1" latinLnBrk="0" hangingPunct="1"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60070" algn="l" defTabSz="560070" rtl="0" eaLnBrk="1" latinLnBrk="0" hangingPunct="1">
        <a:defRPr sz="2205" kern="1200">
          <a:solidFill>
            <a:schemeClr val="tx1"/>
          </a:solidFill>
          <a:latin typeface="+mn-lt"/>
          <a:ea typeface="+mn-ea"/>
          <a:cs typeface="+mn-cs"/>
        </a:defRPr>
      </a:lvl2pPr>
      <a:lvl3pPr marL="1120140" algn="l" defTabSz="560070" rtl="0" eaLnBrk="1" latinLnBrk="0" hangingPunct="1"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algn="l" defTabSz="560070" rtl="0" eaLnBrk="1" latinLnBrk="0" hangingPunct="1">
        <a:defRPr sz="2205" kern="1200">
          <a:solidFill>
            <a:schemeClr val="tx1"/>
          </a:solidFill>
          <a:latin typeface="+mn-lt"/>
          <a:ea typeface="+mn-ea"/>
          <a:cs typeface="+mn-cs"/>
        </a:defRPr>
      </a:lvl4pPr>
      <a:lvl5pPr marL="2240280" algn="l" defTabSz="560070" rtl="0" eaLnBrk="1" latinLnBrk="0" hangingPunct="1">
        <a:defRPr sz="2205" kern="1200">
          <a:solidFill>
            <a:schemeClr val="tx1"/>
          </a:solidFill>
          <a:latin typeface="+mn-lt"/>
          <a:ea typeface="+mn-ea"/>
          <a:cs typeface="+mn-cs"/>
        </a:defRPr>
      </a:lvl5pPr>
      <a:lvl6pPr marL="2800350" algn="l" defTabSz="560070" rtl="0" eaLnBrk="1" latinLnBrk="0" hangingPunct="1">
        <a:defRPr sz="2205" kern="1200">
          <a:solidFill>
            <a:schemeClr val="tx1"/>
          </a:solidFill>
          <a:latin typeface="+mn-lt"/>
          <a:ea typeface="+mn-ea"/>
          <a:cs typeface="+mn-cs"/>
        </a:defRPr>
      </a:lvl6pPr>
      <a:lvl7pPr marL="3360420" algn="l" defTabSz="560070" rtl="0" eaLnBrk="1" latinLnBrk="0" hangingPunct="1">
        <a:defRPr sz="2205" kern="1200">
          <a:solidFill>
            <a:schemeClr val="tx1"/>
          </a:solidFill>
          <a:latin typeface="+mn-lt"/>
          <a:ea typeface="+mn-ea"/>
          <a:cs typeface="+mn-cs"/>
        </a:defRPr>
      </a:lvl7pPr>
      <a:lvl8pPr marL="3920490" algn="l" defTabSz="560070" rtl="0" eaLnBrk="1" latinLnBrk="0" hangingPunct="1">
        <a:defRPr sz="2205" kern="1200">
          <a:solidFill>
            <a:schemeClr val="tx1"/>
          </a:solidFill>
          <a:latin typeface="+mn-lt"/>
          <a:ea typeface="+mn-ea"/>
          <a:cs typeface="+mn-cs"/>
        </a:defRPr>
      </a:lvl8pPr>
      <a:lvl9pPr marL="4480560" algn="l" defTabSz="560070" rtl="0" eaLnBrk="1" latinLnBrk="0" hangingPunct="1">
        <a:defRPr sz="2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B9D805-9673-8726-486D-B71CABF86192}"/>
              </a:ext>
            </a:extLst>
          </p:cNvPr>
          <p:cNvSpPr/>
          <p:nvPr/>
        </p:nvSpPr>
        <p:spPr>
          <a:xfrm rot="10800000">
            <a:off x="3364384" y="1268493"/>
            <a:ext cx="7697145" cy="2028619"/>
          </a:xfrm>
          <a:prstGeom prst="roundRect">
            <a:avLst>
              <a:gd name="adj" fmla="val 2780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  <a:alpha val="12000"/>
                </a:schemeClr>
              </a:gs>
              <a:gs pos="38000">
                <a:schemeClr val="bg2">
                  <a:lumMod val="60000"/>
                  <a:lumOff val="40000"/>
                  <a:alpha val="47000"/>
                </a:schemeClr>
              </a:gs>
              <a:gs pos="88000">
                <a:schemeClr val="accent1">
                  <a:lumMod val="50000"/>
                  <a:alpha val="79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34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A69F83-B1D9-AD4D-AF93-877A89A65964}"/>
              </a:ext>
            </a:extLst>
          </p:cNvPr>
          <p:cNvSpPr txBox="1"/>
          <p:nvPr/>
        </p:nvSpPr>
        <p:spPr>
          <a:xfrm>
            <a:off x="2872023" y="1727651"/>
            <a:ext cx="8681868" cy="1110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15" b="1">
                <a:latin typeface="Aharoni" panose="02010803020104030203" pitchFamily="2" charset="-79"/>
                <a:cs typeface="Aharoni" panose="02010803020104030203" pitchFamily="2" charset="-79"/>
              </a:rPr>
              <a:t>E-Commerce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F27EF-C402-2852-B8E6-F7E9F2625778}"/>
              </a:ext>
            </a:extLst>
          </p:cNvPr>
          <p:cNvSpPr txBox="1"/>
          <p:nvPr/>
        </p:nvSpPr>
        <p:spPr>
          <a:xfrm>
            <a:off x="1970298" y="4008324"/>
            <a:ext cx="10994605" cy="1148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30" b="1">
                <a:solidFill>
                  <a:srgbClr val="73EBF9"/>
                </a:solidFill>
                <a:latin typeface="Segoe UI Variable Display" pitchFamily="2" charset="0"/>
              </a:rPr>
              <a:t>Team Leader</a:t>
            </a:r>
          </a:p>
          <a:p>
            <a:pPr algn="ctr"/>
            <a:r>
              <a:rPr lang="en-US" sz="3430">
                <a:solidFill>
                  <a:srgbClr val="73EBF9"/>
                </a:solidFill>
                <a:latin typeface="Segoe UI Variable Display" pitchFamily="2" charset="0"/>
              </a:rPr>
              <a:t>Ahmed Nabil Mohammed Elzayda : 202202131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580F9C-B306-7ADD-BF41-A03432653CCF}"/>
              </a:ext>
            </a:extLst>
          </p:cNvPr>
          <p:cNvSpPr txBox="1"/>
          <p:nvPr/>
        </p:nvSpPr>
        <p:spPr>
          <a:xfrm>
            <a:off x="1970298" y="5660440"/>
            <a:ext cx="10994605" cy="2637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8">
                <a:solidFill>
                  <a:srgbClr val="73EBF9"/>
                </a:solidFill>
                <a:latin typeface="Segoe UI Variable Display" pitchFamily="2" charset="0"/>
              </a:rPr>
              <a:t>Zeyad Elsayed Abo El3neen : 202201590</a:t>
            </a:r>
          </a:p>
          <a:p>
            <a:pPr algn="ctr"/>
            <a:r>
              <a:rPr lang="en-US" sz="3308">
                <a:solidFill>
                  <a:srgbClr val="73EBF9"/>
                </a:solidFill>
                <a:latin typeface="Segoe UI Variable Display" pitchFamily="2" charset="0"/>
              </a:rPr>
              <a:t>Ahmed Emad Fawzy Abd Elnaby : 202201026</a:t>
            </a:r>
          </a:p>
          <a:p>
            <a:pPr algn="ctr"/>
            <a:r>
              <a:rPr lang="en-US" sz="3308">
                <a:solidFill>
                  <a:srgbClr val="73EBF9"/>
                </a:solidFill>
                <a:latin typeface="Segoe UI Variable Display" pitchFamily="2" charset="0"/>
              </a:rPr>
              <a:t>Ahmed Osama Mohammed Khairy : 202203729</a:t>
            </a:r>
          </a:p>
          <a:p>
            <a:pPr algn="ctr"/>
            <a:r>
              <a:rPr lang="en-US" sz="3308">
                <a:solidFill>
                  <a:srgbClr val="73EBF9"/>
                </a:solidFill>
                <a:latin typeface="Segoe UI Variable Display" pitchFamily="2" charset="0"/>
              </a:rPr>
              <a:t>Islam Mohammed Mahmoud Mohammed : 212104858</a:t>
            </a:r>
          </a:p>
          <a:p>
            <a:pPr algn="ctr"/>
            <a:r>
              <a:rPr lang="en-US" sz="3308">
                <a:solidFill>
                  <a:srgbClr val="73EBF9"/>
                </a:solidFill>
                <a:latin typeface="Segoe UI Variable Display" pitchFamily="2" charset="0"/>
              </a:rPr>
              <a:t>Kaled Mohammed Mahmoud Ebraheem : 202202643</a:t>
            </a:r>
          </a:p>
        </p:txBody>
      </p:sp>
    </p:spTree>
    <p:extLst>
      <p:ext uri="{BB962C8B-B14F-4D97-AF65-F5344CB8AC3E}">
        <p14:creationId xmlns:p14="http://schemas.microsoft.com/office/powerpoint/2010/main" val="118659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36334-6326-044B-18DB-9B430FBC8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B0A6CE-F309-D85B-E23E-B911949B9BC2}"/>
              </a:ext>
            </a:extLst>
          </p:cNvPr>
          <p:cNvSpPr/>
          <p:nvPr/>
        </p:nvSpPr>
        <p:spPr>
          <a:xfrm rot="10800000">
            <a:off x="313639" y="694148"/>
            <a:ext cx="7303313" cy="1165118"/>
          </a:xfrm>
          <a:prstGeom prst="roundRect">
            <a:avLst>
              <a:gd name="adj" fmla="val 2780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  <a:alpha val="12000"/>
                </a:schemeClr>
              </a:gs>
              <a:gs pos="38000">
                <a:schemeClr val="bg2">
                  <a:lumMod val="60000"/>
                  <a:lumOff val="40000"/>
                  <a:alpha val="47000"/>
                </a:schemeClr>
              </a:gs>
              <a:gs pos="88000">
                <a:schemeClr val="accent1">
                  <a:lumMod val="50000"/>
                  <a:alpha val="79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34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27267D-B9B0-EB51-C01E-029444C7E9D6}"/>
              </a:ext>
            </a:extLst>
          </p:cNvPr>
          <p:cNvSpPr txBox="1"/>
          <p:nvPr/>
        </p:nvSpPr>
        <p:spPr>
          <a:xfrm>
            <a:off x="-345768" y="843128"/>
            <a:ext cx="8681868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900" b="1"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DB5AA4-C9B7-931F-C2AB-66CF0ED6AC23}"/>
              </a:ext>
            </a:extLst>
          </p:cNvPr>
          <p:cNvSpPr txBox="1"/>
          <p:nvPr/>
        </p:nvSpPr>
        <p:spPr>
          <a:xfrm>
            <a:off x="858307" y="2374962"/>
            <a:ext cx="13367471" cy="506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30"/>
              <a:t>E-commerce, short for electronic commerce, refers to the process of buying and selling goods and services over the internet. </a:t>
            </a:r>
          </a:p>
          <a:p>
            <a:endParaRPr lang="en-US" sz="2450"/>
          </a:p>
          <a:p>
            <a:r>
              <a:rPr lang="en-US" sz="3430"/>
              <a:t>It involves the use of digital platforms and technologies, such as websites , mobile apps, and online marketplaces, to facilitate transactions between businesses, consumers, and even between consumers themselves.</a:t>
            </a:r>
          </a:p>
          <a:p>
            <a:endParaRPr lang="en-US" sz="2450"/>
          </a:p>
          <a:p>
            <a:r>
              <a:rPr lang="en-US" sz="3430"/>
              <a:t>E-commerce offers convenience, faster transactions, and a wide variety of products and services, making it an essential component of the modern economy.</a:t>
            </a:r>
          </a:p>
        </p:txBody>
      </p:sp>
    </p:spTree>
    <p:extLst>
      <p:ext uri="{BB962C8B-B14F-4D97-AF65-F5344CB8AC3E}">
        <p14:creationId xmlns:p14="http://schemas.microsoft.com/office/powerpoint/2010/main" val="1504424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2462AEC-F0D1-E6AA-F068-208494C872C0}"/>
              </a:ext>
            </a:extLst>
          </p:cNvPr>
          <p:cNvSpPr/>
          <p:nvPr/>
        </p:nvSpPr>
        <p:spPr>
          <a:xfrm rot="10800000">
            <a:off x="313639" y="694148"/>
            <a:ext cx="7303313" cy="1165118"/>
          </a:xfrm>
          <a:prstGeom prst="roundRect">
            <a:avLst>
              <a:gd name="adj" fmla="val 2780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  <a:alpha val="12000"/>
                </a:schemeClr>
              </a:gs>
              <a:gs pos="38000">
                <a:schemeClr val="bg2">
                  <a:lumMod val="60000"/>
                  <a:lumOff val="40000"/>
                  <a:alpha val="47000"/>
                </a:schemeClr>
              </a:gs>
              <a:gs pos="88000">
                <a:schemeClr val="accent1">
                  <a:lumMod val="50000"/>
                  <a:alpha val="79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34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88D39C-A499-AEB8-3FAF-591C7F789BA8}"/>
              </a:ext>
            </a:extLst>
          </p:cNvPr>
          <p:cNvSpPr txBox="1"/>
          <p:nvPr/>
        </p:nvSpPr>
        <p:spPr>
          <a:xfrm>
            <a:off x="-345768" y="843128"/>
            <a:ext cx="8681868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900" b="1">
                <a:latin typeface="Aharoni" panose="02010803020104030203" pitchFamily="2" charset="-79"/>
                <a:cs typeface="Aharoni" panose="02010803020104030203" pitchFamily="2" charset="-79"/>
              </a:rPr>
              <a:t>What is E-Commerce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78D1F1-1F22-B806-47AF-E62ADA8E25F0}"/>
              </a:ext>
            </a:extLst>
          </p:cNvPr>
          <p:cNvSpPr txBox="1"/>
          <p:nvPr/>
        </p:nvSpPr>
        <p:spPr>
          <a:xfrm>
            <a:off x="615144" y="2301386"/>
            <a:ext cx="13704913" cy="552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20"/>
              <a:t>electronic commerce refers to the buying and selling of goods and services over the internet. </a:t>
            </a:r>
          </a:p>
          <a:p>
            <a:endParaRPr lang="en-US" sz="3920"/>
          </a:p>
          <a:p>
            <a:r>
              <a:rPr lang="en-US" sz="3920"/>
              <a:t>It involves various online business activities, including transactions between businesses (B2B), between businesses and consumers (B2C), and between consumers (C2C). </a:t>
            </a:r>
          </a:p>
          <a:p>
            <a:endParaRPr lang="en-US" sz="3920"/>
          </a:p>
          <a:p>
            <a:r>
              <a:rPr lang="en-US" sz="3920"/>
              <a:t>E-commerce can be done through websites, mobile apps, or other online platforms.</a:t>
            </a:r>
            <a:endParaRPr lang="en-US" sz="3920" b="1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0201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E5A9E-9EB7-80AA-5511-F25146B94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4D5823-C785-B176-9EB8-81E55E052992}"/>
              </a:ext>
            </a:extLst>
          </p:cNvPr>
          <p:cNvSpPr/>
          <p:nvPr/>
        </p:nvSpPr>
        <p:spPr>
          <a:xfrm rot="10800000">
            <a:off x="659407" y="289034"/>
            <a:ext cx="7303313" cy="1165118"/>
          </a:xfrm>
          <a:prstGeom prst="roundRect">
            <a:avLst>
              <a:gd name="adj" fmla="val 2780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  <a:alpha val="12000"/>
                </a:schemeClr>
              </a:gs>
              <a:gs pos="38000">
                <a:schemeClr val="bg2">
                  <a:lumMod val="60000"/>
                  <a:lumOff val="40000"/>
                  <a:alpha val="47000"/>
                </a:schemeClr>
              </a:gs>
              <a:gs pos="88000">
                <a:schemeClr val="accent1">
                  <a:lumMod val="50000"/>
                  <a:alpha val="79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34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F5BCB5-61B0-5668-AE9E-54F611D13458}"/>
              </a:ext>
            </a:extLst>
          </p:cNvPr>
          <p:cNvSpPr txBox="1"/>
          <p:nvPr/>
        </p:nvSpPr>
        <p:spPr>
          <a:xfrm>
            <a:off x="0" y="438014"/>
            <a:ext cx="8681868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900" b="1">
                <a:latin typeface="Aharoni" panose="02010803020104030203" pitchFamily="2" charset="-79"/>
                <a:cs typeface="Aharoni" panose="02010803020104030203" pitchFamily="2" charset="-79"/>
              </a:rPr>
              <a:t>Types of E-commerce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345E42-0138-AB3E-2049-B897E7647D62}"/>
              </a:ext>
            </a:extLst>
          </p:cNvPr>
          <p:cNvSpPr txBox="1"/>
          <p:nvPr/>
        </p:nvSpPr>
        <p:spPr>
          <a:xfrm>
            <a:off x="875642" y="1946493"/>
            <a:ext cx="1318391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1. Business to Consumer (B2C):</a:t>
            </a:r>
          </a:p>
          <a:p>
            <a:r>
              <a:rPr lang="en-US" sz="2400" b="1" dirty="0"/>
              <a:t>Definition</a:t>
            </a:r>
            <a:r>
              <a:rPr lang="en-US" sz="2400" dirty="0"/>
              <a:t>: This is the most common type of e-commerce, where businesses sell products or services directly to consumers.</a:t>
            </a:r>
          </a:p>
          <a:p>
            <a:r>
              <a:rPr lang="en-US" sz="2400" b="1" dirty="0"/>
              <a:t>Examples</a:t>
            </a:r>
            <a:r>
              <a:rPr lang="en-US" sz="2400" dirty="0"/>
              <a:t>: Online retailers such as Amazon, Walmart, and Zara, where consumers purchase goods and services for personal use.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/>
              <a:t>2. Business to Business (B2B):</a:t>
            </a:r>
          </a:p>
          <a:p>
            <a:r>
              <a:rPr lang="en-US" sz="2400" b="1" dirty="0"/>
              <a:t>Definition</a:t>
            </a:r>
            <a:r>
              <a:rPr lang="en-US" sz="2400" dirty="0"/>
              <a:t>: In this model, transactions occur between businesses. It typically involves wholesale suppliers selling products or services to other businesses for resale or for use in production.</a:t>
            </a:r>
          </a:p>
          <a:p>
            <a:r>
              <a:rPr lang="en-US" sz="2400" b="1" dirty="0"/>
              <a:t>Examples</a:t>
            </a:r>
            <a:r>
              <a:rPr lang="en-US" sz="2400" dirty="0"/>
              <a:t>: Companies like Alibaba or manufacturers selling raw materials to other companies or bulk-order suppliers.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/>
              <a:t>3. Consumer to Consumer (C2C):</a:t>
            </a:r>
          </a:p>
          <a:p>
            <a:r>
              <a:rPr lang="en-US" sz="2400" b="1" dirty="0"/>
              <a:t>Definition</a:t>
            </a:r>
            <a:r>
              <a:rPr lang="en-US" sz="2400" dirty="0"/>
              <a:t>: This type of e-commerce allows individuals to sell products or services to other individuals. It typically happens through online platforms that connect buyers and sellers.</a:t>
            </a:r>
          </a:p>
          <a:p>
            <a:r>
              <a:rPr lang="en-US" sz="2400" b="1" dirty="0"/>
              <a:t>Examples</a:t>
            </a:r>
            <a:r>
              <a:rPr lang="en-US" sz="2400" dirty="0"/>
              <a:t>: Platforms like eBay, Craigslist, and Facebook Marketplace, where individuals can sell used or second-hand items directly to other consumers.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568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8028D-66EC-1AFB-7A1E-B8B30877A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7BDF12-85AA-5A3D-07AF-5A55F57BA0E6}"/>
              </a:ext>
            </a:extLst>
          </p:cNvPr>
          <p:cNvSpPr/>
          <p:nvPr/>
        </p:nvSpPr>
        <p:spPr>
          <a:xfrm rot="10800000">
            <a:off x="508936" y="335333"/>
            <a:ext cx="8438294" cy="1165118"/>
          </a:xfrm>
          <a:prstGeom prst="roundRect">
            <a:avLst>
              <a:gd name="adj" fmla="val 2780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  <a:alpha val="12000"/>
                </a:schemeClr>
              </a:gs>
              <a:gs pos="38000">
                <a:schemeClr val="bg2">
                  <a:lumMod val="60000"/>
                  <a:lumOff val="40000"/>
                  <a:alpha val="47000"/>
                </a:schemeClr>
              </a:gs>
              <a:gs pos="88000">
                <a:schemeClr val="accent1">
                  <a:lumMod val="50000"/>
                  <a:alpha val="79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34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B97A08-DAF0-EB7F-0802-E8D136622A85}"/>
              </a:ext>
            </a:extLst>
          </p:cNvPr>
          <p:cNvSpPr txBox="1"/>
          <p:nvPr/>
        </p:nvSpPr>
        <p:spPr>
          <a:xfrm>
            <a:off x="347240" y="484313"/>
            <a:ext cx="8681868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900" b="1">
                <a:latin typeface="Aharoni" panose="02010803020104030203" pitchFamily="2" charset="-79"/>
                <a:cs typeface="Aharoni" panose="02010803020104030203" pitchFamily="2" charset="-79"/>
              </a:rPr>
              <a:t>Advantages of E-commerce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FBDA7E-973A-F23B-4E76-E3ED3F5DD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36" y="1826879"/>
            <a:ext cx="9966190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Global Reach: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Businesses can reach customers worldwide without physical presence.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Expands the customer base to international markets.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24/7 Availability: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Customers can shop anytime, increasing sales opportunities.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 Efficiency: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 costs associated with physical stores (e.g., rent, utilities).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Automates processes, lowering operational expenses.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Personalization: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Offers tailored product recommendations based on customer behavior.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user experience with personalized content and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Convenience: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 quick and easy shopping experience from home.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 customers to compare prices and products effortlessly.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Insights: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Collects and analyzes customer data to improve marketing strategies.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businesses make data-driven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248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C6130-3C03-C88B-643D-FE32B9100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F9DB53C-2496-8A4B-A409-F0946B374133}"/>
              </a:ext>
            </a:extLst>
          </p:cNvPr>
          <p:cNvSpPr/>
          <p:nvPr/>
        </p:nvSpPr>
        <p:spPr>
          <a:xfrm rot="10800000">
            <a:off x="508936" y="335333"/>
            <a:ext cx="9445292" cy="1165118"/>
          </a:xfrm>
          <a:prstGeom prst="roundRect">
            <a:avLst>
              <a:gd name="adj" fmla="val 2780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  <a:alpha val="12000"/>
                </a:schemeClr>
              </a:gs>
              <a:gs pos="38000">
                <a:schemeClr val="bg2">
                  <a:lumMod val="60000"/>
                  <a:lumOff val="40000"/>
                  <a:alpha val="47000"/>
                </a:schemeClr>
              </a:gs>
              <a:gs pos="88000">
                <a:schemeClr val="accent1">
                  <a:lumMod val="50000"/>
                  <a:alpha val="79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34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A46701-19D5-1E15-B955-0AF55FCFBAA0}"/>
              </a:ext>
            </a:extLst>
          </p:cNvPr>
          <p:cNvSpPr txBox="1"/>
          <p:nvPr/>
        </p:nvSpPr>
        <p:spPr>
          <a:xfrm>
            <a:off x="347239" y="484313"/>
            <a:ext cx="9734309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900" b="1">
                <a:latin typeface="Aharoni" panose="02010803020104030203" pitchFamily="2" charset="-79"/>
                <a:cs typeface="Aharoni" panose="02010803020104030203" pitchFamily="2" charset="-79"/>
              </a:rPr>
              <a:t>Disadvantages of E-commerce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CE54AF-623C-A2B6-CAAA-BD76B6746ECC}"/>
              </a:ext>
            </a:extLst>
          </p:cNvPr>
          <p:cNvSpPr txBox="1"/>
          <p:nvPr/>
        </p:nvSpPr>
        <p:spPr>
          <a:xfrm>
            <a:off x="508936" y="2297616"/>
            <a:ext cx="137240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800" b="1" dirty="0"/>
              <a:t>Security Concerns:</a:t>
            </a:r>
            <a:endParaRPr lang="en-US" sz="2800" dirty="0"/>
          </a:p>
          <a:p>
            <a:pPr marL="742950" lvl="1" indent="-285750">
              <a:buFont typeface="+mj-lt"/>
              <a:buAutoNum type="arabicPeriod"/>
            </a:pPr>
            <a:r>
              <a:rPr lang="en-US" sz="2800" dirty="0"/>
              <a:t>Risk of personal and financial data theft.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800" dirty="0"/>
              <a:t>Requires significant investment in cybersecurity.</a:t>
            </a:r>
          </a:p>
          <a:p>
            <a:pPr>
              <a:buFont typeface="+mj-lt"/>
              <a:buAutoNum type="arabicPeriod"/>
            </a:pPr>
            <a:r>
              <a:rPr lang="en-US" sz="2800" b="1" dirty="0"/>
              <a:t>Lack of Physical Interaction:</a:t>
            </a:r>
            <a:endParaRPr lang="en-US" sz="2800" dirty="0"/>
          </a:p>
          <a:p>
            <a:pPr marL="742950" lvl="1" indent="-285750">
              <a:buFont typeface="+mj-lt"/>
              <a:buAutoNum type="arabicPeriod"/>
            </a:pPr>
            <a:r>
              <a:rPr lang="en-US" sz="2800" dirty="0"/>
              <a:t>Customers cannot try or feel products before purchasing (e.g., clothing or gadgets).</a:t>
            </a:r>
          </a:p>
          <a:p>
            <a:pPr>
              <a:buFont typeface="+mj-lt"/>
              <a:buAutoNum type="arabicPeriod"/>
            </a:pPr>
            <a:r>
              <a:rPr lang="en-US" sz="2800" b="1" dirty="0"/>
              <a:t>Delivery Delays:</a:t>
            </a:r>
            <a:endParaRPr lang="en-US" sz="2800" dirty="0"/>
          </a:p>
          <a:p>
            <a:pPr marL="742950" lvl="1" indent="-285750">
              <a:buFont typeface="+mj-lt"/>
              <a:buAutoNum type="arabicPeriod"/>
            </a:pPr>
            <a:r>
              <a:rPr lang="en-US" sz="2800" dirty="0"/>
              <a:t>Shipping issues can lead to customer dissatisfaction.</a:t>
            </a:r>
          </a:p>
          <a:p>
            <a:pPr>
              <a:buFont typeface="+mj-lt"/>
              <a:buAutoNum type="arabicPeriod"/>
            </a:pPr>
            <a:r>
              <a:rPr lang="en-US" sz="2800" b="1" dirty="0"/>
              <a:t>Technical Issues:</a:t>
            </a:r>
            <a:endParaRPr lang="en-US" sz="2800" dirty="0"/>
          </a:p>
          <a:p>
            <a:pPr marL="742950" lvl="1" indent="-285750">
              <a:buFont typeface="+mj-lt"/>
              <a:buAutoNum type="arabicPeriod"/>
            </a:pPr>
            <a:r>
              <a:rPr lang="en-US" sz="2800" dirty="0"/>
              <a:t>Dependence on technology means system failures can disrupt operations.</a:t>
            </a:r>
          </a:p>
          <a:p>
            <a:pPr>
              <a:buFont typeface="+mj-lt"/>
              <a:buAutoNum type="arabicPeriod"/>
            </a:pPr>
            <a:r>
              <a:rPr lang="en-US" sz="2800" b="1" dirty="0"/>
              <a:t>High Competition:</a:t>
            </a:r>
            <a:endParaRPr lang="en-US" sz="2800" dirty="0"/>
          </a:p>
          <a:p>
            <a:pPr marL="742950" lvl="1" indent="-285750">
              <a:buFont typeface="+mj-lt"/>
              <a:buAutoNum type="arabicPeriod"/>
            </a:pPr>
            <a:r>
              <a:rPr lang="en-US" sz="2800" dirty="0"/>
              <a:t>Intense competition makes it challenging to stand out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51290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CF9D5-1717-1485-BF8E-E4107ACB2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00AF77-9371-1474-3E0E-C20023C5C2DC}"/>
              </a:ext>
            </a:extLst>
          </p:cNvPr>
          <p:cNvSpPr/>
          <p:nvPr/>
        </p:nvSpPr>
        <p:spPr>
          <a:xfrm rot="10800000">
            <a:off x="508936" y="335333"/>
            <a:ext cx="9445292" cy="1165118"/>
          </a:xfrm>
          <a:prstGeom prst="roundRect">
            <a:avLst>
              <a:gd name="adj" fmla="val 2780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  <a:alpha val="12000"/>
                </a:schemeClr>
              </a:gs>
              <a:gs pos="38000">
                <a:schemeClr val="bg2">
                  <a:lumMod val="60000"/>
                  <a:lumOff val="40000"/>
                  <a:alpha val="47000"/>
                </a:schemeClr>
              </a:gs>
              <a:gs pos="88000">
                <a:schemeClr val="accent1">
                  <a:lumMod val="50000"/>
                  <a:alpha val="79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34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6FF0F6-4DF5-B460-F7EB-FA4EC4C0B55E}"/>
              </a:ext>
            </a:extLst>
          </p:cNvPr>
          <p:cNvSpPr txBox="1"/>
          <p:nvPr/>
        </p:nvSpPr>
        <p:spPr>
          <a:xfrm>
            <a:off x="347239" y="484313"/>
            <a:ext cx="9734309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900" b="1" dirty="0">
                <a:latin typeface="Aharoni" panose="02010803020104030203" pitchFamily="2" charset="-79"/>
                <a:cs typeface="Aharoni" panose="02010803020104030203" pitchFamily="2" charset="-79"/>
              </a:rPr>
              <a:t>What is next in E-commerce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A68AE1-64B0-DD78-D959-937FD377C3D4}"/>
              </a:ext>
            </a:extLst>
          </p:cNvPr>
          <p:cNvSpPr txBox="1"/>
          <p:nvPr/>
        </p:nvSpPr>
        <p:spPr>
          <a:xfrm>
            <a:off x="508936" y="2262890"/>
            <a:ext cx="1372406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/>
              <a:t>Artificial Intelligence (AI)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Personalized Recommendations</a:t>
            </a:r>
            <a:r>
              <a:rPr lang="en-US" sz="2800" dirty="0"/>
              <a:t>: AI can analyze user behavior to provide tailored product suggestions.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Chatbots</a:t>
            </a:r>
            <a:r>
              <a:rPr lang="en-US" sz="2800" dirty="0"/>
              <a:t>: Intelligent bots for 24/7 customer support and seamless interaction.</a:t>
            </a:r>
          </a:p>
          <a:p>
            <a:r>
              <a:rPr lang="en-US" sz="2800" b="1" dirty="0"/>
              <a:t>2. Augmented Reality (AR) and Virtual Reality (VR)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Try Before You Buy</a:t>
            </a:r>
            <a:r>
              <a:rPr lang="en-US" sz="2800" dirty="0"/>
              <a:t>: Customers can virtually try on clothes, furniture, or makeup.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Immersive Shopping Experience</a:t>
            </a:r>
            <a:r>
              <a:rPr lang="en-US" sz="2800" dirty="0"/>
              <a:t>: VR-powered stores offering a virtual walkthrough.</a:t>
            </a:r>
          </a:p>
          <a:p>
            <a:r>
              <a:rPr lang="en-US" sz="2800" b="1" dirty="0"/>
              <a:t>3. Blockchain Technology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Secure Transactions</a:t>
            </a:r>
            <a:r>
              <a:rPr lang="en-US" sz="2800" dirty="0"/>
              <a:t>: Blockchain ensures transparency and security for payments.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Product Authenticity</a:t>
            </a:r>
            <a:r>
              <a:rPr lang="en-US" sz="2800" dirty="0"/>
              <a:t>: Verifying the originality of products through decentralized records.</a:t>
            </a:r>
          </a:p>
          <a:p>
            <a:r>
              <a:rPr lang="en-US" sz="2800" b="1" dirty="0"/>
              <a:t>4. Voice Commerce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Voice-Activated Purchases</a:t>
            </a:r>
            <a:r>
              <a:rPr lang="en-US" sz="2800" dirty="0"/>
              <a:t>: Customers can search and buy products using voice commands.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Accessibility</a:t>
            </a:r>
            <a:r>
              <a:rPr lang="en-US" sz="2800" dirty="0"/>
              <a:t>: Simplified shopping for elderly or differently-abled individuals.</a:t>
            </a:r>
          </a:p>
        </p:txBody>
      </p:sp>
    </p:spTree>
    <p:extLst>
      <p:ext uri="{BB962C8B-B14F-4D97-AF65-F5344CB8AC3E}">
        <p14:creationId xmlns:p14="http://schemas.microsoft.com/office/powerpoint/2010/main" val="343122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3D155-4819-6E23-B53F-007F1772B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B6A1195-3326-27EC-4D29-57ED22817957}"/>
              </a:ext>
            </a:extLst>
          </p:cNvPr>
          <p:cNvSpPr/>
          <p:nvPr/>
        </p:nvSpPr>
        <p:spPr>
          <a:xfrm rot="10800000">
            <a:off x="508936" y="335333"/>
            <a:ext cx="9445292" cy="1165118"/>
          </a:xfrm>
          <a:prstGeom prst="roundRect">
            <a:avLst>
              <a:gd name="adj" fmla="val 2780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75000"/>
                  <a:alpha val="12000"/>
                </a:schemeClr>
              </a:gs>
              <a:gs pos="38000">
                <a:schemeClr val="bg2">
                  <a:lumMod val="60000"/>
                  <a:lumOff val="40000"/>
                  <a:alpha val="47000"/>
                </a:schemeClr>
              </a:gs>
              <a:gs pos="88000">
                <a:schemeClr val="accent1">
                  <a:lumMod val="50000"/>
                  <a:alpha val="79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34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DE9D54-8C8A-7888-A51F-A26532D58328}"/>
              </a:ext>
            </a:extLst>
          </p:cNvPr>
          <p:cNvSpPr txBox="1"/>
          <p:nvPr/>
        </p:nvSpPr>
        <p:spPr>
          <a:xfrm>
            <a:off x="347239" y="484313"/>
            <a:ext cx="9734309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900" b="1" dirty="0">
                <a:latin typeface="Aharoni" panose="02010803020104030203" pitchFamily="2" charset="-79"/>
                <a:cs typeface="Aharoni" panose="02010803020104030203" pitchFamily="2" charset="-79"/>
              </a:rPr>
              <a:t>What is next in E-commerce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709E6F-2E8A-8C2B-B238-809E002F4453}"/>
              </a:ext>
            </a:extLst>
          </p:cNvPr>
          <p:cNvSpPr txBox="1"/>
          <p:nvPr/>
        </p:nvSpPr>
        <p:spPr>
          <a:xfrm>
            <a:off x="508936" y="2378636"/>
            <a:ext cx="137240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5. Sustainability and Eco-friendly Practices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Eco-friendly Packaging</a:t>
            </a:r>
            <a:r>
              <a:rPr lang="en-US" sz="2800" dirty="0"/>
              <a:t>: Offering green alternatives to reduce environmental impact.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Carbon Neutral Shipping</a:t>
            </a:r>
            <a:r>
              <a:rPr lang="en-US" sz="2800" dirty="0"/>
              <a:t>: Using sustainable delivery methods.</a:t>
            </a:r>
          </a:p>
          <a:p>
            <a:r>
              <a:rPr lang="en-US" sz="2800" b="1" dirty="0"/>
              <a:t>6. Faster Delivery Options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Drone Deliveries</a:t>
            </a:r>
            <a:r>
              <a:rPr lang="en-US" sz="2800" dirty="0"/>
              <a:t>: Speeding up shipping with autonomous drones.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Local Warehousing</a:t>
            </a:r>
            <a:r>
              <a:rPr lang="en-US" sz="2800" dirty="0"/>
              <a:t>: Setting up regional hubs for quicker order fulfillment.</a:t>
            </a:r>
          </a:p>
          <a:p>
            <a:r>
              <a:rPr lang="en-US" sz="2800" b="1" dirty="0"/>
              <a:t>7. Hyper-Personalization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Targeted Marketing</a:t>
            </a:r>
            <a:r>
              <a:rPr lang="en-US" sz="2800" dirty="0"/>
              <a:t>: Personalized ads based on browsing history and preferences.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Dynamic Pricing</a:t>
            </a:r>
            <a:r>
              <a:rPr lang="en-US" sz="2800" dirty="0"/>
              <a:t>: Offering prices based on demand and customer loyalty.</a:t>
            </a:r>
          </a:p>
          <a:p>
            <a:r>
              <a:rPr lang="en-US" sz="2800" b="1" dirty="0"/>
              <a:t>8. Social Commerce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In-app Purchases</a:t>
            </a:r>
            <a:r>
              <a:rPr lang="en-US" sz="2800" dirty="0"/>
              <a:t>: Enabling shopping directly from social media platforms.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Influencer Marketing</a:t>
            </a:r>
            <a:r>
              <a:rPr lang="en-US" sz="2800" dirty="0"/>
              <a:t>: Collaborating with influencers to drive sales.</a:t>
            </a:r>
          </a:p>
        </p:txBody>
      </p:sp>
    </p:spTree>
    <p:extLst>
      <p:ext uri="{BB962C8B-B14F-4D97-AF65-F5344CB8AC3E}">
        <p14:creationId xmlns:p14="http://schemas.microsoft.com/office/powerpoint/2010/main" val="2387113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2CE02A73-C2CA-7E50-1945-801620EB1142}"/>
              </a:ext>
            </a:extLst>
          </p:cNvPr>
          <p:cNvSpPr/>
          <p:nvPr/>
        </p:nvSpPr>
        <p:spPr>
          <a:xfrm>
            <a:off x="4062714" y="3433469"/>
            <a:ext cx="6423949" cy="1634668"/>
          </a:xfrm>
          <a:prstGeom prst="wedgeRectCallout">
            <a:avLst>
              <a:gd name="adj1" fmla="val -35629"/>
              <a:gd name="adj2" fmla="val 88321"/>
            </a:avLst>
          </a:prstGeom>
          <a:gradFill>
            <a:gsLst>
              <a:gs pos="11000">
                <a:srgbClr val="143278">
                  <a:alpha val="78000"/>
                </a:srgbClr>
              </a:gs>
              <a:gs pos="98000">
                <a:schemeClr val="accent1">
                  <a:shade val="88000"/>
                  <a:lumMod val="88000"/>
                  <a:alpha val="16000"/>
                </a:schemeClr>
              </a:gs>
            </a:gsLst>
          </a:gradFill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139700" h="139700" prst="divot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606" y="3215608"/>
            <a:ext cx="5040164" cy="1521076"/>
          </a:xfrm>
        </p:spPr>
        <p:txBody>
          <a:bodyPr>
            <a:normAutofit/>
          </a:bodyPr>
          <a:lstStyle/>
          <a:p>
            <a:pPr algn="ctr"/>
            <a:r>
              <a:rPr lang="en-US" sz="5700">
                <a:ln w="28575">
                  <a:noFill/>
                  <a:prstDash val="solid"/>
                </a:ln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THANK YOU</a:t>
            </a:r>
            <a:endParaRPr lang="en-US" sz="57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61</TotalTime>
  <Words>804</Words>
  <Application>Microsoft Office PowerPoint</Application>
  <PresentationFormat>Custom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ADLaM Display</vt:lpstr>
      <vt:lpstr>Aharoni</vt:lpstr>
      <vt:lpstr>Arial</vt:lpstr>
      <vt:lpstr>Calibri</vt:lpstr>
      <vt:lpstr>Calibri Light</vt:lpstr>
      <vt:lpstr>Segoe UI Variable Display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Emad</dc:creator>
  <cp:lastModifiedBy>Ahmed Nabil</cp:lastModifiedBy>
  <cp:revision>4</cp:revision>
  <dcterms:created xsi:type="dcterms:W3CDTF">2024-12-25T08:49:06Z</dcterms:created>
  <dcterms:modified xsi:type="dcterms:W3CDTF">2024-12-25T05:46:59Z</dcterms:modified>
</cp:coreProperties>
</file>