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58" r:id="rId5"/>
    <p:sldId id="279" r:id="rId6"/>
    <p:sldId id="280" r:id="rId7"/>
    <p:sldId id="260" r:id="rId8"/>
    <p:sldId id="261" r:id="rId9"/>
    <p:sldId id="262" r:id="rId10"/>
    <p:sldId id="263" r:id="rId11"/>
    <p:sldId id="264" r:id="rId12"/>
    <p:sldId id="265" r:id="rId13"/>
    <p:sldId id="271" r:id="rId14"/>
    <p:sldId id="272" r:id="rId15"/>
    <p:sldId id="273" r:id="rId16"/>
    <p:sldId id="274" r:id="rId17"/>
    <p:sldId id="275" r:id="rId18"/>
    <p:sldId id="276" r:id="rId19"/>
    <p:sldId id="278" r:id="rId20"/>
    <p:sldId id="277" r:id="rId21"/>
    <p:sldId id="281" r:id="rId22"/>
    <p:sldId id="266" r:id="rId23"/>
    <p:sldId id="267" r:id="rId24"/>
    <p:sldId id="270" r:id="rId25"/>
    <p:sldId id="268"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81" d="100"/>
          <a:sy n="81" d="100"/>
        </p:scale>
        <p:origin x="1037" y="53"/>
      </p:cViewPr>
      <p:guideLst/>
    </p:cSldViewPr>
  </p:slideViewPr>
  <p:notesTextViewPr>
    <p:cViewPr>
      <p:scale>
        <a:sx n="1" d="1"/>
        <a:sy n="1" d="1"/>
      </p:scale>
      <p:origin x="0" y="0"/>
    </p:cViewPr>
  </p:notesTextViewPr>
  <p:sorterViewPr>
    <p:cViewPr varScale="1">
      <p:scale>
        <a:sx n="100" d="100"/>
        <a:sy n="100" d="100"/>
      </p:scale>
      <p:origin x="0" y="-549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9</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19</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7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2"/>
                <a:stretch>
                  <a:fillRect l="-2118" t="-2857" r="-3765"/>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546" y="1459753"/>
            <a:ext cx="5804654" cy="50307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9070769" y="3489636"/>
                <a:ext cx="732123" cy="646331"/>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=3</a:t>
                </a:r>
              </a:p>
              <a:p>
                <a14:m>
                  <m:oMath xmlns:m="http://schemas.openxmlformats.org/officeDocument/2006/math">
                    <m:r>
                      <a:rPr lang="en-US" i="1" dirty="0" smtClean="0">
                        <a:latin typeface="Cambria Math" panose="02040503050406030204" pitchFamily="18" charset="0"/>
                        <a:ea typeface="Cambria Math" panose="02040503050406030204" pitchFamily="18" charset="0"/>
                      </a:rPr>
                      <m:t>𝜎</m:t>
                    </m:r>
                  </m:oMath>
                </a14:m>
                <a:r>
                  <a:rPr lang="en-US" dirty="0" smtClean="0"/>
                  <a:t>=0.6</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070769" y="3489636"/>
                <a:ext cx="732123" cy="646331"/>
              </a:xfrm>
              <a:prstGeom prst="rect">
                <a:avLst/>
              </a:prstGeom>
              <a:blipFill>
                <a:blip r:embed="rId4"/>
                <a:stretch>
                  <a:fillRect t="-4717" r="-666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562467" y="3847166"/>
                <a:ext cx="732123" cy="646331"/>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=0</a:t>
                </a:r>
              </a:p>
              <a:p>
                <a14:m>
                  <m:oMath xmlns:m="http://schemas.openxmlformats.org/officeDocument/2006/math">
                    <m:r>
                      <a:rPr lang="en-US" i="1" dirty="0" smtClean="0">
                        <a:latin typeface="Cambria Math" panose="02040503050406030204" pitchFamily="18" charset="0"/>
                        <a:ea typeface="Cambria Math" panose="02040503050406030204" pitchFamily="18" charset="0"/>
                      </a:rPr>
                      <m:t>𝜎</m:t>
                    </m:r>
                  </m:oMath>
                </a14:m>
                <a:r>
                  <a:rPr lang="en-US" dirty="0" smtClean="0"/>
                  <a:t>=1.0</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562467" y="3847166"/>
                <a:ext cx="732123" cy="646331"/>
              </a:xfrm>
              <a:prstGeom prst="rect">
                <a:avLst/>
              </a:prstGeom>
              <a:blipFill>
                <a:blip r:embed="rId5"/>
                <a:stretch>
                  <a:fillRect t="-4717" r="-6667" b="-14151"/>
                </a:stretch>
              </a:blipFill>
            </p:spPr>
            <p:txBody>
              <a:bodyPr/>
              <a:lstStyle/>
              <a:p>
                <a:r>
                  <a:rPr lang="en-US">
                    <a:noFill/>
                  </a:rPr>
                  <a:t> </a:t>
                </a:r>
              </a:p>
            </p:txBody>
          </p:sp>
        </mc:Fallback>
      </mc:AlternateContent>
    </p:spTree>
    <p:extLst>
      <p:ext uri="{BB962C8B-B14F-4D97-AF65-F5344CB8AC3E}">
        <p14:creationId xmlns:p14="http://schemas.microsoft.com/office/powerpoint/2010/main" val="37542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2475</Words>
  <Application>Microsoft Office PowerPoint</Application>
  <PresentationFormat>Widescreen</PresentationFormat>
  <Paragraphs>241</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vs. Random Effects</vt:lpstr>
      <vt:lpstr>Random Effects Structures</vt:lpstr>
      <vt:lpstr>LMM Mathematical Notation</vt:lpstr>
      <vt:lpstr>Random Effects: Advantages &amp; Challenges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59</cp:revision>
  <dcterms:created xsi:type="dcterms:W3CDTF">2021-12-05T17:54:10Z</dcterms:created>
  <dcterms:modified xsi:type="dcterms:W3CDTF">2021-12-07T03:24:21Z</dcterms:modified>
</cp:coreProperties>
</file>