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2" r:id="rId2"/>
    <p:sldId id="283" r:id="rId3"/>
    <p:sldId id="284" r:id="rId4"/>
    <p:sldId id="285" r:id="rId5"/>
    <p:sldId id="256" r:id="rId6"/>
    <p:sldId id="257" r:id="rId7"/>
    <p:sldId id="259" r:id="rId8"/>
    <p:sldId id="258" r:id="rId9"/>
    <p:sldId id="279" r:id="rId10"/>
    <p:sldId id="280" r:id="rId11"/>
    <p:sldId id="260" r:id="rId12"/>
    <p:sldId id="261" r:id="rId13"/>
    <p:sldId id="262" r:id="rId14"/>
    <p:sldId id="263" r:id="rId15"/>
    <p:sldId id="264" r:id="rId16"/>
    <p:sldId id="265" r:id="rId17"/>
    <p:sldId id="271" r:id="rId18"/>
    <p:sldId id="272" r:id="rId19"/>
    <p:sldId id="273" r:id="rId20"/>
    <p:sldId id="274" r:id="rId21"/>
    <p:sldId id="275" r:id="rId22"/>
    <p:sldId id="276" r:id="rId23"/>
    <p:sldId id="278" r:id="rId24"/>
    <p:sldId id="277" r:id="rId25"/>
    <p:sldId id="281" r:id="rId26"/>
    <p:sldId id="266" r:id="rId27"/>
    <p:sldId id="267" r:id="rId28"/>
    <p:sldId id="270" r:id="rId29"/>
    <p:sldId id="26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76" d="100"/>
          <a:sy n="76" d="100"/>
        </p:scale>
        <p:origin x="120" y="53"/>
      </p:cViewPr>
      <p:guideLst/>
    </p:cSldViewPr>
  </p:slideViewPr>
  <p:notesTextViewPr>
    <p:cViewPr>
      <p:scale>
        <a:sx n="1" d="1"/>
        <a:sy n="1" d="1"/>
      </p:scale>
      <p:origin x="0" y="0"/>
    </p:cViewPr>
  </p:notesTextViewPr>
  <p:sorterViewPr>
    <p:cViewPr varScale="1">
      <p:scale>
        <a:sx n="100" d="100"/>
        <a:sy n="100" d="100"/>
      </p:scale>
      <p:origin x="0" y="-54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13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a:t>
            </a:r>
            <a:r>
              <a:rPr lang="en-US" dirty="0" err="1" smtClean="0"/>
              <a:t>Variablity</a:t>
            </a:r>
            <a:r>
              <a:rPr lang="en-US" dirty="0" smtClean="0"/>
              <a:t> 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149517" y="3948463"/>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8301317" y="4679673"/>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spTree>
    <p:extLst>
      <p:ext uri="{BB962C8B-B14F-4D97-AF65-F5344CB8AC3E}">
        <p14:creationId xmlns:p14="http://schemas.microsoft.com/office/powerpoint/2010/main" val="375217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766482" y="1234888"/>
                <a:ext cx="10242163" cy="557910"/>
              </a:xfrm>
              <a:prstGeom prst="rect">
                <a:avLst/>
              </a:prstGeom>
              <a:noFill/>
            </p:spPr>
            <p:txBody>
              <a:bodyPr wrap="none" rtlCol="0">
                <a:spAutoFit/>
              </a:bodyPr>
              <a:lstStyle/>
              <a:p>
                <a:r>
                  <a:rPr lang="en-US" sz="2800" dirty="0" smtClean="0"/>
                  <a:t>Question: What is the probability of a call at mooring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𝑖</m:t>
                        </m:r>
                      </m:sub>
                    </m:sSub>
                  </m:oMath>
                </a14:m>
                <a:r>
                  <a:rPr lang="en-US" sz="2800" i="1" dirty="0" smtClean="0"/>
                  <a:t> </a:t>
                </a:r>
                <a:r>
                  <a:rPr lang="en-US" sz="2800" dirty="0" smtClean="0"/>
                  <a:t>on date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𝑗</m:t>
                        </m:r>
                      </m:sub>
                    </m:sSub>
                  </m:oMath>
                </a14:m>
                <a:r>
                  <a:rPr lang="en-US" sz="2800" dirty="0" smtClean="0"/>
                  <a:t>? </a:t>
                </a:r>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766482" y="1234888"/>
                <a:ext cx="10242163" cy="557910"/>
              </a:xfrm>
              <a:prstGeom prst="rect">
                <a:avLst/>
              </a:prstGeom>
              <a:blipFill>
                <a:blip r:embed="rId2"/>
                <a:stretch>
                  <a:fillRect l="-1250" t="-10989" r="-298" b="-25275"/>
                </a:stretch>
              </a:blipFill>
            </p:spPr>
            <p:txBody>
              <a:bodyPr/>
              <a:lstStyle/>
              <a:p>
                <a:r>
                  <a:rPr lang="en-US">
                    <a:noFill/>
                  </a:rPr>
                  <a:t> </a:t>
                </a:r>
              </a:p>
            </p:txBody>
          </p:sp>
        </mc:Fallback>
      </mc:AlternateContent>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outcome, 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mc:AlternateContent xmlns:mc="http://schemas.openxmlformats.org/markup-compatibility/2006" xmlns:a14="http://schemas.microsoft.com/office/drawing/2010/main">
        <mc:Choice Requires="a14">
          <p:sp>
            <p:nvSpPr>
              <p:cNvPr id="9" name="TextBox 8"/>
              <p:cNvSpPr txBox="1"/>
              <p:nvPr/>
            </p:nvSpPr>
            <p:spPr>
              <a:xfrm>
                <a:off x="766482" y="1982255"/>
                <a:ext cx="5703228"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66482" y="1982255"/>
                <a:ext cx="5703228" cy="369332"/>
              </a:xfrm>
              <a:prstGeom prst="rect">
                <a:avLst/>
              </a:prstGeom>
              <a:blipFill>
                <a:blip r:embed="rId3"/>
                <a:stretch>
                  <a:fillRect l="-963" t="-8197" r="-214" b="-24590"/>
                </a:stretch>
              </a:blipFill>
            </p:spPr>
            <p:txBody>
              <a:bodyPr/>
              <a:lstStyle/>
              <a:p>
                <a:r>
                  <a:rPr lang="en-US">
                    <a:noFill/>
                  </a:rPr>
                  <a:t> </a:t>
                </a:r>
              </a:p>
            </p:txBody>
          </p:sp>
        </mc:Fallback>
      </mc:AlternateContent>
      <p:sp>
        <p:nvSpPr>
          <p:cNvPr id="10" name="TextBox 9"/>
          <p:cNvSpPr txBox="1"/>
          <p:nvPr/>
        </p:nvSpPr>
        <p:spPr>
          <a:xfrm>
            <a:off x="766482" y="3456958"/>
            <a:ext cx="6077626" cy="369332"/>
          </a:xfrm>
          <a:prstGeom prst="rect">
            <a:avLst/>
          </a:prstGeom>
          <a:noFill/>
        </p:spPr>
        <p:txBody>
          <a:bodyPr wrap="none" rtlCol="0">
            <a:spAutoFit/>
          </a:bodyPr>
          <a:lstStyle/>
          <a:p>
            <a:r>
              <a:rPr lang="en-US" dirty="0" smtClean="0"/>
              <a:t>Collect 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6482" y="4479684"/>
                <a:ext cx="10143565"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 calls present/calls absent, success/failure, 1/0.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6482" y="4479684"/>
                <a:ext cx="10143565" cy="391646"/>
              </a:xfrm>
              <a:prstGeom prst="rect">
                <a:avLst/>
              </a:prstGeom>
              <a:blipFill>
                <a:blip r:embed="rId5"/>
                <a:stretch>
                  <a:fillRect l="-541" t="-7813" r="-240"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66482" y="5008616"/>
                <a:ext cx="3273717" cy="369332"/>
              </a:xfrm>
              <a:prstGeom prst="rect">
                <a:avLst/>
              </a:prstGeom>
            </p:spPr>
            <p:txBody>
              <a:bodyPr wrap="none">
                <a:spAutoFit/>
              </a:bodyPr>
              <a:lstStyle/>
              <a:p>
                <a:r>
                  <a:rPr lang="en-US" dirty="0" smtClean="0"/>
                  <a:t>Therefore,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766482" y="5008616"/>
                <a:ext cx="3273717" cy="369332"/>
              </a:xfrm>
              <a:prstGeom prst="rect">
                <a:avLst/>
              </a:prstGeom>
              <a:blipFill>
                <a:blip r:embed="rId6"/>
                <a:stretch>
                  <a:fillRect l="-1676" t="-10000" r="-559" b="-26667"/>
                </a:stretch>
              </a:blipFill>
            </p:spPr>
            <p:txBody>
              <a:bodyPr/>
              <a:lstStyle/>
              <a:p>
                <a:r>
                  <a:rPr lang="en-US">
                    <a:noFill/>
                  </a:rPr>
                  <a:t> </a:t>
                </a:r>
              </a:p>
            </p:txBody>
          </p:sp>
        </mc:Fallback>
      </mc:AlternateContent>
      <p:sp>
        <p:nvSpPr>
          <p:cNvPr id="14" name="Rectangle 13"/>
          <p:cNvSpPr/>
          <p:nvPr/>
        </p:nvSpPr>
        <p:spPr>
          <a:xfrm>
            <a:off x="766482" y="5515234"/>
            <a:ext cx="3144900" cy="369332"/>
          </a:xfrm>
          <a:prstGeom prst="rect">
            <a:avLst/>
          </a:prstGeom>
        </p:spPr>
        <p:txBody>
          <a:bodyPr wrap="none">
            <a:spAutoFit/>
          </a:bodyPr>
          <a:lstStyle/>
          <a:p>
            <a:r>
              <a:rPr lang="en-US" dirty="0" smtClean="0"/>
              <a:t>And this is a </a:t>
            </a:r>
            <a:r>
              <a:rPr lang="en-US" dirty="0" smtClean="0">
                <a:solidFill>
                  <a:srgbClr val="0070C0"/>
                </a:solidFill>
              </a:rPr>
              <a:t>binomial</a:t>
            </a:r>
            <a:r>
              <a:rPr lang="en-US" dirty="0" smtClean="0"/>
              <a:t> </a:t>
            </a:r>
            <a:r>
              <a:rPr lang="en-US" dirty="0" smtClean="0"/>
              <a:t>problem. </a:t>
            </a:r>
            <a:endParaRPr lang="en-US" dirty="0"/>
          </a:p>
        </p:txBody>
      </p:sp>
    </p:spTree>
    <p:extLst>
      <p:ext uri="{BB962C8B-B14F-4D97-AF65-F5344CB8AC3E}">
        <p14:creationId xmlns:p14="http://schemas.microsoft.com/office/powerpoint/2010/main" val="268104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Binomial Probability Distribution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86" y="914388"/>
            <a:ext cx="6858014" cy="5943612"/>
          </a:xfrm>
          <a:prstGeom prst="rect">
            <a:avLst/>
          </a:prstGeom>
        </p:spPr>
      </p:pic>
    </p:spTree>
    <p:extLst>
      <p:ext uri="{BB962C8B-B14F-4D97-AF65-F5344CB8AC3E}">
        <p14:creationId xmlns:p14="http://schemas.microsoft.com/office/powerpoint/2010/main" val="136815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5040" y="457194"/>
            <a:ext cx="6858014" cy="5943612"/>
          </a:xfrm>
          <a:prstGeom prst="rect">
            <a:avLst/>
          </a:prstGeom>
        </p:spPr>
      </p:pic>
      <p:sp>
        <p:nvSpPr>
          <p:cNvPr id="2" name="Title 1"/>
          <p:cNvSpPr>
            <a:spLocks noGrp="1"/>
          </p:cNvSpPr>
          <p:nvPr>
            <p:ph type="title"/>
          </p:nvPr>
        </p:nvSpPr>
        <p:spPr/>
        <p:txBody>
          <a:bodyPr/>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spTree>
    <p:extLst>
      <p:ext uri="{BB962C8B-B14F-4D97-AF65-F5344CB8AC3E}">
        <p14:creationId xmlns:p14="http://schemas.microsoft.com/office/powerpoint/2010/main" val="3754214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2698</Words>
  <Application>Microsoft Office PowerPoint</Application>
  <PresentationFormat>Widescreen</PresentationFormat>
  <Paragraphs>280</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Applying Regression Analysis to Investigate Spatiotemporal Variablity in Bearded Seal Calls</vt:lpstr>
      <vt:lpstr>Bearded Seal Case Study</vt:lpstr>
      <vt:lpstr>In terms of probability</vt:lpstr>
      <vt:lpstr>Binomial Probability Distribution</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69</cp:revision>
  <dcterms:created xsi:type="dcterms:W3CDTF">2021-12-05T17:54:10Z</dcterms:created>
  <dcterms:modified xsi:type="dcterms:W3CDTF">2021-12-07T23:22:47Z</dcterms:modified>
</cp:coreProperties>
</file>