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7" r:id="rId5"/>
    <p:sldId id="266" r:id="rId6"/>
    <p:sldId id="264" r:id="rId7"/>
    <p:sldId id="257" r:id="rId8"/>
    <p:sldId id="260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1F1D785-5BED-419B-9E34-8433BD875D06}">
          <p14:sldIdLst>
            <p14:sldId id="256"/>
            <p14:sldId id="261"/>
            <p14:sldId id="259"/>
            <p14:sldId id="267"/>
            <p14:sldId id="266"/>
            <p14:sldId id="264"/>
            <p14:sldId id="257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8" autoAdjust="0"/>
    <p:restoredTop sz="94660"/>
  </p:normalViewPr>
  <p:slideViewPr>
    <p:cSldViewPr snapToGrid="0">
      <p:cViewPr>
        <p:scale>
          <a:sx n="100" d="100"/>
          <a:sy n="100" d="100"/>
        </p:scale>
        <p:origin x="1278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54E37-CA17-4668-B694-CA316E3F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466EE-4F82-4202-BD69-248369C6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822119-EF2B-41CC-B7D0-07DA828B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6F093-B934-4A16-999C-05BBCE8E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1E4B6-9BE9-409D-9612-B7A836A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0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876BB-68E2-4CEF-A35F-3657D26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DF355-018B-48CB-BA24-81B4EDD1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E5ED0-0487-4764-BA41-27EAF410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5A8D8-5AEC-4356-B904-81E41726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8E57A-2A53-4331-9151-593D4146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C60FDD-B512-4AB3-B788-C97CAA56C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E526A6-DFDA-48BF-BECF-ED6166A9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0B594-4D93-44A8-A46A-46A25A92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AECF3-6DB9-46EA-ABC4-BFB223C7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6157D-2422-471D-B2C7-10FDFE28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27D-1335-4606-BAB2-AA6EF7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5BC38-BEDF-42CE-9297-D2DA5771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C84F-76E0-4B2B-9B46-DF491561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94470-76FA-4216-9761-FFFB759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D80384-F43B-4B22-AA4B-A9BB7CC9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7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5DF98-B592-4215-B9C8-F8DF521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AC8FB-88FD-45F0-A39D-9C7F6FED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84839-0A07-4898-9DE0-D7B76CB7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DFB29-DDFB-4CD7-BA93-FB3FF009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FAB36-7991-4C82-BFE8-CD71AC1B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9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75467-96F9-43BC-8E9C-F2DB7553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E1508-9063-426C-BB80-AF6E45777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E457B9-0BA9-4B19-9882-A5E382DD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384CC6-A94D-4C1A-A7E1-D77E1D9C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6DA9E-337D-417B-BE74-C0D448E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0F2B9D-F7A3-4603-AF52-1725ECF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698AC-6146-4CD5-85F5-695F589C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621D32-EC32-46F2-95AF-C369DB69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6E1B9-03E4-4738-B28F-AA2FA599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954C-4205-40CE-9A2D-87217894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6CB714-B04D-4A13-8914-58CDD96DF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02C9CE-20AC-4D73-9398-EA2F2577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509226-02FB-450A-B343-F09020D3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0FBB0A-B14A-49D9-B5B2-20D826BB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0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F6C7A-4EF7-4F46-AF3D-010B3A60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979019-1104-4CA0-B4C1-D6DCF474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A77CC-0B28-4D77-8904-2B7BE5F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4E7D4-EDE4-4808-9F52-6F1004BA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4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C501A1-5DFB-4F2A-B69C-A5DBB4E5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7DC975-3FA4-4266-94D3-6D235CD8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29DE23-4766-4280-8A42-920C191F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8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AE0C1-EF29-4949-90B7-5C53CD98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6169E-219D-488C-98C0-03B855DC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742D4-6D06-4971-9BF3-CBA5354D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713C5C-ACE9-45FB-91E9-63AA11F0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DC92C-11EA-4633-B580-C17BC7C0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0A9DD-A117-4F56-AAEE-9849AF3B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9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07BB-D642-4531-B29E-84DBF031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33D31-C4ED-482E-9555-D9A6C65E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8B65C-33B5-413D-85B3-BD74ADB86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2E77D6-BC38-4AE8-AA0D-8F9E2DF5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8BFA41-D6A0-4C23-AB91-5E91BEC1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BA75EC-5B2D-48B1-A6BE-CAED4DC8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3A0A7B-024A-40FE-8D8E-7AADA896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F69E3-6B68-4863-8468-75701B28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233F-40C5-4C78-91DF-8D95640C8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2621-F61F-46F8-808A-D14FE61610A7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0FEE3-0B3C-4A40-B56A-3A0B635EB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008EB-B5D3-4011-8A02-05C596CD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A497-C02D-4709-B780-AF4BE8EE2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web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ignette.wikia.nocookie.net/logopedia/images/4/42/MSPaint.png/revision/latest?cb=20170914053117" TargetMode="External"/><Relationship Id="rId3" Type="http://schemas.openxmlformats.org/officeDocument/2006/relationships/hyperlink" Target="https://pyglet.readthedocs.io/en/pyglet-1.3-maintenance/_static/logo.png" TargetMode="External"/><Relationship Id="rId7" Type="http://schemas.openxmlformats.org/officeDocument/2006/relationships/hyperlink" Target="https://www.lifewire.com/thmb/3kyCt_qw_e8WEDHCNHpM2JSvRPk=/768x0/filters:no_upscale():max_bytes(150000):strip_icc()/38697996845_8eca46f65b_o-5b30a3d1eb97de00360d8683.png" TargetMode="External"/><Relationship Id="rId2" Type="http://schemas.openxmlformats.org/officeDocument/2006/relationships/hyperlink" Target="https://upload.wikimedia.org/wikipedia/commons/thumb/f/f8/Python_logo_and_wordmark.svg/2000px-Python_logo_and_wordmark.svg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pload.wikimedia.org/wikipedia/commons/thumb/2/2e/Microsoft_Office_PowerPoint_(2018%E2%80%93present).svg/1200px-Microsoft_Office_PowerPoint_(2018%E2%80%93present).svg.png" TargetMode="External"/><Relationship Id="rId5" Type="http://schemas.openxmlformats.org/officeDocument/2006/relationships/hyperlink" Target="https://i.pinimg.com/originals/2c/b6/70/2cb670b6ddd8922a1c1b2fee4f6f758c.jpg" TargetMode="External"/><Relationship Id="rId4" Type="http://schemas.openxmlformats.org/officeDocument/2006/relationships/hyperlink" Target="https://blog.launchdarkly.com/wp-content/uploads/2018/10/visualstudio_code-car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E27BDBC-B89C-46D9-A947-BC31CCA1BF68}"/>
              </a:ext>
            </a:extLst>
          </p:cNvPr>
          <p:cNvSpPr txBox="1"/>
          <p:nvPr/>
        </p:nvSpPr>
        <p:spPr>
          <a:xfrm>
            <a:off x="2387844" y="1687303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Game-Design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7AAF456-07DB-4B63-9266-EC3A3CFB8FF5}"/>
              </a:ext>
            </a:extLst>
          </p:cNvPr>
          <p:cNvGrpSpPr/>
          <p:nvPr/>
        </p:nvGrpSpPr>
        <p:grpSpPr>
          <a:xfrm>
            <a:off x="1315043" y="150043"/>
            <a:ext cx="9561915" cy="1711522"/>
            <a:chOff x="1315043" y="150043"/>
            <a:chExt cx="9561915" cy="171152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B19820FB-7ADE-4C15-B02F-F6635BD5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43" y="256651"/>
              <a:ext cx="9561915" cy="1498306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F448A1-4582-45F4-BFAF-038355274D05}"/>
                </a:ext>
              </a:extLst>
            </p:cNvPr>
            <p:cNvSpPr txBox="1"/>
            <p:nvPr/>
          </p:nvSpPr>
          <p:spPr>
            <a:xfrm>
              <a:off x="2972431" y="295143"/>
              <a:ext cx="76395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2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loister BLack" panose="00000400000000000000" pitchFamily="2" charset="0"/>
                  <a:cs typeface="Aldhabi" panose="020B0604020202020204" pitchFamily="2" charset="-78"/>
                </a:rPr>
                <a:t>CardGame-Kingdoms</a:t>
              </a:r>
              <a:endParaRPr lang="de-DE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loister BLack" panose="00000400000000000000" pitchFamily="2" charset="0"/>
                <a:cs typeface="Aldhabi" panose="020B0604020202020204" pitchFamily="2" charset="-78"/>
              </a:endParaRP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202DD58-AF15-4711-924D-3360D6D5E3E0}"/>
                </a:ext>
              </a:extLst>
            </p:cNvPr>
            <p:cNvCxnSpPr/>
            <p:nvPr/>
          </p:nvCxnSpPr>
          <p:spPr>
            <a:xfrm flipV="1">
              <a:off x="1607689" y="1491535"/>
              <a:ext cx="8746802" cy="2303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3B9BF13-18C0-43E5-A09A-519F4F24CF27}"/>
                </a:ext>
              </a:extLst>
            </p:cNvPr>
            <p:cNvGrpSpPr/>
            <p:nvPr/>
          </p:nvGrpSpPr>
          <p:grpSpPr>
            <a:xfrm>
              <a:off x="1731601" y="150043"/>
              <a:ext cx="1217818" cy="1711522"/>
              <a:chOff x="6459303" y="2635236"/>
              <a:chExt cx="982981" cy="1381484"/>
            </a:xfrm>
          </p:grpSpPr>
          <p:sp>
            <p:nvSpPr>
              <p:cNvPr id="11" name="Fünfeck 1">
                <a:extLst>
                  <a:ext uri="{FF2B5EF4-FFF2-40B4-BE49-F238E27FC236}">
                    <a16:creationId xmlns:a16="http://schemas.microsoft.com/office/drawing/2014/main" id="{F45E8811-F03F-46A0-88AF-25B10E70D2CB}"/>
                  </a:ext>
                </a:extLst>
              </p:cNvPr>
              <p:cNvSpPr/>
              <p:nvPr/>
            </p:nvSpPr>
            <p:spPr>
              <a:xfrm rot="10800000">
                <a:off x="6459304" y="2635236"/>
                <a:ext cx="982980" cy="138148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ünfeck 1">
                <a:extLst>
                  <a:ext uri="{FF2B5EF4-FFF2-40B4-BE49-F238E27FC236}">
                    <a16:creationId xmlns:a16="http://schemas.microsoft.com/office/drawing/2014/main" id="{7BDA0F92-F108-4AEC-B8D4-31D81FB00C01}"/>
                  </a:ext>
                </a:extLst>
              </p:cNvPr>
              <p:cNvSpPr/>
              <p:nvPr/>
            </p:nvSpPr>
            <p:spPr>
              <a:xfrm rot="10800000">
                <a:off x="6525790" y="2733983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ünfeck 1">
                <a:extLst>
                  <a:ext uri="{FF2B5EF4-FFF2-40B4-BE49-F238E27FC236}">
                    <a16:creationId xmlns:a16="http://schemas.microsoft.com/office/drawing/2014/main" id="{9A92D380-EA83-4672-9AB8-8612659E6EFD}"/>
                  </a:ext>
                </a:extLst>
              </p:cNvPr>
              <p:cNvSpPr/>
              <p:nvPr/>
            </p:nvSpPr>
            <p:spPr>
              <a:xfrm rot="10800000">
                <a:off x="6527885" y="2731620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cubicBezTo>
                      <a:pt x="204311" y="293291"/>
                      <a:pt x="289559" y="144265"/>
                      <a:pt x="434339" y="0"/>
                    </a:cubicBezTo>
                    <a:cubicBezTo>
                      <a:pt x="571499" y="144265"/>
                      <a:pt x="682464" y="302817"/>
                      <a:pt x="845818" y="432794"/>
                    </a:cubicBezTo>
                    <a:cubicBezTo>
                      <a:pt x="818545" y="666219"/>
                      <a:pt x="767458" y="897264"/>
                      <a:pt x="763998" y="1133070"/>
                    </a:cubicBezTo>
                    <a:cubicBezTo>
                      <a:pt x="544225" y="1111638"/>
                      <a:pt x="336359" y="1106876"/>
                      <a:pt x="104680" y="1133070"/>
                    </a:cubicBezTo>
                    <a:cubicBezTo>
                      <a:pt x="93600" y="902026"/>
                      <a:pt x="34893" y="666219"/>
                      <a:pt x="0" y="43279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D0688E5-872F-4279-A4E1-7CEA68D2899E}"/>
                  </a:ext>
                </a:extLst>
              </p:cNvPr>
              <p:cNvSpPr txBox="1"/>
              <p:nvPr/>
            </p:nvSpPr>
            <p:spPr>
              <a:xfrm>
                <a:off x="6459303" y="2882746"/>
                <a:ext cx="876300" cy="571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FFC000"/>
                    </a:solidFill>
                    <a:effectLst>
                      <a:reflection blurRad="6350" stA="50000" endA="300" endPos="50000" dist="29997" dir="5400000" sy="-100000" algn="bl" rotWithShape="0"/>
                    </a:effectLst>
                    <a:latin typeface="Cloister Black" panose="00000400000000000000" pitchFamily="2" charset="0"/>
                  </a:rPr>
                  <a:t> </a:t>
                </a:r>
                <a:r>
                  <a:rPr lang="de-DE" sz="24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C</a:t>
                </a:r>
                <a:r>
                  <a:rPr lang="de-DE" sz="4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K</a:t>
                </a:r>
                <a:r>
                  <a:rPr lang="de-DE" sz="24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g</a:t>
                </a:r>
                <a:endParaRPr lang="de-DE" sz="2400" dirty="0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endParaRPr>
              </a:p>
            </p:txBody>
          </p:sp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5BDB0E22-071C-4349-8B68-930CAA5ED7DE}"/>
                  </a:ext>
                </a:extLst>
              </p:cNvPr>
              <p:cNvSpPr/>
              <p:nvPr/>
            </p:nvSpPr>
            <p:spPr>
              <a:xfrm>
                <a:off x="6487402" y="3463136"/>
                <a:ext cx="561975" cy="516730"/>
              </a:xfrm>
              <a:custGeom>
                <a:avLst/>
                <a:gdLst>
                  <a:gd name="connsiteX0" fmla="*/ 0 w 540544"/>
                  <a:gd name="connsiteY0" fmla="*/ 0 h 450056"/>
                  <a:gd name="connsiteX1" fmla="*/ 409575 w 540544"/>
                  <a:gd name="connsiteY1" fmla="*/ 450056 h 450056"/>
                  <a:gd name="connsiteX2" fmla="*/ 483394 w 540544"/>
                  <a:gd name="connsiteY2" fmla="*/ 414337 h 450056"/>
                  <a:gd name="connsiteX3" fmla="*/ 540544 w 540544"/>
                  <a:gd name="connsiteY3" fmla="*/ 354806 h 450056"/>
                  <a:gd name="connsiteX4" fmla="*/ 535781 w 540544"/>
                  <a:gd name="connsiteY4" fmla="*/ 340518 h 450056"/>
                  <a:gd name="connsiteX5" fmla="*/ 514350 w 540544"/>
                  <a:gd name="connsiteY5" fmla="*/ 342900 h 450056"/>
                  <a:gd name="connsiteX6" fmla="*/ 476250 w 540544"/>
                  <a:gd name="connsiteY6" fmla="*/ 361950 h 450056"/>
                  <a:gd name="connsiteX7" fmla="*/ 419100 w 540544"/>
                  <a:gd name="connsiteY7" fmla="*/ 392906 h 450056"/>
                  <a:gd name="connsiteX8" fmla="*/ 202406 w 540544"/>
                  <a:gd name="connsiteY8" fmla="*/ 161925 h 450056"/>
                  <a:gd name="connsiteX9" fmla="*/ 0 w 540544"/>
                  <a:gd name="connsiteY9" fmla="*/ 0 h 450056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0 w 540544"/>
                  <a:gd name="connsiteY9" fmla="*/ 0 h 473868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88106 w 540544"/>
                  <a:gd name="connsiteY9" fmla="*/ 47625 h 473868"/>
                  <a:gd name="connsiteX10" fmla="*/ 0 w 540544"/>
                  <a:gd name="connsiteY10" fmla="*/ 0 h 473868"/>
                  <a:gd name="connsiteX0" fmla="*/ 0 w 561975"/>
                  <a:gd name="connsiteY0" fmla="*/ 0 h 485775"/>
                  <a:gd name="connsiteX1" fmla="*/ 452438 w 561975"/>
                  <a:gd name="connsiteY1" fmla="*/ 485775 h 485775"/>
                  <a:gd name="connsiteX2" fmla="*/ 504825 w 561975"/>
                  <a:gd name="connsiteY2" fmla="*/ 426244 h 485775"/>
                  <a:gd name="connsiteX3" fmla="*/ 561975 w 561975"/>
                  <a:gd name="connsiteY3" fmla="*/ 366713 h 485775"/>
                  <a:gd name="connsiteX4" fmla="*/ 557212 w 561975"/>
                  <a:gd name="connsiteY4" fmla="*/ 352425 h 485775"/>
                  <a:gd name="connsiteX5" fmla="*/ 535781 w 561975"/>
                  <a:gd name="connsiteY5" fmla="*/ 354807 h 485775"/>
                  <a:gd name="connsiteX6" fmla="*/ 497681 w 561975"/>
                  <a:gd name="connsiteY6" fmla="*/ 373857 h 485775"/>
                  <a:gd name="connsiteX7" fmla="*/ 440531 w 561975"/>
                  <a:gd name="connsiteY7" fmla="*/ 404813 h 485775"/>
                  <a:gd name="connsiteX8" fmla="*/ 223837 w 561975"/>
                  <a:gd name="connsiteY8" fmla="*/ 173832 h 485775"/>
                  <a:gd name="connsiteX9" fmla="*/ 109537 w 561975"/>
                  <a:gd name="connsiteY9" fmla="*/ 59532 h 485775"/>
                  <a:gd name="connsiteX10" fmla="*/ 0 w 561975"/>
                  <a:gd name="connsiteY10" fmla="*/ 0 h 485775"/>
                  <a:gd name="connsiteX0" fmla="*/ 0 w 561975"/>
                  <a:gd name="connsiteY0" fmla="*/ 30955 h 516730"/>
                  <a:gd name="connsiteX1" fmla="*/ 452438 w 561975"/>
                  <a:gd name="connsiteY1" fmla="*/ 516730 h 516730"/>
                  <a:gd name="connsiteX2" fmla="*/ 504825 w 561975"/>
                  <a:gd name="connsiteY2" fmla="*/ 457199 h 516730"/>
                  <a:gd name="connsiteX3" fmla="*/ 561975 w 561975"/>
                  <a:gd name="connsiteY3" fmla="*/ 397668 h 516730"/>
                  <a:gd name="connsiteX4" fmla="*/ 557212 w 561975"/>
                  <a:gd name="connsiteY4" fmla="*/ 383380 h 516730"/>
                  <a:gd name="connsiteX5" fmla="*/ 535781 w 561975"/>
                  <a:gd name="connsiteY5" fmla="*/ 385762 h 516730"/>
                  <a:gd name="connsiteX6" fmla="*/ 497681 w 561975"/>
                  <a:gd name="connsiteY6" fmla="*/ 404812 h 516730"/>
                  <a:gd name="connsiteX7" fmla="*/ 440531 w 561975"/>
                  <a:gd name="connsiteY7" fmla="*/ 435768 h 516730"/>
                  <a:gd name="connsiteX8" fmla="*/ 223837 w 561975"/>
                  <a:gd name="connsiteY8" fmla="*/ 204787 h 516730"/>
                  <a:gd name="connsiteX9" fmla="*/ 23812 w 561975"/>
                  <a:gd name="connsiteY9" fmla="*/ 0 h 516730"/>
                  <a:gd name="connsiteX10" fmla="*/ 0 w 561975"/>
                  <a:gd name="connsiteY10" fmla="*/ 30955 h 51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16730">
                    <a:moveTo>
                      <a:pt x="0" y="30955"/>
                    </a:moveTo>
                    <a:lnTo>
                      <a:pt x="452438" y="516730"/>
                    </a:lnTo>
                    <a:lnTo>
                      <a:pt x="504825" y="457199"/>
                    </a:lnTo>
                    <a:lnTo>
                      <a:pt x="561975" y="397668"/>
                    </a:lnTo>
                    <a:lnTo>
                      <a:pt x="557212" y="383380"/>
                    </a:lnTo>
                    <a:lnTo>
                      <a:pt x="535781" y="385762"/>
                    </a:lnTo>
                    <a:lnTo>
                      <a:pt x="497681" y="404812"/>
                    </a:lnTo>
                    <a:lnTo>
                      <a:pt x="440531" y="435768"/>
                    </a:lnTo>
                    <a:lnTo>
                      <a:pt x="223837" y="204787"/>
                    </a:lnTo>
                    <a:cubicBezTo>
                      <a:pt x="188912" y="177006"/>
                      <a:pt x="58737" y="27781"/>
                      <a:pt x="23812" y="0"/>
                    </a:cubicBezTo>
                    <a:lnTo>
                      <a:pt x="0" y="3095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466A4056-85F4-48E3-ADD6-6076E3BBA38B}"/>
                  </a:ext>
                </a:extLst>
              </p:cNvPr>
              <p:cNvSpPr/>
              <p:nvPr/>
            </p:nvSpPr>
            <p:spPr>
              <a:xfrm>
                <a:off x="6477878" y="2665417"/>
                <a:ext cx="121444" cy="812007"/>
              </a:xfrm>
              <a:custGeom>
                <a:avLst/>
                <a:gdLst>
                  <a:gd name="connsiteX0" fmla="*/ 85725 w 121444"/>
                  <a:gd name="connsiteY0" fmla="*/ 0 h 812007"/>
                  <a:gd name="connsiteX1" fmla="*/ 121444 w 121444"/>
                  <a:gd name="connsiteY1" fmla="*/ 52388 h 812007"/>
                  <a:gd name="connsiteX2" fmla="*/ 40481 w 121444"/>
                  <a:gd name="connsiteY2" fmla="*/ 685800 h 812007"/>
                  <a:gd name="connsiteX3" fmla="*/ 28575 w 121444"/>
                  <a:gd name="connsiteY3" fmla="*/ 783432 h 812007"/>
                  <a:gd name="connsiteX4" fmla="*/ 0 w 121444"/>
                  <a:gd name="connsiteY4" fmla="*/ 812007 h 812007"/>
                  <a:gd name="connsiteX5" fmla="*/ 85725 w 121444"/>
                  <a:gd name="connsiteY5" fmla="*/ 0 h 81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444" h="812007">
                    <a:moveTo>
                      <a:pt x="85725" y="0"/>
                    </a:moveTo>
                    <a:lnTo>
                      <a:pt x="121444" y="52388"/>
                    </a:lnTo>
                    <a:lnTo>
                      <a:pt x="40481" y="685800"/>
                    </a:lnTo>
                    <a:lnTo>
                      <a:pt x="28575" y="783432"/>
                    </a:lnTo>
                    <a:lnTo>
                      <a:pt x="0" y="812007"/>
                    </a:lnTo>
                    <a:lnTo>
                      <a:pt x="857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DCCDA27B-8608-4A8D-9D4F-05C98A130071}"/>
                  </a:ext>
                </a:extLst>
              </p:cNvPr>
              <p:cNvCxnSpPr>
                <a:cxnSpLocks/>
                <a:stCxn id="11" idx="4"/>
                <a:endCxn id="13" idx="4"/>
              </p:cNvCxnSpPr>
              <p:nvPr/>
            </p:nvCxnSpPr>
            <p:spPr>
              <a:xfrm flipH="1">
                <a:off x="7269023" y="2635236"/>
                <a:ext cx="51606" cy="9638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C61A8A31-A8A2-4D22-AD2C-B9261B116BF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7373704" y="3425036"/>
                <a:ext cx="68580" cy="6400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A28AD16B-5988-4655-A134-4E222BB822FF}"/>
                  </a:ext>
                </a:extLst>
              </p:cNvPr>
              <p:cNvSpPr/>
              <p:nvPr/>
            </p:nvSpPr>
            <p:spPr>
              <a:xfrm>
                <a:off x="6580272" y="2667953"/>
                <a:ext cx="700086" cy="45719"/>
              </a:xfrm>
              <a:custGeom>
                <a:avLst/>
                <a:gdLst>
                  <a:gd name="connsiteX0" fmla="*/ 690562 w 690562"/>
                  <a:gd name="connsiteY0" fmla="*/ 0 h 52388"/>
                  <a:gd name="connsiteX1" fmla="*/ 671512 w 690562"/>
                  <a:gd name="connsiteY1" fmla="*/ 52388 h 52388"/>
                  <a:gd name="connsiteX2" fmla="*/ 23812 w 690562"/>
                  <a:gd name="connsiteY2" fmla="*/ 50006 h 52388"/>
                  <a:gd name="connsiteX3" fmla="*/ 0 w 690562"/>
                  <a:gd name="connsiteY3" fmla="*/ 11906 h 52388"/>
                  <a:gd name="connsiteX4" fmla="*/ 690562 w 690562"/>
                  <a:gd name="connsiteY4" fmla="*/ 0 h 52388"/>
                  <a:gd name="connsiteX0" fmla="*/ 673893 w 673893"/>
                  <a:gd name="connsiteY0" fmla="*/ 16669 h 40482"/>
                  <a:gd name="connsiteX1" fmla="*/ 671512 w 673893"/>
                  <a:gd name="connsiteY1" fmla="*/ 40482 h 40482"/>
                  <a:gd name="connsiteX2" fmla="*/ 23812 w 673893"/>
                  <a:gd name="connsiteY2" fmla="*/ 38100 h 40482"/>
                  <a:gd name="connsiteX3" fmla="*/ 0 w 673893"/>
                  <a:gd name="connsiteY3" fmla="*/ 0 h 40482"/>
                  <a:gd name="connsiteX4" fmla="*/ 673893 w 673893"/>
                  <a:gd name="connsiteY4" fmla="*/ 16669 h 40482"/>
                  <a:gd name="connsiteX0" fmla="*/ 661986 w 661986"/>
                  <a:gd name="connsiteY0" fmla="*/ 2381 h 26194"/>
                  <a:gd name="connsiteX1" fmla="*/ 659605 w 661986"/>
                  <a:gd name="connsiteY1" fmla="*/ 26194 h 26194"/>
                  <a:gd name="connsiteX2" fmla="*/ 11905 w 661986"/>
                  <a:gd name="connsiteY2" fmla="*/ 23812 h 26194"/>
                  <a:gd name="connsiteX3" fmla="*/ 0 w 661986"/>
                  <a:gd name="connsiteY3" fmla="*/ 0 h 26194"/>
                  <a:gd name="connsiteX4" fmla="*/ 661986 w 661986"/>
                  <a:gd name="connsiteY4" fmla="*/ 2381 h 26194"/>
                  <a:gd name="connsiteX0" fmla="*/ 681036 w 681036"/>
                  <a:gd name="connsiteY0" fmla="*/ 0 h 30957"/>
                  <a:gd name="connsiteX1" fmla="*/ 659605 w 681036"/>
                  <a:gd name="connsiteY1" fmla="*/ 30957 h 30957"/>
                  <a:gd name="connsiteX2" fmla="*/ 11905 w 681036"/>
                  <a:gd name="connsiteY2" fmla="*/ 28575 h 30957"/>
                  <a:gd name="connsiteX3" fmla="*/ 0 w 681036"/>
                  <a:gd name="connsiteY3" fmla="*/ 4763 h 30957"/>
                  <a:gd name="connsiteX4" fmla="*/ 681036 w 681036"/>
                  <a:gd name="connsiteY4" fmla="*/ 0 h 30957"/>
                  <a:gd name="connsiteX0" fmla="*/ 700086 w 700086"/>
                  <a:gd name="connsiteY0" fmla="*/ 0 h 30957"/>
                  <a:gd name="connsiteX1" fmla="*/ 678655 w 700086"/>
                  <a:gd name="connsiteY1" fmla="*/ 30957 h 30957"/>
                  <a:gd name="connsiteX2" fmla="*/ 30955 w 700086"/>
                  <a:gd name="connsiteY2" fmla="*/ 28575 h 30957"/>
                  <a:gd name="connsiteX3" fmla="*/ 0 w 700086"/>
                  <a:gd name="connsiteY3" fmla="*/ 4763 h 30957"/>
                  <a:gd name="connsiteX4" fmla="*/ 700086 w 700086"/>
                  <a:gd name="connsiteY4" fmla="*/ 0 h 3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086" h="30957">
                    <a:moveTo>
                      <a:pt x="700086" y="0"/>
                    </a:moveTo>
                    <a:lnTo>
                      <a:pt x="678655" y="30957"/>
                    </a:lnTo>
                    <a:lnTo>
                      <a:pt x="30955" y="28575"/>
                    </a:lnTo>
                    <a:lnTo>
                      <a:pt x="0" y="4763"/>
                    </a:lnTo>
                    <a:lnTo>
                      <a:pt x="70008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1DC74FF0-BA28-40FD-B6A3-8AF6FDE54EA2}"/>
                  </a:ext>
                </a:extLst>
              </p:cNvPr>
              <p:cNvSpPr/>
              <p:nvPr/>
            </p:nvSpPr>
            <p:spPr>
              <a:xfrm>
                <a:off x="7282740" y="2686849"/>
                <a:ext cx="140494" cy="752475"/>
              </a:xfrm>
              <a:custGeom>
                <a:avLst/>
                <a:gdLst>
                  <a:gd name="connsiteX0" fmla="*/ 0 w 140494"/>
                  <a:gd name="connsiteY0" fmla="*/ 45243 h 752475"/>
                  <a:gd name="connsiteX1" fmla="*/ 28575 w 140494"/>
                  <a:gd name="connsiteY1" fmla="*/ 0 h 752475"/>
                  <a:gd name="connsiteX2" fmla="*/ 140494 w 140494"/>
                  <a:gd name="connsiteY2" fmla="*/ 752475 h 752475"/>
                  <a:gd name="connsiteX3" fmla="*/ 107157 w 140494"/>
                  <a:gd name="connsiteY3" fmla="*/ 721518 h 752475"/>
                  <a:gd name="connsiteX4" fmla="*/ 0 w 140494"/>
                  <a:gd name="connsiteY4" fmla="*/ 4524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752475">
                    <a:moveTo>
                      <a:pt x="0" y="45243"/>
                    </a:moveTo>
                    <a:lnTo>
                      <a:pt x="28575" y="0"/>
                    </a:lnTo>
                    <a:lnTo>
                      <a:pt x="140494" y="752475"/>
                    </a:lnTo>
                    <a:lnTo>
                      <a:pt x="107157" y="721518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A87D083E-4EC3-445D-A30A-1809D230D7EC}"/>
              </a:ext>
            </a:extLst>
          </p:cNvPr>
          <p:cNvSpPr txBox="1"/>
          <p:nvPr/>
        </p:nvSpPr>
        <p:spPr>
          <a:xfrm>
            <a:off x="2387844" y="2810830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Spielmechaniken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FA26907-ED2C-41D4-9988-E42385E069B2}"/>
              </a:ext>
            </a:extLst>
          </p:cNvPr>
          <p:cNvSpPr txBox="1"/>
          <p:nvPr/>
        </p:nvSpPr>
        <p:spPr>
          <a:xfrm>
            <a:off x="2387844" y="3934357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Umsetzung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B6890A-A22A-4F03-BAD0-5B89795D278C}"/>
              </a:ext>
            </a:extLst>
          </p:cNvPr>
          <p:cNvSpPr txBox="1"/>
          <p:nvPr/>
        </p:nvSpPr>
        <p:spPr>
          <a:xfrm>
            <a:off x="2387844" y="5057884"/>
            <a:ext cx="763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5400" cap="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Verlassen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383BC9-6CCB-40DD-9951-9FB2A8F58EE3}"/>
              </a:ext>
            </a:extLst>
          </p:cNvPr>
          <p:cNvSpPr txBox="1"/>
          <p:nvPr/>
        </p:nvSpPr>
        <p:spPr>
          <a:xfrm>
            <a:off x="9672508" y="6046061"/>
            <a:ext cx="264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By Maximilian Wimmer &amp; Amos Mohr</a:t>
            </a:r>
          </a:p>
        </p:txBody>
      </p:sp>
    </p:spTree>
    <p:extLst>
      <p:ext uri="{BB962C8B-B14F-4D97-AF65-F5344CB8AC3E}">
        <p14:creationId xmlns:p14="http://schemas.microsoft.com/office/powerpoint/2010/main" val="323668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rafik 1167">
            <a:extLst>
              <a:ext uri="{FF2B5EF4-FFF2-40B4-BE49-F238E27FC236}">
                <a16:creationId xmlns:a16="http://schemas.microsoft.com/office/drawing/2014/main" id="{523C29EF-422A-444A-82F4-6A82C24BF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3" t="6063" r="31974" b="32704"/>
          <a:stretch/>
        </p:blipFill>
        <p:spPr>
          <a:xfrm>
            <a:off x="-126780" y="0"/>
            <a:ext cx="12892166" cy="102190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AEDDB77-A667-48F7-9EB4-2ECA9FC26AE8}"/>
              </a:ext>
            </a:extLst>
          </p:cNvPr>
          <p:cNvSpPr txBox="1"/>
          <p:nvPr/>
        </p:nvSpPr>
        <p:spPr>
          <a:xfrm>
            <a:off x="3526967" y="14951"/>
            <a:ext cx="513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  <a:effectLst>
                  <a:glow rad="38100">
                    <a:schemeClr val="tx1">
                      <a:alpha val="54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loister BLack" panose="00000400000000000000" pitchFamily="2" charset="0"/>
                <a:cs typeface="Aldhabi" panose="020B0604020202020204" pitchFamily="2" charset="-78"/>
              </a:rPr>
              <a:t>Spiel Design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712C03-BB8A-42EF-ABD3-780FB8730D69}"/>
              </a:ext>
            </a:extLst>
          </p:cNvPr>
          <p:cNvGrpSpPr/>
          <p:nvPr/>
        </p:nvGrpSpPr>
        <p:grpSpPr>
          <a:xfrm>
            <a:off x="5019364" y="2449529"/>
            <a:ext cx="2009014" cy="2823474"/>
            <a:chOff x="6459304" y="2635236"/>
            <a:chExt cx="982980" cy="1381484"/>
          </a:xfrm>
        </p:grpSpPr>
        <p:sp>
          <p:nvSpPr>
            <p:cNvPr id="6" name="Fünfeck 1">
              <a:extLst>
                <a:ext uri="{FF2B5EF4-FFF2-40B4-BE49-F238E27FC236}">
                  <a16:creationId xmlns:a16="http://schemas.microsoft.com/office/drawing/2014/main" id="{9D354CD0-EF44-4912-8E71-8E80838BDF37}"/>
                </a:ext>
              </a:extLst>
            </p:cNvPr>
            <p:cNvSpPr/>
            <p:nvPr/>
          </p:nvSpPr>
          <p:spPr>
            <a:xfrm rot="10800000">
              <a:off x="6459304" y="2635236"/>
              <a:ext cx="982980" cy="1381484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lnTo>
                    <a:pt x="434339" y="0"/>
                  </a:lnTo>
                  <a:lnTo>
                    <a:pt x="845818" y="432794"/>
                  </a:lnTo>
                  <a:lnTo>
                    <a:pt x="763998" y="1133070"/>
                  </a:lnTo>
                  <a:lnTo>
                    <a:pt x="104680" y="1133070"/>
                  </a:lnTo>
                  <a:lnTo>
                    <a:pt x="0" y="43279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ünfeck 1">
              <a:extLst>
                <a:ext uri="{FF2B5EF4-FFF2-40B4-BE49-F238E27FC236}">
                  <a16:creationId xmlns:a16="http://schemas.microsoft.com/office/drawing/2014/main" id="{9D92ABF3-AFCE-43B5-A0D3-64374AFD9E3B}"/>
                </a:ext>
              </a:extLst>
            </p:cNvPr>
            <p:cNvSpPr/>
            <p:nvPr/>
          </p:nvSpPr>
          <p:spPr>
            <a:xfrm rot="10800000">
              <a:off x="6525790" y="2733983"/>
              <a:ext cx="845818" cy="1133070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lnTo>
                    <a:pt x="434339" y="0"/>
                  </a:lnTo>
                  <a:lnTo>
                    <a:pt x="845818" y="432794"/>
                  </a:lnTo>
                  <a:lnTo>
                    <a:pt x="763998" y="1133070"/>
                  </a:lnTo>
                  <a:lnTo>
                    <a:pt x="104680" y="1133070"/>
                  </a:lnTo>
                  <a:lnTo>
                    <a:pt x="0" y="43279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ünfeck 1">
              <a:extLst>
                <a:ext uri="{FF2B5EF4-FFF2-40B4-BE49-F238E27FC236}">
                  <a16:creationId xmlns:a16="http://schemas.microsoft.com/office/drawing/2014/main" id="{9DDC3834-7020-44D8-A4A8-8E260250E912}"/>
                </a:ext>
              </a:extLst>
            </p:cNvPr>
            <p:cNvSpPr/>
            <p:nvPr/>
          </p:nvSpPr>
          <p:spPr>
            <a:xfrm rot="10800000">
              <a:off x="6527885" y="2731620"/>
              <a:ext cx="845818" cy="1133070"/>
            </a:xfrm>
            <a:custGeom>
              <a:avLst/>
              <a:gdLst>
                <a:gd name="connsiteX0" fmla="*/ 1 w 1066800"/>
                <a:gd name="connsiteY0" fmla="*/ 432794 h 1133073"/>
                <a:gd name="connsiteX1" fmla="*/ 533400 w 1066800"/>
                <a:gd name="connsiteY1" fmla="*/ 0 h 1133073"/>
                <a:gd name="connsiteX2" fmla="*/ 1066799 w 1066800"/>
                <a:gd name="connsiteY2" fmla="*/ 432794 h 1133073"/>
                <a:gd name="connsiteX3" fmla="*/ 863059 w 1066800"/>
                <a:gd name="connsiteY3" fmla="*/ 1133070 h 1133073"/>
                <a:gd name="connsiteX4" fmla="*/ 203741 w 1066800"/>
                <a:gd name="connsiteY4" fmla="*/ 1133070 h 1133073"/>
                <a:gd name="connsiteX5" fmla="*/ 1 w 1066800"/>
                <a:gd name="connsiteY5" fmla="*/ 432794 h 1133073"/>
                <a:gd name="connsiteX0" fmla="*/ 0 w 967738"/>
                <a:gd name="connsiteY0" fmla="*/ 432794 h 1133070"/>
                <a:gd name="connsiteX1" fmla="*/ 434339 w 967738"/>
                <a:gd name="connsiteY1" fmla="*/ 0 h 1133070"/>
                <a:gd name="connsiteX2" fmla="*/ 967738 w 967738"/>
                <a:gd name="connsiteY2" fmla="*/ 432794 h 1133070"/>
                <a:gd name="connsiteX3" fmla="*/ 763998 w 967738"/>
                <a:gd name="connsiteY3" fmla="*/ 1133070 h 1133070"/>
                <a:gd name="connsiteX4" fmla="*/ 104680 w 967738"/>
                <a:gd name="connsiteY4" fmla="*/ 1133070 h 1133070"/>
                <a:gd name="connsiteX5" fmla="*/ 0 w 96773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  <a:gd name="connsiteX0" fmla="*/ 0 w 845818"/>
                <a:gd name="connsiteY0" fmla="*/ 432794 h 1133070"/>
                <a:gd name="connsiteX1" fmla="*/ 434339 w 845818"/>
                <a:gd name="connsiteY1" fmla="*/ 0 h 1133070"/>
                <a:gd name="connsiteX2" fmla="*/ 845818 w 845818"/>
                <a:gd name="connsiteY2" fmla="*/ 432794 h 1133070"/>
                <a:gd name="connsiteX3" fmla="*/ 763998 w 845818"/>
                <a:gd name="connsiteY3" fmla="*/ 1133070 h 1133070"/>
                <a:gd name="connsiteX4" fmla="*/ 104680 w 845818"/>
                <a:gd name="connsiteY4" fmla="*/ 1133070 h 1133070"/>
                <a:gd name="connsiteX5" fmla="*/ 0 w 845818"/>
                <a:gd name="connsiteY5" fmla="*/ 432794 h 11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818" h="1133070">
                  <a:moveTo>
                    <a:pt x="0" y="432794"/>
                  </a:moveTo>
                  <a:cubicBezTo>
                    <a:pt x="204311" y="293291"/>
                    <a:pt x="289559" y="144265"/>
                    <a:pt x="434339" y="0"/>
                  </a:cubicBezTo>
                  <a:cubicBezTo>
                    <a:pt x="571499" y="144265"/>
                    <a:pt x="682464" y="302817"/>
                    <a:pt x="845818" y="432794"/>
                  </a:cubicBezTo>
                  <a:cubicBezTo>
                    <a:pt x="818545" y="666219"/>
                    <a:pt x="767458" y="897264"/>
                    <a:pt x="763998" y="1133070"/>
                  </a:cubicBezTo>
                  <a:cubicBezTo>
                    <a:pt x="544225" y="1111638"/>
                    <a:pt x="336359" y="1106876"/>
                    <a:pt x="104680" y="1133070"/>
                  </a:cubicBezTo>
                  <a:cubicBezTo>
                    <a:pt x="93600" y="902026"/>
                    <a:pt x="34893" y="666219"/>
                    <a:pt x="0" y="43279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33">
              <a:extLst>
                <a:ext uri="{FF2B5EF4-FFF2-40B4-BE49-F238E27FC236}">
                  <a16:creationId xmlns:a16="http://schemas.microsoft.com/office/drawing/2014/main" id="{C1BFD031-AD89-48FA-A337-07B51AC6B475}"/>
                </a:ext>
              </a:extLst>
            </p:cNvPr>
            <p:cNvSpPr/>
            <p:nvPr/>
          </p:nvSpPr>
          <p:spPr>
            <a:xfrm>
              <a:off x="6487402" y="3463135"/>
              <a:ext cx="561975" cy="516730"/>
            </a:xfrm>
            <a:custGeom>
              <a:avLst/>
              <a:gdLst>
                <a:gd name="connsiteX0" fmla="*/ 0 w 540544"/>
                <a:gd name="connsiteY0" fmla="*/ 0 h 450056"/>
                <a:gd name="connsiteX1" fmla="*/ 409575 w 540544"/>
                <a:gd name="connsiteY1" fmla="*/ 450056 h 450056"/>
                <a:gd name="connsiteX2" fmla="*/ 483394 w 540544"/>
                <a:gd name="connsiteY2" fmla="*/ 414337 h 450056"/>
                <a:gd name="connsiteX3" fmla="*/ 540544 w 540544"/>
                <a:gd name="connsiteY3" fmla="*/ 354806 h 450056"/>
                <a:gd name="connsiteX4" fmla="*/ 535781 w 540544"/>
                <a:gd name="connsiteY4" fmla="*/ 340518 h 450056"/>
                <a:gd name="connsiteX5" fmla="*/ 514350 w 540544"/>
                <a:gd name="connsiteY5" fmla="*/ 342900 h 450056"/>
                <a:gd name="connsiteX6" fmla="*/ 476250 w 540544"/>
                <a:gd name="connsiteY6" fmla="*/ 361950 h 450056"/>
                <a:gd name="connsiteX7" fmla="*/ 419100 w 540544"/>
                <a:gd name="connsiteY7" fmla="*/ 392906 h 450056"/>
                <a:gd name="connsiteX8" fmla="*/ 202406 w 540544"/>
                <a:gd name="connsiteY8" fmla="*/ 161925 h 450056"/>
                <a:gd name="connsiteX9" fmla="*/ 0 w 540544"/>
                <a:gd name="connsiteY9" fmla="*/ 0 h 450056"/>
                <a:gd name="connsiteX0" fmla="*/ 0 w 540544"/>
                <a:gd name="connsiteY0" fmla="*/ 0 h 473868"/>
                <a:gd name="connsiteX1" fmla="*/ 431007 w 540544"/>
                <a:gd name="connsiteY1" fmla="*/ 473868 h 473868"/>
                <a:gd name="connsiteX2" fmla="*/ 483394 w 540544"/>
                <a:gd name="connsiteY2" fmla="*/ 414337 h 473868"/>
                <a:gd name="connsiteX3" fmla="*/ 540544 w 540544"/>
                <a:gd name="connsiteY3" fmla="*/ 354806 h 473868"/>
                <a:gd name="connsiteX4" fmla="*/ 535781 w 540544"/>
                <a:gd name="connsiteY4" fmla="*/ 340518 h 473868"/>
                <a:gd name="connsiteX5" fmla="*/ 514350 w 540544"/>
                <a:gd name="connsiteY5" fmla="*/ 342900 h 473868"/>
                <a:gd name="connsiteX6" fmla="*/ 476250 w 540544"/>
                <a:gd name="connsiteY6" fmla="*/ 361950 h 473868"/>
                <a:gd name="connsiteX7" fmla="*/ 419100 w 540544"/>
                <a:gd name="connsiteY7" fmla="*/ 392906 h 473868"/>
                <a:gd name="connsiteX8" fmla="*/ 202406 w 540544"/>
                <a:gd name="connsiteY8" fmla="*/ 161925 h 473868"/>
                <a:gd name="connsiteX9" fmla="*/ 0 w 540544"/>
                <a:gd name="connsiteY9" fmla="*/ 0 h 473868"/>
                <a:gd name="connsiteX0" fmla="*/ 0 w 540544"/>
                <a:gd name="connsiteY0" fmla="*/ 0 h 473868"/>
                <a:gd name="connsiteX1" fmla="*/ 431007 w 540544"/>
                <a:gd name="connsiteY1" fmla="*/ 473868 h 473868"/>
                <a:gd name="connsiteX2" fmla="*/ 483394 w 540544"/>
                <a:gd name="connsiteY2" fmla="*/ 414337 h 473868"/>
                <a:gd name="connsiteX3" fmla="*/ 540544 w 540544"/>
                <a:gd name="connsiteY3" fmla="*/ 354806 h 473868"/>
                <a:gd name="connsiteX4" fmla="*/ 535781 w 540544"/>
                <a:gd name="connsiteY4" fmla="*/ 340518 h 473868"/>
                <a:gd name="connsiteX5" fmla="*/ 514350 w 540544"/>
                <a:gd name="connsiteY5" fmla="*/ 342900 h 473868"/>
                <a:gd name="connsiteX6" fmla="*/ 476250 w 540544"/>
                <a:gd name="connsiteY6" fmla="*/ 361950 h 473868"/>
                <a:gd name="connsiteX7" fmla="*/ 419100 w 540544"/>
                <a:gd name="connsiteY7" fmla="*/ 392906 h 473868"/>
                <a:gd name="connsiteX8" fmla="*/ 202406 w 540544"/>
                <a:gd name="connsiteY8" fmla="*/ 161925 h 473868"/>
                <a:gd name="connsiteX9" fmla="*/ 88106 w 540544"/>
                <a:gd name="connsiteY9" fmla="*/ 47625 h 473868"/>
                <a:gd name="connsiteX10" fmla="*/ 0 w 540544"/>
                <a:gd name="connsiteY10" fmla="*/ 0 h 473868"/>
                <a:gd name="connsiteX0" fmla="*/ 0 w 561975"/>
                <a:gd name="connsiteY0" fmla="*/ 0 h 485775"/>
                <a:gd name="connsiteX1" fmla="*/ 452438 w 561975"/>
                <a:gd name="connsiteY1" fmla="*/ 485775 h 485775"/>
                <a:gd name="connsiteX2" fmla="*/ 504825 w 561975"/>
                <a:gd name="connsiteY2" fmla="*/ 426244 h 485775"/>
                <a:gd name="connsiteX3" fmla="*/ 561975 w 561975"/>
                <a:gd name="connsiteY3" fmla="*/ 366713 h 485775"/>
                <a:gd name="connsiteX4" fmla="*/ 557212 w 561975"/>
                <a:gd name="connsiteY4" fmla="*/ 352425 h 485775"/>
                <a:gd name="connsiteX5" fmla="*/ 535781 w 561975"/>
                <a:gd name="connsiteY5" fmla="*/ 354807 h 485775"/>
                <a:gd name="connsiteX6" fmla="*/ 497681 w 561975"/>
                <a:gd name="connsiteY6" fmla="*/ 373857 h 485775"/>
                <a:gd name="connsiteX7" fmla="*/ 440531 w 561975"/>
                <a:gd name="connsiteY7" fmla="*/ 404813 h 485775"/>
                <a:gd name="connsiteX8" fmla="*/ 223837 w 561975"/>
                <a:gd name="connsiteY8" fmla="*/ 173832 h 485775"/>
                <a:gd name="connsiteX9" fmla="*/ 109537 w 561975"/>
                <a:gd name="connsiteY9" fmla="*/ 59532 h 485775"/>
                <a:gd name="connsiteX10" fmla="*/ 0 w 561975"/>
                <a:gd name="connsiteY10" fmla="*/ 0 h 485775"/>
                <a:gd name="connsiteX0" fmla="*/ 0 w 561975"/>
                <a:gd name="connsiteY0" fmla="*/ 30955 h 516730"/>
                <a:gd name="connsiteX1" fmla="*/ 452438 w 561975"/>
                <a:gd name="connsiteY1" fmla="*/ 516730 h 516730"/>
                <a:gd name="connsiteX2" fmla="*/ 504825 w 561975"/>
                <a:gd name="connsiteY2" fmla="*/ 457199 h 516730"/>
                <a:gd name="connsiteX3" fmla="*/ 561975 w 561975"/>
                <a:gd name="connsiteY3" fmla="*/ 397668 h 516730"/>
                <a:gd name="connsiteX4" fmla="*/ 557212 w 561975"/>
                <a:gd name="connsiteY4" fmla="*/ 383380 h 516730"/>
                <a:gd name="connsiteX5" fmla="*/ 535781 w 561975"/>
                <a:gd name="connsiteY5" fmla="*/ 385762 h 516730"/>
                <a:gd name="connsiteX6" fmla="*/ 497681 w 561975"/>
                <a:gd name="connsiteY6" fmla="*/ 404812 h 516730"/>
                <a:gd name="connsiteX7" fmla="*/ 440531 w 561975"/>
                <a:gd name="connsiteY7" fmla="*/ 435768 h 516730"/>
                <a:gd name="connsiteX8" fmla="*/ 223837 w 561975"/>
                <a:gd name="connsiteY8" fmla="*/ 204787 h 516730"/>
                <a:gd name="connsiteX9" fmla="*/ 23812 w 561975"/>
                <a:gd name="connsiteY9" fmla="*/ 0 h 516730"/>
                <a:gd name="connsiteX10" fmla="*/ 0 w 561975"/>
                <a:gd name="connsiteY10" fmla="*/ 30955 h 51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16730">
                  <a:moveTo>
                    <a:pt x="0" y="30955"/>
                  </a:moveTo>
                  <a:lnTo>
                    <a:pt x="452438" y="516730"/>
                  </a:lnTo>
                  <a:lnTo>
                    <a:pt x="504825" y="457199"/>
                  </a:lnTo>
                  <a:lnTo>
                    <a:pt x="561975" y="397668"/>
                  </a:lnTo>
                  <a:lnTo>
                    <a:pt x="557212" y="383380"/>
                  </a:lnTo>
                  <a:lnTo>
                    <a:pt x="535781" y="385762"/>
                  </a:lnTo>
                  <a:lnTo>
                    <a:pt x="497681" y="404812"/>
                  </a:lnTo>
                  <a:lnTo>
                    <a:pt x="440531" y="435768"/>
                  </a:lnTo>
                  <a:lnTo>
                    <a:pt x="223837" y="204787"/>
                  </a:lnTo>
                  <a:cubicBezTo>
                    <a:pt x="188912" y="177006"/>
                    <a:pt x="58737" y="27781"/>
                    <a:pt x="23812" y="0"/>
                  </a:cubicBezTo>
                  <a:lnTo>
                    <a:pt x="0" y="3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: Form 34">
              <a:extLst>
                <a:ext uri="{FF2B5EF4-FFF2-40B4-BE49-F238E27FC236}">
                  <a16:creationId xmlns:a16="http://schemas.microsoft.com/office/drawing/2014/main" id="{E3ECB5E9-8BE3-4BC6-8D2A-A552B821FD98}"/>
                </a:ext>
              </a:extLst>
            </p:cNvPr>
            <p:cNvSpPr/>
            <p:nvPr/>
          </p:nvSpPr>
          <p:spPr>
            <a:xfrm>
              <a:off x="6477878" y="2665417"/>
              <a:ext cx="121444" cy="812007"/>
            </a:xfrm>
            <a:custGeom>
              <a:avLst/>
              <a:gdLst>
                <a:gd name="connsiteX0" fmla="*/ 85725 w 121444"/>
                <a:gd name="connsiteY0" fmla="*/ 0 h 812007"/>
                <a:gd name="connsiteX1" fmla="*/ 121444 w 121444"/>
                <a:gd name="connsiteY1" fmla="*/ 52388 h 812007"/>
                <a:gd name="connsiteX2" fmla="*/ 40481 w 121444"/>
                <a:gd name="connsiteY2" fmla="*/ 685800 h 812007"/>
                <a:gd name="connsiteX3" fmla="*/ 28575 w 121444"/>
                <a:gd name="connsiteY3" fmla="*/ 783432 h 812007"/>
                <a:gd name="connsiteX4" fmla="*/ 0 w 121444"/>
                <a:gd name="connsiteY4" fmla="*/ 812007 h 812007"/>
                <a:gd name="connsiteX5" fmla="*/ 85725 w 121444"/>
                <a:gd name="connsiteY5" fmla="*/ 0 h 81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444" h="812007">
                  <a:moveTo>
                    <a:pt x="85725" y="0"/>
                  </a:moveTo>
                  <a:lnTo>
                    <a:pt x="121444" y="52388"/>
                  </a:lnTo>
                  <a:lnTo>
                    <a:pt x="40481" y="685800"/>
                  </a:lnTo>
                  <a:lnTo>
                    <a:pt x="28575" y="783432"/>
                  </a:lnTo>
                  <a:lnTo>
                    <a:pt x="0" y="812007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2F04A29-B6AF-4E22-ADE3-26C199568555}"/>
                </a:ext>
              </a:extLst>
            </p:cNvPr>
            <p:cNvCxnSpPr>
              <a:cxnSpLocks/>
              <a:stCxn id="6" idx="4"/>
              <a:endCxn id="8" idx="4"/>
            </p:cNvCxnSpPr>
            <p:nvPr/>
          </p:nvCxnSpPr>
          <p:spPr>
            <a:xfrm flipH="1">
              <a:off x="7269023" y="2635236"/>
              <a:ext cx="51606" cy="96384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8938EC4-238B-4E6F-B960-FE410FD5E97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7373704" y="3425036"/>
              <a:ext cx="68580" cy="64004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ihandform: Form 37">
              <a:extLst>
                <a:ext uri="{FF2B5EF4-FFF2-40B4-BE49-F238E27FC236}">
                  <a16:creationId xmlns:a16="http://schemas.microsoft.com/office/drawing/2014/main" id="{42422409-A1CC-4D1D-8456-03BB41CA05AC}"/>
                </a:ext>
              </a:extLst>
            </p:cNvPr>
            <p:cNvSpPr/>
            <p:nvPr/>
          </p:nvSpPr>
          <p:spPr>
            <a:xfrm>
              <a:off x="6580272" y="2667953"/>
              <a:ext cx="700086" cy="45719"/>
            </a:xfrm>
            <a:custGeom>
              <a:avLst/>
              <a:gdLst>
                <a:gd name="connsiteX0" fmla="*/ 690562 w 690562"/>
                <a:gd name="connsiteY0" fmla="*/ 0 h 52388"/>
                <a:gd name="connsiteX1" fmla="*/ 671512 w 690562"/>
                <a:gd name="connsiteY1" fmla="*/ 52388 h 52388"/>
                <a:gd name="connsiteX2" fmla="*/ 23812 w 690562"/>
                <a:gd name="connsiteY2" fmla="*/ 50006 h 52388"/>
                <a:gd name="connsiteX3" fmla="*/ 0 w 690562"/>
                <a:gd name="connsiteY3" fmla="*/ 11906 h 52388"/>
                <a:gd name="connsiteX4" fmla="*/ 690562 w 690562"/>
                <a:gd name="connsiteY4" fmla="*/ 0 h 52388"/>
                <a:gd name="connsiteX0" fmla="*/ 673893 w 673893"/>
                <a:gd name="connsiteY0" fmla="*/ 16669 h 40482"/>
                <a:gd name="connsiteX1" fmla="*/ 671512 w 673893"/>
                <a:gd name="connsiteY1" fmla="*/ 40482 h 40482"/>
                <a:gd name="connsiteX2" fmla="*/ 23812 w 673893"/>
                <a:gd name="connsiteY2" fmla="*/ 38100 h 40482"/>
                <a:gd name="connsiteX3" fmla="*/ 0 w 673893"/>
                <a:gd name="connsiteY3" fmla="*/ 0 h 40482"/>
                <a:gd name="connsiteX4" fmla="*/ 673893 w 673893"/>
                <a:gd name="connsiteY4" fmla="*/ 16669 h 40482"/>
                <a:gd name="connsiteX0" fmla="*/ 661986 w 661986"/>
                <a:gd name="connsiteY0" fmla="*/ 2381 h 26194"/>
                <a:gd name="connsiteX1" fmla="*/ 659605 w 661986"/>
                <a:gd name="connsiteY1" fmla="*/ 26194 h 26194"/>
                <a:gd name="connsiteX2" fmla="*/ 11905 w 661986"/>
                <a:gd name="connsiteY2" fmla="*/ 23812 h 26194"/>
                <a:gd name="connsiteX3" fmla="*/ 0 w 661986"/>
                <a:gd name="connsiteY3" fmla="*/ 0 h 26194"/>
                <a:gd name="connsiteX4" fmla="*/ 661986 w 661986"/>
                <a:gd name="connsiteY4" fmla="*/ 2381 h 26194"/>
                <a:gd name="connsiteX0" fmla="*/ 681036 w 681036"/>
                <a:gd name="connsiteY0" fmla="*/ 0 h 30957"/>
                <a:gd name="connsiteX1" fmla="*/ 659605 w 681036"/>
                <a:gd name="connsiteY1" fmla="*/ 30957 h 30957"/>
                <a:gd name="connsiteX2" fmla="*/ 11905 w 681036"/>
                <a:gd name="connsiteY2" fmla="*/ 28575 h 30957"/>
                <a:gd name="connsiteX3" fmla="*/ 0 w 681036"/>
                <a:gd name="connsiteY3" fmla="*/ 4763 h 30957"/>
                <a:gd name="connsiteX4" fmla="*/ 681036 w 681036"/>
                <a:gd name="connsiteY4" fmla="*/ 0 h 30957"/>
                <a:gd name="connsiteX0" fmla="*/ 700086 w 700086"/>
                <a:gd name="connsiteY0" fmla="*/ 0 h 30957"/>
                <a:gd name="connsiteX1" fmla="*/ 678655 w 700086"/>
                <a:gd name="connsiteY1" fmla="*/ 30957 h 30957"/>
                <a:gd name="connsiteX2" fmla="*/ 30955 w 700086"/>
                <a:gd name="connsiteY2" fmla="*/ 28575 h 30957"/>
                <a:gd name="connsiteX3" fmla="*/ 0 w 700086"/>
                <a:gd name="connsiteY3" fmla="*/ 4763 h 30957"/>
                <a:gd name="connsiteX4" fmla="*/ 700086 w 700086"/>
                <a:gd name="connsiteY4" fmla="*/ 0 h 3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6" h="30957">
                  <a:moveTo>
                    <a:pt x="700086" y="0"/>
                  </a:moveTo>
                  <a:lnTo>
                    <a:pt x="678655" y="30957"/>
                  </a:lnTo>
                  <a:lnTo>
                    <a:pt x="30955" y="28575"/>
                  </a:lnTo>
                  <a:lnTo>
                    <a:pt x="0" y="4763"/>
                  </a:lnTo>
                  <a:lnTo>
                    <a:pt x="70008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38">
              <a:extLst>
                <a:ext uri="{FF2B5EF4-FFF2-40B4-BE49-F238E27FC236}">
                  <a16:creationId xmlns:a16="http://schemas.microsoft.com/office/drawing/2014/main" id="{E1ACF09F-1956-4FB6-A331-EC5DE5CBF1B6}"/>
                </a:ext>
              </a:extLst>
            </p:cNvPr>
            <p:cNvSpPr/>
            <p:nvPr/>
          </p:nvSpPr>
          <p:spPr>
            <a:xfrm>
              <a:off x="7282740" y="2686849"/>
              <a:ext cx="140494" cy="752475"/>
            </a:xfrm>
            <a:custGeom>
              <a:avLst/>
              <a:gdLst>
                <a:gd name="connsiteX0" fmla="*/ 0 w 140494"/>
                <a:gd name="connsiteY0" fmla="*/ 45243 h 752475"/>
                <a:gd name="connsiteX1" fmla="*/ 28575 w 140494"/>
                <a:gd name="connsiteY1" fmla="*/ 0 h 752475"/>
                <a:gd name="connsiteX2" fmla="*/ 140494 w 140494"/>
                <a:gd name="connsiteY2" fmla="*/ 752475 h 752475"/>
                <a:gd name="connsiteX3" fmla="*/ 107157 w 140494"/>
                <a:gd name="connsiteY3" fmla="*/ 721518 h 752475"/>
                <a:gd name="connsiteX4" fmla="*/ 0 w 140494"/>
                <a:gd name="connsiteY4" fmla="*/ 4524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752475">
                  <a:moveTo>
                    <a:pt x="0" y="45243"/>
                  </a:moveTo>
                  <a:lnTo>
                    <a:pt x="28575" y="0"/>
                  </a:lnTo>
                  <a:lnTo>
                    <a:pt x="140494" y="752475"/>
                  </a:lnTo>
                  <a:lnTo>
                    <a:pt x="107157" y="721518"/>
                  </a:lnTo>
                  <a:lnTo>
                    <a:pt x="0" y="4524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feld 2"/>
          <p:cNvSpPr txBox="1">
            <a:spLocks noChangeArrowheads="1"/>
          </p:cNvSpPr>
          <p:nvPr/>
        </p:nvSpPr>
        <p:spPr bwMode="auto">
          <a:xfrm>
            <a:off x="5073990" y="2127616"/>
            <a:ext cx="1925396" cy="89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99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loister Black" panose="00000400000000000000" pitchFamily="2" charset="0"/>
                <a:ea typeface="Dotum" panose="020B0600000101010101" pitchFamily="34" charset="-127"/>
                <a:cs typeface="Times New Roman" panose="02020603050405020304" pitchFamily="18" charset="0"/>
              </a:rPr>
              <a:t>?</a:t>
            </a:r>
            <a:endParaRPr lang="de-DE" sz="199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loister Black" panose="000004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r Verbinder 56"/>
          <p:cNvCxnSpPr/>
          <p:nvPr/>
        </p:nvCxnSpPr>
        <p:spPr>
          <a:xfrm>
            <a:off x="1484829" y="3974823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370522" y="3724163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1462769" y="3476179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603137" y="3227529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049019" y="2937660"/>
            <a:ext cx="30306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gency FB"/>
              </a:rPr>
              <a:t>      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Cloister Black" panose="00000400000000000000" pitchFamily="2" charset="0"/>
              </a:rPr>
              <a:t>Mischung aus:</a:t>
            </a:r>
            <a:endParaRPr lang="de-DE" sz="1600" dirty="0">
              <a:solidFill>
                <a:schemeClr val="bg2">
                  <a:lumMod val="50000"/>
                </a:schemeClr>
              </a:solidFill>
              <a:latin typeface="Cloister Black" panose="00000400000000000000" pitchFamily="2" charset="0"/>
            </a:endParaRPr>
          </a:p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  <a:latin typeface="Agency FB"/>
              </a:rPr>
              <a:t>      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- Schach	</a:t>
            </a: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 - </a:t>
            </a:r>
            <a:r>
              <a:rPr lang="de-DE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Yugioh</a:t>
            </a:r>
            <a:endParaRPr lang="de-DE" sz="1600" dirty="0">
              <a:solidFill>
                <a:schemeClr val="accent2">
                  <a:lumMod val="60000"/>
                  <a:lumOff val="40000"/>
                </a:schemeClr>
              </a:solidFill>
              <a:latin typeface="Agency FB"/>
            </a:endParaRP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   - </a:t>
            </a:r>
            <a:r>
              <a:rPr lang="de-DE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Stratego</a:t>
            </a:r>
            <a:endParaRPr lang="de-DE" sz="1600" dirty="0">
              <a:solidFill>
                <a:schemeClr val="accent2">
                  <a:lumMod val="60000"/>
                  <a:lumOff val="40000"/>
                </a:schemeClr>
              </a:solidFill>
              <a:latin typeface="Agency FB"/>
            </a:endParaRP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     - Risiko</a:t>
            </a: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/>
              </a:rPr>
              <a:t>            - x-beliebiges Kartenspiel</a:t>
            </a:r>
          </a:p>
        </p:txBody>
      </p:sp>
      <p:cxnSp>
        <p:nvCxnSpPr>
          <p:cNvPr id="79" name="Gerader Verbinder 78"/>
          <p:cNvCxnSpPr/>
          <p:nvPr/>
        </p:nvCxnSpPr>
        <p:spPr>
          <a:xfrm>
            <a:off x="1589101" y="4223479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1705405" y="4460103"/>
            <a:ext cx="328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6" name="Gruppieren 1245"/>
          <p:cNvGrpSpPr/>
          <p:nvPr/>
        </p:nvGrpSpPr>
        <p:grpSpPr>
          <a:xfrm>
            <a:off x="8686397" y="2355568"/>
            <a:ext cx="3020969" cy="3283073"/>
            <a:chOff x="7708772" y="2293503"/>
            <a:chExt cx="3020969" cy="3283073"/>
          </a:xfrm>
        </p:grpSpPr>
        <p:pic>
          <p:nvPicPr>
            <p:cNvPr id="1240" name="Grafik 12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772" y="2293503"/>
              <a:ext cx="2186666" cy="3283073"/>
            </a:xfrm>
            <a:prstGeom prst="rect">
              <a:avLst/>
            </a:prstGeom>
          </p:spPr>
        </p:pic>
        <p:pic>
          <p:nvPicPr>
            <p:cNvPr id="1239" name="Grafik 12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67" y="2583953"/>
              <a:ext cx="1514098" cy="1514098"/>
            </a:xfrm>
            <a:prstGeom prst="rect">
              <a:avLst/>
            </a:prstGeom>
          </p:spPr>
        </p:pic>
        <p:sp>
          <p:nvSpPr>
            <p:cNvPr id="1242" name="Textfeld 1241"/>
            <p:cNvSpPr txBox="1"/>
            <p:nvPr/>
          </p:nvSpPr>
          <p:spPr>
            <a:xfrm>
              <a:off x="8122010" y="4223479"/>
              <a:ext cx="2607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0                  0	         0</a:t>
              </a:r>
            </a:p>
          </p:txBody>
        </p:sp>
        <p:sp>
          <p:nvSpPr>
            <p:cNvPr id="1243" name="Rechteck 1242"/>
            <p:cNvSpPr/>
            <p:nvPr/>
          </p:nvSpPr>
          <p:spPr>
            <a:xfrm>
              <a:off x="7952663" y="4548461"/>
              <a:ext cx="17363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>
                  <a:latin typeface="Consolas" panose="020B0609020204030204" pitchFamily="49" charset="0"/>
                </a:rPr>
                <a:t>Schnelle drei </a:t>
              </a:r>
              <a:r>
                <a:rPr lang="de-DE" sz="1000" dirty="0" err="1">
                  <a:latin typeface="Consolas" panose="020B0609020204030204" pitchFamily="49" charset="0"/>
                </a:rPr>
                <a:t>Mana</a:t>
              </a:r>
              <a:r>
                <a:rPr lang="de-DE" sz="1000" dirty="0">
                  <a:latin typeface="Consolas" panose="020B0609020204030204" pitchFamily="49" charset="0"/>
                </a:rPr>
                <a:t> ...</a:t>
              </a:r>
            </a:p>
            <a:p>
              <a:r>
                <a:rPr lang="de-DE" sz="1000" dirty="0">
                  <a:latin typeface="Consolas" panose="020B0609020204030204" pitchFamily="49" charset="0"/>
                </a:rPr>
                <a:t>Was gibt es besseres?</a:t>
              </a:r>
              <a:endParaRPr lang="de-DE" sz="10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44" name="Rechteck 1243"/>
            <p:cNvSpPr/>
            <p:nvPr/>
          </p:nvSpPr>
          <p:spPr>
            <a:xfrm>
              <a:off x="8269493" y="2351682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>
                  <a:latin typeface="Bahnschrift Light"/>
                </a:rPr>
                <a:t>SplashMana</a:t>
              </a:r>
              <a:endParaRPr lang="de-DE" sz="1400" dirty="0">
                <a:effectLst/>
                <a:latin typeface="Bahnschrift Light"/>
              </a:endParaRPr>
            </a:p>
          </p:txBody>
        </p:sp>
      </p:grpSp>
      <p:cxnSp>
        <p:nvCxnSpPr>
          <p:cNvPr id="1249" name="Gerader Verbinder 1248"/>
          <p:cNvCxnSpPr/>
          <p:nvPr/>
        </p:nvCxnSpPr>
        <p:spPr>
          <a:xfrm>
            <a:off x="7825632" y="2227152"/>
            <a:ext cx="0" cy="343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BC3BA149-A06E-43D7-8087-66F35CF3DF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3375" r="953" b="944"/>
          <a:stretch/>
        </p:blipFill>
        <p:spPr>
          <a:xfrm>
            <a:off x="8685133" y="2312467"/>
            <a:ext cx="2189194" cy="34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2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153ADC5-1C2C-4B11-8FDD-B3519BF282E2}"/>
              </a:ext>
            </a:extLst>
          </p:cNvPr>
          <p:cNvGrpSpPr/>
          <p:nvPr/>
        </p:nvGrpSpPr>
        <p:grpSpPr>
          <a:xfrm>
            <a:off x="3247343" y="114342"/>
            <a:ext cx="5697314" cy="1749321"/>
            <a:chOff x="3247343" y="2303869"/>
            <a:chExt cx="5697314" cy="174932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963BA83-E939-45E4-9EF3-CCF6862A2B57}"/>
                </a:ext>
              </a:extLst>
            </p:cNvPr>
            <p:cNvGrpSpPr/>
            <p:nvPr/>
          </p:nvGrpSpPr>
          <p:grpSpPr>
            <a:xfrm>
              <a:off x="3247343" y="2804810"/>
              <a:ext cx="5697314" cy="1248380"/>
              <a:chOff x="4193701" y="277234"/>
              <a:chExt cx="5697314" cy="1248380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A837916-2B9A-493A-9287-1BB6852F6BED}"/>
                  </a:ext>
                </a:extLst>
              </p:cNvPr>
              <p:cNvSpPr txBox="1"/>
              <p:nvPr/>
            </p:nvSpPr>
            <p:spPr>
              <a:xfrm>
                <a:off x="4752949" y="294051"/>
                <a:ext cx="51380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8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loister BLack" panose="00000400000000000000" pitchFamily="2" charset="0"/>
                    <a:cs typeface="Aldhabi" panose="020B0604020202020204" pitchFamily="2" charset="-78"/>
                  </a:rPr>
                  <a:t>Spielmechaniken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7E691D0-C95D-4D55-B010-AF2E4EF6C487}"/>
                  </a:ext>
                </a:extLst>
              </p:cNvPr>
              <p:cNvGrpSpPr/>
              <p:nvPr/>
            </p:nvGrpSpPr>
            <p:grpSpPr>
              <a:xfrm>
                <a:off x="4193701" y="277234"/>
                <a:ext cx="905689" cy="1248380"/>
                <a:chOff x="6440027" y="2635236"/>
                <a:chExt cx="1002253" cy="1381484"/>
              </a:xfrm>
            </p:grpSpPr>
            <p:sp>
              <p:nvSpPr>
                <p:cNvPr id="17" name="Fünfeck 1">
                  <a:extLst>
                    <a:ext uri="{FF2B5EF4-FFF2-40B4-BE49-F238E27FC236}">
                      <a16:creationId xmlns:a16="http://schemas.microsoft.com/office/drawing/2014/main" id="{9B8E1448-D491-4E0E-AE14-12D6A3F7513A}"/>
                    </a:ext>
                  </a:extLst>
                </p:cNvPr>
                <p:cNvSpPr/>
                <p:nvPr/>
              </p:nvSpPr>
              <p:spPr>
                <a:xfrm rot="10800000">
                  <a:off x="6459300" y="2635236"/>
                  <a:ext cx="982980" cy="1381484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lnTo>
                        <a:pt x="434339" y="0"/>
                      </a:lnTo>
                      <a:lnTo>
                        <a:pt x="845818" y="432794"/>
                      </a:lnTo>
                      <a:lnTo>
                        <a:pt x="763998" y="1133070"/>
                      </a:lnTo>
                      <a:lnTo>
                        <a:pt x="104680" y="1133070"/>
                      </a:lnTo>
                      <a:lnTo>
                        <a:pt x="0" y="43279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Fünfeck 1">
                  <a:extLst>
                    <a:ext uri="{FF2B5EF4-FFF2-40B4-BE49-F238E27FC236}">
                      <a16:creationId xmlns:a16="http://schemas.microsoft.com/office/drawing/2014/main" id="{69E7E265-1064-4287-9451-34200E22836B}"/>
                    </a:ext>
                  </a:extLst>
                </p:cNvPr>
                <p:cNvSpPr/>
                <p:nvPr/>
              </p:nvSpPr>
              <p:spPr>
                <a:xfrm rot="10800000">
                  <a:off x="6525790" y="2733983"/>
                  <a:ext cx="845818" cy="1133070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lnTo>
                        <a:pt x="434339" y="0"/>
                      </a:lnTo>
                      <a:lnTo>
                        <a:pt x="845818" y="432794"/>
                      </a:lnTo>
                      <a:lnTo>
                        <a:pt x="763998" y="1133070"/>
                      </a:lnTo>
                      <a:lnTo>
                        <a:pt x="104680" y="1133070"/>
                      </a:lnTo>
                      <a:lnTo>
                        <a:pt x="0" y="43279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Fünfeck 1">
                  <a:extLst>
                    <a:ext uri="{FF2B5EF4-FFF2-40B4-BE49-F238E27FC236}">
                      <a16:creationId xmlns:a16="http://schemas.microsoft.com/office/drawing/2014/main" id="{2D7F93EF-C00D-4BA1-8FFE-231208286A6A}"/>
                    </a:ext>
                  </a:extLst>
                </p:cNvPr>
                <p:cNvSpPr/>
                <p:nvPr/>
              </p:nvSpPr>
              <p:spPr>
                <a:xfrm rot="10800000">
                  <a:off x="6527885" y="2731620"/>
                  <a:ext cx="845818" cy="1133070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cubicBezTo>
                        <a:pt x="204311" y="293291"/>
                        <a:pt x="289559" y="144265"/>
                        <a:pt x="434339" y="0"/>
                      </a:cubicBezTo>
                      <a:cubicBezTo>
                        <a:pt x="571499" y="144265"/>
                        <a:pt x="682464" y="302817"/>
                        <a:pt x="845818" y="432794"/>
                      </a:cubicBezTo>
                      <a:cubicBezTo>
                        <a:pt x="818545" y="666219"/>
                        <a:pt x="767458" y="897264"/>
                        <a:pt x="763998" y="1133070"/>
                      </a:cubicBezTo>
                      <a:cubicBezTo>
                        <a:pt x="544225" y="1111638"/>
                        <a:pt x="336359" y="1106876"/>
                        <a:pt x="104680" y="1133070"/>
                      </a:cubicBezTo>
                      <a:cubicBezTo>
                        <a:pt x="93600" y="902026"/>
                        <a:pt x="34893" y="666219"/>
                        <a:pt x="0" y="432794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1F41C8A9-8223-43BE-996F-7626546AC50D}"/>
                    </a:ext>
                  </a:extLst>
                </p:cNvPr>
                <p:cNvSpPr txBox="1"/>
                <p:nvPr/>
              </p:nvSpPr>
              <p:spPr>
                <a:xfrm>
                  <a:off x="6440027" y="2892384"/>
                  <a:ext cx="876300" cy="579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solidFill>
                        <a:srgbClr val="FFC000"/>
                      </a:solidFill>
                      <a:effectLst>
                        <a:reflection blurRad="6350" stA="50000" endA="300" endPos="50000" dist="29997" dir="5400000" sy="-100000" algn="bl" rotWithShape="0"/>
                      </a:effectLst>
                      <a:latin typeface="Cloister Black" panose="00000400000000000000" pitchFamily="2" charset="0"/>
                    </a:rPr>
                    <a:t> </a:t>
                  </a:r>
                  <a:r>
                    <a:rPr lang="de-DE" sz="1600" baseline="300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C</a:t>
                  </a:r>
                  <a:r>
                    <a:rPr lang="de-DE" sz="28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K</a:t>
                  </a:r>
                  <a:r>
                    <a:rPr lang="de-DE" sz="1600" baseline="300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g</a:t>
                  </a:r>
                  <a:endParaRPr lang="de-DE" sz="2400" dirty="0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endParaRPr>
                </a:p>
              </p:txBody>
            </p:sp>
            <p:sp>
              <p:nvSpPr>
                <p:cNvPr id="21" name="Freihandform: Form 20">
                  <a:extLst>
                    <a:ext uri="{FF2B5EF4-FFF2-40B4-BE49-F238E27FC236}">
                      <a16:creationId xmlns:a16="http://schemas.microsoft.com/office/drawing/2014/main" id="{E5BAF8B7-4C32-4FC4-B341-183F1EAE9DF6}"/>
                    </a:ext>
                  </a:extLst>
                </p:cNvPr>
                <p:cNvSpPr/>
                <p:nvPr/>
              </p:nvSpPr>
              <p:spPr>
                <a:xfrm>
                  <a:off x="6487402" y="3463135"/>
                  <a:ext cx="561975" cy="516730"/>
                </a:xfrm>
                <a:custGeom>
                  <a:avLst/>
                  <a:gdLst>
                    <a:gd name="connsiteX0" fmla="*/ 0 w 540544"/>
                    <a:gd name="connsiteY0" fmla="*/ 0 h 450056"/>
                    <a:gd name="connsiteX1" fmla="*/ 409575 w 540544"/>
                    <a:gd name="connsiteY1" fmla="*/ 450056 h 450056"/>
                    <a:gd name="connsiteX2" fmla="*/ 483394 w 540544"/>
                    <a:gd name="connsiteY2" fmla="*/ 414337 h 450056"/>
                    <a:gd name="connsiteX3" fmla="*/ 540544 w 540544"/>
                    <a:gd name="connsiteY3" fmla="*/ 354806 h 450056"/>
                    <a:gd name="connsiteX4" fmla="*/ 535781 w 540544"/>
                    <a:gd name="connsiteY4" fmla="*/ 340518 h 450056"/>
                    <a:gd name="connsiteX5" fmla="*/ 514350 w 540544"/>
                    <a:gd name="connsiteY5" fmla="*/ 342900 h 450056"/>
                    <a:gd name="connsiteX6" fmla="*/ 476250 w 540544"/>
                    <a:gd name="connsiteY6" fmla="*/ 361950 h 450056"/>
                    <a:gd name="connsiteX7" fmla="*/ 419100 w 540544"/>
                    <a:gd name="connsiteY7" fmla="*/ 392906 h 450056"/>
                    <a:gd name="connsiteX8" fmla="*/ 202406 w 540544"/>
                    <a:gd name="connsiteY8" fmla="*/ 161925 h 450056"/>
                    <a:gd name="connsiteX9" fmla="*/ 0 w 540544"/>
                    <a:gd name="connsiteY9" fmla="*/ 0 h 450056"/>
                    <a:gd name="connsiteX0" fmla="*/ 0 w 540544"/>
                    <a:gd name="connsiteY0" fmla="*/ 0 h 473868"/>
                    <a:gd name="connsiteX1" fmla="*/ 431007 w 540544"/>
                    <a:gd name="connsiteY1" fmla="*/ 473868 h 473868"/>
                    <a:gd name="connsiteX2" fmla="*/ 483394 w 540544"/>
                    <a:gd name="connsiteY2" fmla="*/ 414337 h 473868"/>
                    <a:gd name="connsiteX3" fmla="*/ 540544 w 540544"/>
                    <a:gd name="connsiteY3" fmla="*/ 354806 h 473868"/>
                    <a:gd name="connsiteX4" fmla="*/ 535781 w 540544"/>
                    <a:gd name="connsiteY4" fmla="*/ 340518 h 473868"/>
                    <a:gd name="connsiteX5" fmla="*/ 514350 w 540544"/>
                    <a:gd name="connsiteY5" fmla="*/ 342900 h 473868"/>
                    <a:gd name="connsiteX6" fmla="*/ 476250 w 540544"/>
                    <a:gd name="connsiteY6" fmla="*/ 361950 h 473868"/>
                    <a:gd name="connsiteX7" fmla="*/ 419100 w 540544"/>
                    <a:gd name="connsiteY7" fmla="*/ 392906 h 473868"/>
                    <a:gd name="connsiteX8" fmla="*/ 202406 w 540544"/>
                    <a:gd name="connsiteY8" fmla="*/ 161925 h 473868"/>
                    <a:gd name="connsiteX9" fmla="*/ 0 w 540544"/>
                    <a:gd name="connsiteY9" fmla="*/ 0 h 473868"/>
                    <a:gd name="connsiteX0" fmla="*/ 0 w 540544"/>
                    <a:gd name="connsiteY0" fmla="*/ 0 h 473868"/>
                    <a:gd name="connsiteX1" fmla="*/ 431007 w 540544"/>
                    <a:gd name="connsiteY1" fmla="*/ 473868 h 473868"/>
                    <a:gd name="connsiteX2" fmla="*/ 483394 w 540544"/>
                    <a:gd name="connsiteY2" fmla="*/ 414337 h 473868"/>
                    <a:gd name="connsiteX3" fmla="*/ 540544 w 540544"/>
                    <a:gd name="connsiteY3" fmla="*/ 354806 h 473868"/>
                    <a:gd name="connsiteX4" fmla="*/ 535781 w 540544"/>
                    <a:gd name="connsiteY4" fmla="*/ 340518 h 473868"/>
                    <a:gd name="connsiteX5" fmla="*/ 514350 w 540544"/>
                    <a:gd name="connsiteY5" fmla="*/ 342900 h 473868"/>
                    <a:gd name="connsiteX6" fmla="*/ 476250 w 540544"/>
                    <a:gd name="connsiteY6" fmla="*/ 361950 h 473868"/>
                    <a:gd name="connsiteX7" fmla="*/ 419100 w 540544"/>
                    <a:gd name="connsiteY7" fmla="*/ 392906 h 473868"/>
                    <a:gd name="connsiteX8" fmla="*/ 202406 w 540544"/>
                    <a:gd name="connsiteY8" fmla="*/ 161925 h 473868"/>
                    <a:gd name="connsiteX9" fmla="*/ 88106 w 540544"/>
                    <a:gd name="connsiteY9" fmla="*/ 47625 h 473868"/>
                    <a:gd name="connsiteX10" fmla="*/ 0 w 540544"/>
                    <a:gd name="connsiteY10" fmla="*/ 0 h 473868"/>
                    <a:gd name="connsiteX0" fmla="*/ 0 w 561975"/>
                    <a:gd name="connsiteY0" fmla="*/ 0 h 485775"/>
                    <a:gd name="connsiteX1" fmla="*/ 452438 w 561975"/>
                    <a:gd name="connsiteY1" fmla="*/ 485775 h 485775"/>
                    <a:gd name="connsiteX2" fmla="*/ 504825 w 561975"/>
                    <a:gd name="connsiteY2" fmla="*/ 426244 h 485775"/>
                    <a:gd name="connsiteX3" fmla="*/ 561975 w 561975"/>
                    <a:gd name="connsiteY3" fmla="*/ 366713 h 485775"/>
                    <a:gd name="connsiteX4" fmla="*/ 557212 w 561975"/>
                    <a:gd name="connsiteY4" fmla="*/ 352425 h 485775"/>
                    <a:gd name="connsiteX5" fmla="*/ 535781 w 561975"/>
                    <a:gd name="connsiteY5" fmla="*/ 354807 h 485775"/>
                    <a:gd name="connsiteX6" fmla="*/ 497681 w 561975"/>
                    <a:gd name="connsiteY6" fmla="*/ 373857 h 485775"/>
                    <a:gd name="connsiteX7" fmla="*/ 440531 w 561975"/>
                    <a:gd name="connsiteY7" fmla="*/ 404813 h 485775"/>
                    <a:gd name="connsiteX8" fmla="*/ 223837 w 561975"/>
                    <a:gd name="connsiteY8" fmla="*/ 173832 h 485775"/>
                    <a:gd name="connsiteX9" fmla="*/ 109537 w 561975"/>
                    <a:gd name="connsiteY9" fmla="*/ 59532 h 485775"/>
                    <a:gd name="connsiteX10" fmla="*/ 0 w 561975"/>
                    <a:gd name="connsiteY10" fmla="*/ 0 h 485775"/>
                    <a:gd name="connsiteX0" fmla="*/ 0 w 561975"/>
                    <a:gd name="connsiteY0" fmla="*/ 30955 h 516730"/>
                    <a:gd name="connsiteX1" fmla="*/ 452438 w 561975"/>
                    <a:gd name="connsiteY1" fmla="*/ 516730 h 516730"/>
                    <a:gd name="connsiteX2" fmla="*/ 504825 w 561975"/>
                    <a:gd name="connsiteY2" fmla="*/ 457199 h 516730"/>
                    <a:gd name="connsiteX3" fmla="*/ 561975 w 561975"/>
                    <a:gd name="connsiteY3" fmla="*/ 397668 h 516730"/>
                    <a:gd name="connsiteX4" fmla="*/ 557212 w 561975"/>
                    <a:gd name="connsiteY4" fmla="*/ 383380 h 516730"/>
                    <a:gd name="connsiteX5" fmla="*/ 535781 w 561975"/>
                    <a:gd name="connsiteY5" fmla="*/ 385762 h 516730"/>
                    <a:gd name="connsiteX6" fmla="*/ 497681 w 561975"/>
                    <a:gd name="connsiteY6" fmla="*/ 404812 h 516730"/>
                    <a:gd name="connsiteX7" fmla="*/ 440531 w 561975"/>
                    <a:gd name="connsiteY7" fmla="*/ 435768 h 516730"/>
                    <a:gd name="connsiteX8" fmla="*/ 223837 w 561975"/>
                    <a:gd name="connsiteY8" fmla="*/ 204787 h 516730"/>
                    <a:gd name="connsiteX9" fmla="*/ 23812 w 561975"/>
                    <a:gd name="connsiteY9" fmla="*/ 0 h 516730"/>
                    <a:gd name="connsiteX10" fmla="*/ 0 w 561975"/>
                    <a:gd name="connsiteY10" fmla="*/ 30955 h 516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61975" h="516730">
                      <a:moveTo>
                        <a:pt x="0" y="30955"/>
                      </a:moveTo>
                      <a:lnTo>
                        <a:pt x="452438" y="516730"/>
                      </a:lnTo>
                      <a:lnTo>
                        <a:pt x="504825" y="457199"/>
                      </a:lnTo>
                      <a:lnTo>
                        <a:pt x="561975" y="397668"/>
                      </a:lnTo>
                      <a:lnTo>
                        <a:pt x="557212" y="383380"/>
                      </a:lnTo>
                      <a:lnTo>
                        <a:pt x="535781" y="385762"/>
                      </a:lnTo>
                      <a:lnTo>
                        <a:pt x="497681" y="404812"/>
                      </a:lnTo>
                      <a:lnTo>
                        <a:pt x="440531" y="435768"/>
                      </a:lnTo>
                      <a:lnTo>
                        <a:pt x="223837" y="204787"/>
                      </a:lnTo>
                      <a:cubicBezTo>
                        <a:pt x="188912" y="177006"/>
                        <a:pt x="58737" y="27781"/>
                        <a:pt x="23812" y="0"/>
                      </a:cubicBezTo>
                      <a:lnTo>
                        <a:pt x="0" y="3095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Freihandform: Form 21">
                  <a:extLst>
                    <a:ext uri="{FF2B5EF4-FFF2-40B4-BE49-F238E27FC236}">
                      <a16:creationId xmlns:a16="http://schemas.microsoft.com/office/drawing/2014/main" id="{2F33CB6E-5233-421B-92DB-3A70A1DCDD34}"/>
                    </a:ext>
                  </a:extLst>
                </p:cNvPr>
                <p:cNvSpPr/>
                <p:nvPr/>
              </p:nvSpPr>
              <p:spPr>
                <a:xfrm>
                  <a:off x="6477878" y="2665417"/>
                  <a:ext cx="121444" cy="812007"/>
                </a:xfrm>
                <a:custGeom>
                  <a:avLst/>
                  <a:gdLst>
                    <a:gd name="connsiteX0" fmla="*/ 85725 w 121444"/>
                    <a:gd name="connsiteY0" fmla="*/ 0 h 812007"/>
                    <a:gd name="connsiteX1" fmla="*/ 121444 w 121444"/>
                    <a:gd name="connsiteY1" fmla="*/ 52388 h 812007"/>
                    <a:gd name="connsiteX2" fmla="*/ 40481 w 121444"/>
                    <a:gd name="connsiteY2" fmla="*/ 685800 h 812007"/>
                    <a:gd name="connsiteX3" fmla="*/ 28575 w 121444"/>
                    <a:gd name="connsiteY3" fmla="*/ 783432 h 812007"/>
                    <a:gd name="connsiteX4" fmla="*/ 0 w 121444"/>
                    <a:gd name="connsiteY4" fmla="*/ 812007 h 812007"/>
                    <a:gd name="connsiteX5" fmla="*/ 85725 w 121444"/>
                    <a:gd name="connsiteY5" fmla="*/ 0 h 812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444" h="812007">
                      <a:moveTo>
                        <a:pt x="85725" y="0"/>
                      </a:moveTo>
                      <a:lnTo>
                        <a:pt x="121444" y="52388"/>
                      </a:lnTo>
                      <a:lnTo>
                        <a:pt x="40481" y="685800"/>
                      </a:lnTo>
                      <a:lnTo>
                        <a:pt x="28575" y="783432"/>
                      </a:lnTo>
                      <a:lnTo>
                        <a:pt x="0" y="81200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5A867E21-BB97-4B19-9C37-31DE6CD0CA9F}"/>
                    </a:ext>
                  </a:extLst>
                </p:cNvPr>
                <p:cNvCxnSpPr>
                  <a:cxnSpLocks/>
                  <a:stCxn id="17" idx="4"/>
                  <a:endCxn id="19" idx="4"/>
                </p:cNvCxnSpPr>
                <p:nvPr/>
              </p:nvCxnSpPr>
              <p:spPr>
                <a:xfrm flipH="1">
                  <a:off x="7269023" y="2635236"/>
                  <a:ext cx="51606" cy="9638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bg1">
                          <a:lumMod val="85000"/>
                          <a:alpha val="40000"/>
                        </a:schemeClr>
                      </a:gs>
                      <a:gs pos="100000">
                        <a:schemeClr val="bg1">
                          <a:lumMod val="85000"/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BE2DBBAB-6B70-4E46-8C06-5518917159B9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 flipV="1">
                  <a:off x="7373701" y="3425036"/>
                  <a:ext cx="68579" cy="6400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bg1">
                          <a:lumMod val="85000"/>
                          <a:alpha val="40000"/>
                        </a:schemeClr>
                      </a:gs>
                      <a:gs pos="100000">
                        <a:schemeClr val="bg1">
                          <a:lumMod val="85000"/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6B7CFD57-9936-4E11-B597-ECD46E72193E}"/>
                    </a:ext>
                  </a:extLst>
                </p:cNvPr>
                <p:cNvSpPr/>
                <p:nvPr/>
              </p:nvSpPr>
              <p:spPr>
                <a:xfrm>
                  <a:off x="6580272" y="2667953"/>
                  <a:ext cx="700086" cy="45719"/>
                </a:xfrm>
                <a:custGeom>
                  <a:avLst/>
                  <a:gdLst>
                    <a:gd name="connsiteX0" fmla="*/ 690562 w 690562"/>
                    <a:gd name="connsiteY0" fmla="*/ 0 h 52388"/>
                    <a:gd name="connsiteX1" fmla="*/ 671512 w 690562"/>
                    <a:gd name="connsiteY1" fmla="*/ 52388 h 52388"/>
                    <a:gd name="connsiteX2" fmla="*/ 23812 w 690562"/>
                    <a:gd name="connsiteY2" fmla="*/ 50006 h 52388"/>
                    <a:gd name="connsiteX3" fmla="*/ 0 w 690562"/>
                    <a:gd name="connsiteY3" fmla="*/ 11906 h 52388"/>
                    <a:gd name="connsiteX4" fmla="*/ 690562 w 690562"/>
                    <a:gd name="connsiteY4" fmla="*/ 0 h 52388"/>
                    <a:gd name="connsiteX0" fmla="*/ 673893 w 673893"/>
                    <a:gd name="connsiteY0" fmla="*/ 16669 h 40482"/>
                    <a:gd name="connsiteX1" fmla="*/ 671512 w 673893"/>
                    <a:gd name="connsiteY1" fmla="*/ 40482 h 40482"/>
                    <a:gd name="connsiteX2" fmla="*/ 23812 w 673893"/>
                    <a:gd name="connsiteY2" fmla="*/ 38100 h 40482"/>
                    <a:gd name="connsiteX3" fmla="*/ 0 w 673893"/>
                    <a:gd name="connsiteY3" fmla="*/ 0 h 40482"/>
                    <a:gd name="connsiteX4" fmla="*/ 673893 w 673893"/>
                    <a:gd name="connsiteY4" fmla="*/ 16669 h 40482"/>
                    <a:gd name="connsiteX0" fmla="*/ 661986 w 661986"/>
                    <a:gd name="connsiteY0" fmla="*/ 2381 h 26194"/>
                    <a:gd name="connsiteX1" fmla="*/ 659605 w 661986"/>
                    <a:gd name="connsiteY1" fmla="*/ 26194 h 26194"/>
                    <a:gd name="connsiteX2" fmla="*/ 11905 w 661986"/>
                    <a:gd name="connsiteY2" fmla="*/ 23812 h 26194"/>
                    <a:gd name="connsiteX3" fmla="*/ 0 w 661986"/>
                    <a:gd name="connsiteY3" fmla="*/ 0 h 26194"/>
                    <a:gd name="connsiteX4" fmla="*/ 661986 w 661986"/>
                    <a:gd name="connsiteY4" fmla="*/ 2381 h 26194"/>
                    <a:gd name="connsiteX0" fmla="*/ 681036 w 681036"/>
                    <a:gd name="connsiteY0" fmla="*/ 0 h 30957"/>
                    <a:gd name="connsiteX1" fmla="*/ 659605 w 681036"/>
                    <a:gd name="connsiteY1" fmla="*/ 30957 h 30957"/>
                    <a:gd name="connsiteX2" fmla="*/ 11905 w 681036"/>
                    <a:gd name="connsiteY2" fmla="*/ 28575 h 30957"/>
                    <a:gd name="connsiteX3" fmla="*/ 0 w 681036"/>
                    <a:gd name="connsiteY3" fmla="*/ 4763 h 30957"/>
                    <a:gd name="connsiteX4" fmla="*/ 681036 w 681036"/>
                    <a:gd name="connsiteY4" fmla="*/ 0 h 30957"/>
                    <a:gd name="connsiteX0" fmla="*/ 700086 w 700086"/>
                    <a:gd name="connsiteY0" fmla="*/ 0 h 30957"/>
                    <a:gd name="connsiteX1" fmla="*/ 678655 w 700086"/>
                    <a:gd name="connsiteY1" fmla="*/ 30957 h 30957"/>
                    <a:gd name="connsiteX2" fmla="*/ 30955 w 700086"/>
                    <a:gd name="connsiteY2" fmla="*/ 28575 h 30957"/>
                    <a:gd name="connsiteX3" fmla="*/ 0 w 700086"/>
                    <a:gd name="connsiteY3" fmla="*/ 4763 h 30957"/>
                    <a:gd name="connsiteX4" fmla="*/ 700086 w 700086"/>
                    <a:gd name="connsiteY4" fmla="*/ 0 h 3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086" h="30957">
                      <a:moveTo>
                        <a:pt x="700086" y="0"/>
                      </a:moveTo>
                      <a:lnTo>
                        <a:pt x="678655" y="30957"/>
                      </a:lnTo>
                      <a:lnTo>
                        <a:pt x="30955" y="28575"/>
                      </a:lnTo>
                      <a:lnTo>
                        <a:pt x="0" y="4763"/>
                      </a:lnTo>
                      <a:lnTo>
                        <a:pt x="70008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Freihandform: Form 25">
                  <a:extLst>
                    <a:ext uri="{FF2B5EF4-FFF2-40B4-BE49-F238E27FC236}">
                      <a16:creationId xmlns:a16="http://schemas.microsoft.com/office/drawing/2014/main" id="{94E1150F-2162-4674-9359-DE4B30802DEC}"/>
                    </a:ext>
                  </a:extLst>
                </p:cNvPr>
                <p:cNvSpPr/>
                <p:nvPr/>
              </p:nvSpPr>
              <p:spPr>
                <a:xfrm>
                  <a:off x="7282740" y="2686849"/>
                  <a:ext cx="140494" cy="752475"/>
                </a:xfrm>
                <a:custGeom>
                  <a:avLst/>
                  <a:gdLst>
                    <a:gd name="connsiteX0" fmla="*/ 0 w 140494"/>
                    <a:gd name="connsiteY0" fmla="*/ 45243 h 752475"/>
                    <a:gd name="connsiteX1" fmla="*/ 28575 w 140494"/>
                    <a:gd name="connsiteY1" fmla="*/ 0 h 752475"/>
                    <a:gd name="connsiteX2" fmla="*/ 140494 w 140494"/>
                    <a:gd name="connsiteY2" fmla="*/ 752475 h 752475"/>
                    <a:gd name="connsiteX3" fmla="*/ 107157 w 140494"/>
                    <a:gd name="connsiteY3" fmla="*/ 721518 h 752475"/>
                    <a:gd name="connsiteX4" fmla="*/ 0 w 140494"/>
                    <a:gd name="connsiteY4" fmla="*/ 45243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4" h="752475">
                      <a:moveTo>
                        <a:pt x="0" y="45243"/>
                      </a:moveTo>
                      <a:lnTo>
                        <a:pt x="28575" y="0"/>
                      </a:lnTo>
                      <a:lnTo>
                        <a:pt x="140494" y="752475"/>
                      </a:lnTo>
                      <a:lnTo>
                        <a:pt x="107157" y="721518"/>
                      </a:lnTo>
                      <a:lnTo>
                        <a:pt x="0" y="45243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9B329A2-8069-42DC-B14D-6756ABC7FF75}"/>
                </a:ext>
              </a:extLst>
            </p:cNvPr>
            <p:cNvGrpSpPr/>
            <p:nvPr/>
          </p:nvGrpSpPr>
          <p:grpSpPr>
            <a:xfrm rot="2858241">
              <a:off x="3744044" y="2272398"/>
              <a:ext cx="488314" cy="551256"/>
              <a:chOff x="1269207" y="3623094"/>
              <a:chExt cx="1914926" cy="2161756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9E6B7D6-78F3-4CA5-96AA-97A1DECEE5C2}"/>
                  </a:ext>
                </a:extLst>
              </p:cNvPr>
              <p:cNvSpPr/>
              <p:nvPr/>
            </p:nvSpPr>
            <p:spPr>
              <a:xfrm>
                <a:off x="1269207" y="4143375"/>
                <a:ext cx="1914926" cy="164147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38">
                <a:extLst>
                  <a:ext uri="{FF2B5EF4-FFF2-40B4-BE49-F238E27FC236}">
                    <a16:creationId xmlns:a16="http://schemas.microsoft.com/office/drawing/2014/main" id="{C9ED888B-2E19-4127-A956-B70FD2E2F250}"/>
                  </a:ext>
                </a:extLst>
              </p:cNvPr>
              <p:cNvSpPr/>
              <p:nvPr/>
            </p:nvSpPr>
            <p:spPr>
              <a:xfrm>
                <a:off x="1976746" y="3842968"/>
                <a:ext cx="553173" cy="661138"/>
              </a:xfrm>
              <a:custGeom>
                <a:avLst/>
                <a:gdLst>
                  <a:gd name="connsiteX0" fmla="*/ 0 w 553173"/>
                  <a:gd name="connsiteY0" fmla="*/ 0 h 851638"/>
                  <a:gd name="connsiteX1" fmla="*/ 553173 w 553173"/>
                  <a:gd name="connsiteY1" fmla="*/ 0 h 851638"/>
                  <a:gd name="connsiteX2" fmla="*/ 553173 w 553173"/>
                  <a:gd name="connsiteY2" fmla="*/ 851638 h 851638"/>
                  <a:gd name="connsiteX3" fmla="*/ 0 w 553173"/>
                  <a:gd name="connsiteY3" fmla="*/ 851638 h 851638"/>
                  <a:gd name="connsiteX4" fmla="*/ 0 w 553173"/>
                  <a:gd name="connsiteY4" fmla="*/ 0 h 851638"/>
                  <a:gd name="connsiteX0" fmla="*/ 0 w 553173"/>
                  <a:gd name="connsiteY0" fmla="*/ 0 h 851638"/>
                  <a:gd name="connsiteX1" fmla="*/ 553173 w 553173"/>
                  <a:gd name="connsiteY1" fmla="*/ 0 h 851638"/>
                  <a:gd name="connsiteX2" fmla="*/ 553173 w 553173"/>
                  <a:gd name="connsiteY2" fmla="*/ 851638 h 851638"/>
                  <a:gd name="connsiteX3" fmla="*/ 0 w 553173"/>
                  <a:gd name="connsiteY3" fmla="*/ 661138 h 851638"/>
                  <a:gd name="connsiteX4" fmla="*/ 0 w 553173"/>
                  <a:gd name="connsiteY4" fmla="*/ 0 h 851638"/>
                  <a:gd name="connsiteX0" fmla="*/ 0 w 553173"/>
                  <a:gd name="connsiteY0" fmla="*/ 0 h 675426"/>
                  <a:gd name="connsiteX1" fmla="*/ 553173 w 553173"/>
                  <a:gd name="connsiteY1" fmla="*/ 0 h 675426"/>
                  <a:gd name="connsiteX2" fmla="*/ 534123 w 553173"/>
                  <a:gd name="connsiteY2" fmla="*/ 675426 h 675426"/>
                  <a:gd name="connsiteX3" fmla="*/ 0 w 553173"/>
                  <a:gd name="connsiteY3" fmla="*/ 661138 h 675426"/>
                  <a:gd name="connsiteX4" fmla="*/ 0 w 553173"/>
                  <a:gd name="connsiteY4" fmla="*/ 0 h 675426"/>
                  <a:gd name="connsiteX0" fmla="*/ 0 w 553173"/>
                  <a:gd name="connsiteY0" fmla="*/ 0 h 675426"/>
                  <a:gd name="connsiteX1" fmla="*/ 553173 w 553173"/>
                  <a:gd name="connsiteY1" fmla="*/ 0 h 675426"/>
                  <a:gd name="connsiteX2" fmla="*/ 534123 w 553173"/>
                  <a:gd name="connsiteY2" fmla="*/ 675426 h 675426"/>
                  <a:gd name="connsiteX3" fmla="*/ 245430 w 553173"/>
                  <a:gd name="connsiteY3" fmla="*/ 622003 h 675426"/>
                  <a:gd name="connsiteX4" fmla="*/ 0 w 553173"/>
                  <a:gd name="connsiteY4" fmla="*/ 661138 h 675426"/>
                  <a:gd name="connsiteX5" fmla="*/ 0 w 553173"/>
                  <a:gd name="connsiteY5" fmla="*/ 0 h 675426"/>
                  <a:gd name="connsiteX0" fmla="*/ 0 w 553173"/>
                  <a:gd name="connsiteY0" fmla="*/ 0 h 661138"/>
                  <a:gd name="connsiteX1" fmla="*/ 553173 w 553173"/>
                  <a:gd name="connsiteY1" fmla="*/ 0 h 661138"/>
                  <a:gd name="connsiteX2" fmla="*/ 529361 w 553173"/>
                  <a:gd name="connsiteY2" fmla="*/ 651613 h 661138"/>
                  <a:gd name="connsiteX3" fmla="*/ 245430 w 553173"/>
                  <a:gd name="connsiteY3" fmla="*/ 622003 h 661138"/>
                  <a:gd name="connsiteX4" fmla="*/ 0 w 553173"/>
                  <a:gd name="connsiteY4" fmla="*/ 661138 h 661138"/>
                  <a:gd name="connsiteX5" fmla="*/ 0 w 553173"/>
                  <a:gd name="connsiteY5" fmla="*/ 0 h 66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3173" h="661138">
                    <a:moveTo>
                      <a:pt x="0" y="0"/>
                    </a:moveTo>
                    <a:lnTo>
                      <a:pt x="553173" y="0"/>
                    </a:lnTo>
                    <a:lnTo>
                      <a:pt x="529361" y="651613"/>
                    </a:lnTo>
                    <a:cubicBezTo>
                      <a:pt x="431542" y="649680"/>
                      <a:pt x="343249" y="623936"/>
                      <a:pt x="245430" y="622003"/>
                    </a:cubicBezTo>
                    <a:lnTo>
                      <a:pt x="0" y="661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9">
                <a:extLst>
                  <a:ext uri="{FF2B5EF4-FFF2-40B4-BE49-F238E27FC236}">
                    <a16:creationId xmlns:a16="http://schemas.microsoft.com/office/drawing/2014/main" id="{6D17F91B-6D13-47A4-9697-EC3C908E41F4}"/>
                  </a:ext>
                </a:extLst>
              </p:cNvPr>
              <p:cNvSpPr/>
              <p:nvPr/>
            </p:nvSpPr>
            <p:spPr>
              <a:xfrm>
                <a:off x="1804931" y="3623094"/>
                <a:ext cx="902301" cy="264822"/>
              </a:xfrm>
              <a:custGeom>
                <a:avLst/>
                <a:gdLst>
                  <a:gd name="connsiteX0" fmla="*/ 0 w 906986"/>
                  <a:gd name="connsiteY0" fmla="*/ 0 h 255869"/>
                  <a:gd name="connsiteX1" fmla="*/ 906986 w 906986"/>
                  <a:gd name="connsiteY1" fmla="*/ 0 h 255869"/>
                  <a:gd name="connsiteX2" fmla="*/ 906986 w 906986"/>
                  <a:gd name="connsiteY2" fmla="*/ 255869 h 255869"/>
                  <a:gd name="connsiteX3" fmla="*/ 0 w 906986"/>
                  <a:gd name="connsiteY3" fmla="*/ 255869 h 255869"/>
                  <a:gd name="connsiteX4" fmla="*/ 0 w 906986"/>
                  <a:gd name="connsiteY4" fmla="*/ 0 h 255869"/>
                  <a:gd name="connsiteX0" fmla="*/ 0 w 906986"/>
                  <a:gd name="connsiteY0" fmla="*/ 0 h 255869"/>
                  <a:gd name="connsiteX1" fmla="*/ 906986 w 906986"/>
                  <a:gd name="connsiteY1" fmla="*/ 0 h 255869"/>
                  <a:gd name="connsiteX2" fmla="*/ 906986 w 906986"/>
                  <a:gd name="connsiteY2" fmla="*/ 255869 h 255869"/>
                  <a:gd name="connsiteX3" fmla="*/ 448866 w 906986"/>
                  <a:gd name="connsiteY3" fmla="*/ 222163 h 255869"/>
                  <a:gd name="connsiteX4" fmla="*/ 0 w 906986"/>
                  <a:gd name="connsiteY4" fmla="*/ 255869 h 255869"/>
                  <a:gd name="connsiteX5" fmla="*/ 0 w 906986"/>
                  <a:gd name="connsiteY5" fmla="*/ 0 h 255869"/>
                  <a:gd name="connsiteX0" fmla="*/ 0 w 906986"/>
                  <a:gd name="connsiteY0" fmla="*/ 28003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0 w 906986"/>
                  <a:gd name="connsiteY6" fmla="*/ 28003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4604"/>
                  <a:gd name="connsiteY0" fmla="*/ 51815 h 283872"/>
                  <a:gd name="connsiteX1" fmla="*/ 474746 w 904604"/>
                  <a:gd name="connsiteY1" fmla="*/ 0 h 283872"/>
                  <a:gd name="connsiteX2" fmla="*/ 904604 w 904604"/>
                  <a:gd name="connsiteY2" fmla="*/ 51816 h 283872"/>
                  <a:gd name="connsiteX3" fmla="*/ 875236 w 904604"/>
                  <a:gd name="connsiteY3" fmla="*/ 264822 h 283872"/>
                  <a:gd name="connsiteX4" fmla="*/ 451247 w 904604"/>
                  <a:gd name="connsiteY4" fmla="*/ 233497 h 283872"/>
                  <a:gd name="connsiteX5" fmla="*/ 0 w 904604"/>
                  <a:gd name="connsiteY5" fmla="*/ 283872 h 283872"/>
                  <a:gd name="connsiteX6" fmla="*/ 2381 w 904604"/>
                  <a:gd name="connsiteY6" fmla="*/ 51815 h 283872"/>
                  <a:gd name="connsiteX0" fmla="*/ 78 w 902301"/>
                  <a:gd name="connsiteY0" fmla="*/ 51815 h 264822"/>
                  <a:gd name="connsiteX1" fmla="*/ 472443 w 902301"/>
                  <a:gd name="connsiteY1" fmla="*/ 0 h 264822"/>
                  <a:gd name="connsiteX2" fmla="*/ 902301 w 902301"/>
                  <a:gd name="connsiteY2" fmla="*/ 51816 h 264822"/>
                  <a:gd name="connsiteX3" fmla="*/ 872933 w 902301"/>
                  <a:gd name="connsiteY3" fmla="*/ 264822 h 264822"/>
                  <a:gd name="connsiteX4" fmla="*/ 448944 w 902301"/>
                  <a:gd name="connsiteY4" fmla="*/ 233497 h 264822"/>
                  <a:gd name="connsiteX5" fmla="*/ 4047 w 902301"/>
                  <a:gd name="connsiteY5" fmla="*/ 258472 h 264822"/>
                  <a:gd name="connsiteX6" fmla="*/ 78 w 902301"/>
                  <a:gd name="connsiteY6" fmla="*/ 51815 h 264822"/>
                  <a:gd name="connsiteX0" fmla="*/ 78 w 902301"/>
                  <a:gd name="connsiteY0" fmla="*/ 51815 h 264822"/>
                  <a:gd name="connsiteX1" fmla="*/ 472443 w 902301"/>
                  <a:gd name="connsiteY1" fmla="*/ 0 h 264822"/>
                  <a:gd name="connsiteX2" fmla="*/ 902301 w 902301"/>
                  <a:gd name="connsiteY2" fmla="*/ 51816 h 264822"/>
                  <a:gd name="connsiteX3" fmla="*/ 872933 w 902301"/>
                  <a:gd name="connsiteY3" fmla="*/ 264822 h 264822"/>
                  <a:gd name="connsiteX4" fmla="*/ 448944 w 902301"/>
                  <a:gd name="connsiteY4" fmla="*/ 233497 h 264822"/>
                  <a:gd name="connsiteX5" fmla="*/ 4047 w 902301"/>
                  <a:gd name="connsiteY5" fmla="*/ 258472 h 264822"/>
                  <a:gd name="connsiteX6" fmla="*/ 78 w 902301"/>
                  <a:gd name="connsiteY6" fmla="*/ 51815 h 26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2301" h="264822">
                    <a:moveTo>
                      <a:pt x="78" y="51815"/>
                    </a:moveTo>
                    <a:cubicBezTo>
                      <a:pt x="157832" y="20151"/>
                      <a:pt x="317070" y="708"/>
                      <a:pt x="472443" y="0"/>
                    </a:cubicBezTo>
                    <a:cubicBezTo>
                      <a:pt x="615729" y="5366"/>
                      <a:pt x="759015" y="13113"/>
                      <a:pt x="902301" y="51816"/>
                    </a:cubicBezTo>
                    <a:lnTo>
                      <a:pt x="872933" y="264822"/>
                    </a:lnTo>
                    <a:cubicBezTo>
                      <a:pt x="727370" y="233638"/>
                      <a:pt x="601651" y="236106"/>
                      <a:pt x="448944" y="233497"/>
                    </a:cubicBezTo>
                    <a:cubicBezTo>
                      <a:pt x="299322" y="244732"/>
                      <a:pt x="187006" y="249619"/>
                      <a:pt x="4047" y="258472"/>
                    </a:cubicBezTo>
                    <a:cubicBezTo>
                      <a:pt x="4841" y="181120"/>
                      <a:pt x="-716" y="129167"/>
                      <a:pt x="78" y="518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3705E95-8080-4824-A6C4-997DBC4F165B}"/>
                  </a:ext>
                </a:extLst>
              </p:cNvPr>
              <p:cNvSpPr/>
              <p:nvPr/>
            </p:nvSpPr>
            <p:spPr>
              <a:xfrm>
                <a:off x="1727293" y="3668586"/>
                <a:ext cx="238125" cy="2193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664930A0-4D7A-4FF4-BA00-17B43930216A}"/>
                  </a:ext>
                </a:extLst>
              </p:cNvPr>
              <p:cNvSpPr/>
              <p:nvPr/>
            </p:nvSpPr>
            <p:spPr>
              <a:xfrm>
                <a:off x="2550076" y="3668586"/>
                <a:ext cx="238125" cy="2193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: Form 7">
                <a:extLst>
                  <a:ext uri="{FF2B5EF4-FFF2-40B4-BE49-F238E27FC236}">
                    <a16:creationId xmlns:a16="http://schemas.microsoft.com/office/drawing/2014/main" id="{29F22BD2-7CEE-4B94-81F1-AE75398096B1}"/>
                  </a:ext>
                </a:extLst>
              </p:cNvPr>
              <p:cNvSpPr/>
              <p:nvPr/>
            </p:nvSpPr>
            <p:spPr>
              <a:xfrm>
                <a:off x="1973264" y="3851032"/>
                <a:ext cx="565150" cy="26438"/>
              </a:xfrm>
              <a:custGeom>
                <a:avLst/>
                <a:gdLst>
                  <a:gd name="connsiteX0" fmla="*/ 0 w 565150"/>
                  <a:gd name="connsiteY0" fmla="*/ 25400 h 25400"/>
                  <a:gd name="connsiteX1" fmla="*/ 273050 w 565150"/>
                  <a:gd name="connsiteY1" fmla="*/ 0 h 25400"/>
                  <a:gd name="connsiteX2" fmla="*/ 565150 w 565150"/>
                  <a:gd name="connsiteY2" fmla="*/ 19050 h 25400"/>
                  <a:gd name="connsiteX0" fmla="*/ 0 w 565150"/>
                  <a:gd name="connsiteY0" fmla="*/ 26340 h 26340"/>
                  <a:gd name="connsiteX1" fmla="*/ 273050 w 565150"/>
                  <a:gd name="connsiteY1" fmla="*/ 940 h 26340"/>
                  <a:gd name="connsiteX2" fmla="*/ 565150 w 565150"/>
                  <a:gd name="connsiteY2" fmla="*/ 19990 h 26340"/>
                  <a:gd name="connsiteX0" fmla="*/ 0 w 565150"/>
                  <a:gd name="connsiteY0" fmla="*/ 26438 h 26438"/>
                  <a:gd name="connsiteX1" fmla="*/ 273050 w 565150"/>
                  <a:gd name="connsiteY1" fmla="*/ 1038 h 26438"/>
                  <a:gd name="connsiteX2" fmla="*/ 565150 w 565150"/>
                  <a:gd name="connsiteY2" fmla="*/ 20088 h 2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150" h="26438">
                    <a:moveTo>
                      <a:pt x="0" y="26438"/>
                    </a:moveTo>
                    <a:cubicBezTo>
                      <a:pt x="91017" y="17971"/>
                      <a:pt x="158220" y="-4782"/>
                      <a:pt x="273050" y="1038"/>
                    </a:cubicBezTo>
                    <a:cubicBezTo>
                      <a:pt x="382323" y="-4518"/>
                      <a:pt x="467783" y="13738"/>
                      <a:pt x="565150" y="20088"/>
                    </a:cubicBezTo>
                  </a:path>
                </a:pathLst>
              </a:custGeom>
              <a:noFill/>
              <a:ln w="6350">
                <a:solidFill>
                  <a:schemeClr val="tx1">
                    <a:alpha val="2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5EAB364-F3C2-4ED8-B5FC-71EB7D18BDFB}"/>
                  </a:ext>
                </a:extLst>
              </p:cNvPr>
              <p:cNvSpPr/>
              <p:nvPr/>
            </p:nvSpPr>
            <p:spPr>
              <a:xfrm>
                <a:off x="1905436" y="3624478"/>
                <a:ext cx="680602" cy="602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tx1">
                    <a:alpha val="4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11FBAAB-447E-4765-AE1E-7493293424B9}"/>
                  </a:ext>
                </a:extLst>
              </p:cNvPr>
              <p:cNvSpPr/>
              <p:nvPr/>
            </p:nvSpPr>
            <p:spPr>
              <a:xfrm>
                <a:off x="1379974" y="4221980"/>
                <a:ext cx="1731526" cy="14842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reihandform: Form 10">
                <a:extLst>
                  <a:ext uri="{FF2B5EF4-FFF2-40B4-BE49-F238E27FC236}">
                    <a16:creationId xmlns:a16="http://schemas.microsoft.com/office/drawing/2014/main" id="{350623DE-AC31-4D4B-959C-38225EC5B8DE}"/>
                  </a:ext>
                </a:extLst>
              </p:cNvPr>
              <p:cNvSpPr/>
              <p:nvPr/>
            </p:nvSpPr>
            <p:spPr>
              <a:xfrm>
                <a:off x="1390650" y="4184650"/>
                <a:ext cx="1524000" cy="654050"/>
              </a:xfrm>
              <a:custGeom>
                <a:avLst/>
                <a:gdLst>
                  <a:gd name="connsiteX0" fmla="*/ 0 w 1524000"/>
                  <a:gd name="connsiteY0" fmla="*/ 469900 h 654050"/>
                  <a:gd name="connsiteX1" fmla="*/ 412750 w 1524000"/>
                  <a:gd name="connsiteY1" fmla="*/ 622300 h 654050"/>
                  <a:gd name="connsiteX2" fmla="*/ 736600 w 1524000"/>
                  <a:gd name="connsiteY2" fmla="*/ 654050 h 654050"/>
                  <a:gd name="connsiteX3" fmla="*/ 1085850 w 1524000"/>
                  <a:gd name="connsiteY3" fmla="*/ 577850 h 654050"/>
                  <a:gd name="connsiteX4" fmla="*/ 1187450 w 1524000"/>
                  <a:gd name="connsiteY4" fmla="*/ 514350 h 654050"/>
                  <a:gd name="connsiteX5" fmla="*/ 1149350 w 1524000"/>
                  <a:gd name="connsiteY5" fmla="*/ 450850 h 654050"/>
                  <a:gd name="connsiteX6" fmla="*/ 1060450 w 1524000"/>
                  <a:gd name="connsiteY6" fmla="*/ 406400 h 654050"/>
                  <a:gd name="connsiteX7" fmla="*/ 914400 w 1524000"/>
                  <a:gd name="connsiteY7" fmla="*/ 400050 h 654050"/>
                  <a:gd name="connsiteX8" fmla="*/ 850900 w 1524000"/>
                  <a:gd name="connsiteY8" fmla="*/ 444500 h 654050"/>
                  <a:gd name="connsiteX9" fmla="*/ 762000 w 1524000"/>
                  <a:gd name="connsiteY9" fmla="*/ 508000 h 654050"/>
                  <a:gd name="connsiteX10" fmla="*/ 825500 w 1524000"/>
                  <a:gd name="connsiteY10" fmla="*/ 368300 h 654050"/>
                  <a:gd name="connsiteX11" fmla="*/ 1047750 w 1524000"/>
                  <a:gd name="connsiteY11" fmla="*/ 254000 h 654050"/>
                  <a:gd name="connsiteX12" fmla="*/ 1181100 w 1524000"/>
                  <a:gd name="connsiteY12" fmla="*/ 228600 h 654050"/>
                  <a:gd name="connsiteX13" fmla="*/ 1295400 w 1524000"/>
                  <a:gd name="connsiteY13" fmla="*/ 266700 h 654050"/>
                  <a:gd name="connsiteX14" fmla="*/ 1524000 w 1524000"/>
                  <a:gd name="connsiteY14" fmla="*/ 311150 h 654050"/>
                  <a:gd name="connsiteX15" fmla="*/ 1377950 w 1524000"/>
                  <a:gd name="connsiteY15" fmla="*/ 158750 h 654050"/>
                  <a:gd name="connsiteX16" fmla="*/ 971550 w 1524000"/>
                  <a:gd name="connsiteY16" fmla="*/ 0 h 654050"/>
                  <a:gd name="connsiteX17" fmla="*/ 469900 w 1524000"/>
                  <a:gd name="connsiteY17" fmla="*/ 63500 h 654050"/>
                  <a:gd name="connsiteX18" fmla="*/ 177800 w 1524000"/>
                  <a:gd name="connsiteY18" fmla="*/ 254000 h 654050"/>
                  <a:gd name="connsiteX19" fmla="*/ 0 w 1524000"/>
                  <a:gd name="connsiteY19" fmla="*/ 469900 h 6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4000" h="654050">
                    <a:moveTo>
                      <a:pt x="0" y="469900"/>
                    </a:moveTo>
                    <a:lnTo>
                      <a:pt x="412750" y="622300"/>
                    </a:lnTo>
                    <a:lnTo>
                      <a:pt x="736600" y="654050"/>
                    </a:lnTo>
                    <a:lnTo>
                      <a:pt x="1085850" y="577850"/>
                    </a:lnTo>
                    <a:lnTo>
                      <a:pt x="1187450" y="514350"/>
                    </a:lnTo>
                    <a:lnTo>
                      <a:pt x="1149350" y="450850"/>
                    </a:lnTo>
                    <a:lnTo>
                      <a:pt x="1060450" y="406400"/>
                    </a:lnTo>
                    <a:lnTo>
                      <a:pt x="914400" y="400050"/>
                    </a:lnTo>
                    <a:lnTo>
                      <a:pt x="850900" y="444500"/>
                    </a:lnTo>
                    <a:lnTo>
                      <a:pt x="762000" y="508000"/>
                    </a:lnTo>
                    <a:lnTo>
                      <a:pt x="825500" y="368300"/>
                    </a:lnTo>
                    <a:lnTo>
                      <a:pt x="1047750" y="254000"/>
                    </a:lnTo>
                    <a:lnTo>
                      <a:pt x="1181100" y="228600"/>
                    </a:lnTo>
                    <a:lnTo>
                      <a:pt x="1295400" y="266700"/>
                    </a:lnTo>
                    <a:lnTo>
                      <a:pt x="1524000" y="311150"/>
                    </a:lnTo>
                    <a:lnTo>
                      <a:pt x="1377950" y="158750"/>
                    </a:lnTo>
                    <a:lnTo>
                      <a:pt x="971550" y="0"/>
                    </a:lnTo>
                    <a:lnTo>
                      <a:pt x="469900" y="63500"/>
                    </a:lnTo>
                    <a:lnTo>
                      <a:pt x="177800" y="254000"/>
                    </a:lnTo>
                    <a:lnTo>
                      <a:pt x="0" y="4699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B6B45A06-D75E-415D-851A-434526182D64}"/>
                  </a:ext>
                </a:extLst>
              </p:cNvPr>
              <p:cNvSpPr/>
              <p:nvPr/>
            </p:nvSpPr>
            <p:spPr>
              <a:xfrm flipV="1">
                <a:off x="1774019" y="4415680"/>
                <a:ext cx="130432" cy="11345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BF380228-CA12-4685-B593-77CBB325D0AB}"/>
                  </a:ext>
                </a:extLst>
              </p:cNvPr>
              <p:cNvSpPr/>
              <p:nvPr/>
            </p:nvSpPr>
            <p:spPr>
              <a:xfrm flipV="1">
                <a:off x="1873313" y="4523373"/>
                <a:ext cx="261852" cy="22777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FB3B5DB-1898-497A-84E3-24E1534792EB}"/>
                  </a:ext>
                </a:extLst>
              </p:cNvPr>
              <p:cNvSpPr/>
              <p:nvPr/>
            </p:nvSpPr>
            <p:spPr>
              <a:xfrm flipH="1" flipV="1">
                <a:off x="1947167" y="5282722"/>
                <a:ext cx="134828" cy="1172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2FB1F3-C2A5-4306-BD79-55D11E6D7D52}"/>
                  </a:ext>
                </a:extLst>
              </p:cNvPr>
              <p:cNvSpPr/>
              <p:nvPr/>
            </p:nvSpPr>
            <p:spPr>
              <a:xfrm flipH="1" flipV="1">
                <a:off x="2082605" y="5435785"/>
                <a:ext cx="5256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Träne 55"/>
            <p:cNvSpPr/>
            <p:nvPr/>
          </p:nvSpPr>
          <p:spPr>
            <a:xfrm rot="19048380">
              <a:off x="4234091" y="2654116"/>
              <a:ext cx="95370" cy="95370"/>
            </a:xfrm>
            <a:prstGeom prst="teardrop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7" name="Grafik 56">
            <a:extLst>
              <a:ext uri="{FF2B5EF4-FFF2-40B4-BE49-F238E27FC236}">
                <a16:creationId xmlns:a16="http://schemas.microsoft.com/office/drawing/2014/main" id="{883456DF-A141-438D-8A13-B871D47C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"/>
          <a:stretch/>
        </p:blipFill>
        <p:spPr>
          <a:xfrm>
            <a:off x="2675259" y="2067455"/>
            <a:ext cx="7400728" cy="4362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153ADC5-1C2C-4B11-8FDD-B3519BF282E2}"/>
              </a:ext>
            </a:extLst>
          </p:cNvPr>
          <p:cNvGrpSpPr/>
          <p:nvPr/>
        </p:nvGrpSpPr>
        <p:grpSpPr>
          <a:xfrm>
            <a:off x="3247343" y="114342"/>
            <a:ext cx="5697314" cy="1749321"/>
            <a:chOff x="3247343" y="2303869"/>
            <a:chExt cx="5697314" cy="174932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963BA83-E939-45E4-9EF3-CCF6862A2B57}"/>
                </a:ext>
              </a:extLst>
            </p:cNvPr>
            <p:cNvGrpSpPr/>
            <p:nvPr/>
          </p:nvGrpSpPr>
          <p:grpSpPr>
            <a:xfrm>
              <a:off x="3247343" y="2804810"/>
              <a:ext cx="5697314" cy="1248380"/>
              <a:chOff x="4193701" y="277234"/>
              <a:chExt cx="5697314" cy="1248380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A837916-2B9A-493A-9287-1BB6852F6BED}"/>
                  </a:ext>
                </a:extLst>
              </p:cNvPr>
              <p:cNvSpPr txBox="1"/>
              <p:nvPr/>
            </p:nvSpPr>
            <p:spPr>
              <a:xfrm>
                <a:off x="4752949" y="294051"/>
                <a:ext cx="51380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8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loister BLack" panose="00000400000000000000" pitchFamily="2" charset="0"/>
                    <a:cs typeface="Aldhabi" panose="020B0604020202020204" pitchFamily="2" charset="-78"/>
                  </a:rPr>
                  <a:t>Spielmechaniken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7E691D0-C95D-4D55-B010-AF2E4EF6C487}"/>
                  </a:ext>
                </a:extLst>
              </p:cNvPr>
              <p:cNvGrpSpPr/>
              <p:nvPr/>
            </p:nvGrpSpPr>
            <p:grpSpPr>
              <a:xfrm>
                <a:off x="4193701" y="277234"/>
                <a:ext cx="905689" cy="1248380"/>
                <a:chOff x="6440027" y="2635236"/>
                <a:chExt cx="1002253" cy="1381484"/>
              </a:xfrm>
            </p:grpSpPr>
            <p:sp>
              <p:nvSpPr>
                <p:cNvPr id="17" name="Fünfeck 1">
                  <a:extLst>
                    <a:ext uri="{FF2B5EF4-FFF2-40B4-BE49-F238E27FC236}">
                      <a16:creationId xmlns:a16="http://schemas.microsoft.com/office/drawing/2014/main" id="{9B8E1448-D491-4E0E-AE14-12D6A3F7513A}"/>
                    </a:ext>
                  </a:extLst>
                </p:cNvPr>
                <p:cNvSpPr/>
                <p:nvPr/>
              </p:nvSpPr>
              <p:spPr>
                <a:xfrm rot="10800000">
                  <a:off x="6459300" y="2635236"/>
                  <a:ext cx="982980" cy="1381484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lnTo>
                        <a:pt x="434339" y="0"/>
                      </a:lnTo>
                      <a:lnTo>
                        <a:pt x="845818" y="432794"/>
                      </a:lnTo>
                      <a:lnTo>
                        <a:pt x="763998" y="1133070"/>
                      </a:lnTo>
                      <a:lnTo>
                        <a:pt x="104680" y="1133070"/>
                      </a:lnTo>
                      <a:lnTo>
                        <a:pt x="0" y="43279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Fünfeck 1">
                  <a:extLst>
                    <a:ext uri="{FF2B5EF4-FFF2-40B4-BE49-F238E27FC236}">
                      <a16:creationId xmlns:a16="http://schemas.microsoft.com/office/drawing/2014/main" id="{69E7E265-1064-4287-9451-34200E22836B}"/>
                    </a:ext>
                  </a:extLst>
                </p:cNvPr>
                <p:cNvSpPr/>
                <p:nvPr/>
              </p:nvSpPr>
              <p:spPr>
                <a:xfrm rot="10800000">
                  <a:off x="6525790" y="2733983"/>
                  <a:ext cx="845818" cy="1133070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lnTo>
                        <a:pt x="434339" y="0"/>
                      </a:lnTo>
                      <a:lnTo>
                        <a:pt x="845818" y="432794"/>
                      </a:lnTo>
                      <a:lnTo>
                        <a:pt x="763998" y="1133070"/>
                      </a:lnTo>
                      <a:lnTo>
                        <a:pt x="104680" y="1133070"/>
                      </a:lnTo>
                      <a:lnTo>
                        <a:pt x="0" y="43279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Fünfeck 1">
                  <a:extLst>
                    <a:ext uri="{FF2B5EF4-FFF2-40B4-BE49-F238E27FC236}">
                      <a16:creationId xmlns:a16="http://schemas.microsoft.com/office/drawing/2014/main" id="{2D7F93EF-C00D-4BA1-8FFE-231208286A6A}"/>
                    </a:ext>
                  </a:extLst>
                </p:cNvPr>
                <p:cNvSpPr/>
                <p:nvPr/>
              </p:nvSpPr>
              <p:spPr>
                <a:xfrm rot="10800000">
                  <a:off x="6527885" y="2731620"/>
                  <a:ext cx="845818" cy="1133070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cubicBezTo>
                        <a:pt x="204311" y="293291"/>
                        <a:pt x="289559" y="144265"/>
                        <a:pt x="434339" y="0"/>
                      </a:cubicBezTo>
                      <a:cubicBezTo>
                        <a:pt x="571499" y="144265"/>
                        <a:pt x="682464" y="302817"/>
                        <a:pt x="845818" y="432794"/>
                      </a:cubicBezTo>
                      <a:cubicBezTo>
                        <a:pt x="818545" y="666219"/>
                        <a:pt x="767458" y="897264"/>
                        <a:pt x="763998" y="1133070"/>
                      </a:cubicBezTo>
                      <a:cubicBezTo>
                        <a:pt x="544225" y="1111638"/>
                        <a:pt x="336359" y="1106876"/>
                        <a:pt x="104680" y="1133070"/>
                      </a:cubicBezTo>
                      <a:cubicBezTo>
                        <a:pt x="93600" y="902026"/>
                        <a:pt x="34893" y="666219"/>
                        <a:pt x="0" y="432794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1F41C8A9-8223-43BE-996F-7626546AC50D}"/>
                    </a:ext>
                  </a:extLst>
                </p:cNvPr>
                <p:cNvSpPr txBox="1"/>
                <p:nvPr/>
              </p:nvSpPr>
              <p:spPr>
                <a:xfrm>
                  <a:off x="6440027" y="2892384"/>
                  <a:ext cx="876300" cy="579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solidFill>
                        <a:srgbClr val="FFC000"/>
                      </a:solidFill>
                      <a:effectLst>
                        <a:reflection blurRad="6350" stA="50000" endA="300" endPos="50000" dist="29997" dir="5400000" sy="-100000" algn="bl" rotWithShape="0"/>
                      </a:effectLst>
                      <a:latin typeface="Cloister Black" panose="00000400000000000000" pitchFamily="2" charset="0"/>
                    </a:rPr>
                    <a:t> </a:t>
                  </a:r>
                  <a:r>
                    <a:rPr lang="de-DE" sz="1600" baseline="300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C</a:t>
                  </a:r>
                  <a:r>
                    <a:rPr lang="de-DE" sz="28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K</a:t>
                  </a:r>
                  <a:r>
                    <a:rPr lang="de-DE" sz="1600" baseline="300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g</a:t>
                  </a:r>
                  <a:endParaRPr lang="de-DE" sz="2400" dirty="0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endParaRPr>
                </a:p>
              </p:txBody>
            </p:sp>
            <p:sp>
              <p:nvSpPr>
                <p:cNvPr id="21" name="Freihandform: Form 20">
                  <a:extLst>
                    <a:ext uri="{FF2B5EF4-FFF2-40B4-BE49-F238E27FC236}">
                      <a16:creationId xmlns:a16="http://schemas.microsoft.com/office/drawing/2014/main" id="{E5BAF8B7-4C32-4FC4-B341-183F1EAE9DF6}"/>
                    </a:ext>
                  </a:extLst>
                </p:cNvPr>
                <p:cNvSpPr/>
                <p:nvPr/>
              </p:nvSpPr>
              <p:spPr>
                <a:xfrm>
                  <a:off x="6487402" y="3463135"/>
                  <a:ext cx="561975" cy="516730"/>
                </a:xfrm>
                <a:custGeom>
                  <a:avLst/>
                  <a:gdLst>
                    <a:gd name="connsiteX0" fmla="*/ 0 w 540544"/>
                    <a:gd name="connsiteY0" fmla="*/ 0 h 450056"/>
                    <a:gd name="connsiteX1" fmla="*/ 409575 w 540544"/>
                    <a:gd name="connsiteY1" fmla="*/ 450056 h 450056"/>
                    <a:gd name="connsiteX2" fmla="*/ 483394 w 540544"/>
                    <a:gd name="connsiteY2" fmla="*/ 414337 h 450056"/>
                    <a:gd name="connsiteX3" fmla="*/ 540544 w 540544"/>
                    <a:gd name="connsiteY3" fmla="*/ 354806 h 450056"/>
                    <a:gd name="connsiteX4" fmla="*/ 535781 w 540544"/>
                    <a:gd name="connsiteY4" fmla="*/ 340518 h 450056"/>
                    <a:gd name="connsiteX5" fmla="*/ 514350 w 540544"/>
                    <a:gd name="connsiteY5" fmla="*/ 342900 h 450056"/>
                    <a:gd name="connsiteX6" fmla="*/ 476250 w 540544"/>
                    <a:gd name="connsiteY6" fmla="*/ 361950 h 450056"/>
                    <a:gd name="connsiteX7" fmla="*/ 419100 w 540544"/>
                    <a:gd name="connsiteY7" fmla="*/ 392906 h 450056"/>
                    <a:gd name="connsiteX8" fmla="*/ 202406 w 540544"/>
                    <a:gd name="connsiteY8" fmla="*/ 161925 h 450056"/>
                    <a:gd name="connsiteX9" fmla="*/ 0 w 540544"/>
                    <a:gd name="connsiteY9" fmla="*/ 0 h 450056"/>
                    <a:gd name="connsiteX0" fmla="*/ 0 w 540544"/>
                    <a:gd name="connsiteY0" fmla="*/ 0 h 473868"/>
                    <a:gd name="connsiteX1" fmla="*/ 431007 w 540544"/>
                    <a:gd name="connsiteY1" fmla="*/ 473868 h 473868"/>
                    <a:gd name="connsiteX2" fmla="*/ 483394 w 540544"/>
                    <a:gd name="connsiteY2" fmla="*/ 414337 h 473868"/>
                    <a:gd name="connsiteX3" fmla="*/ 540544 w 540544"/>
                    <a:gd name="connsiteY3" fmla="*/ 354806 h 473868"/>
                    <a:gd name="connsiteX4" fmla="*/ 535781 w 540544"/>
                    <a:gd name="connsiteY4" fmla="*/ 340518 h 473868"/>
                    <a:gd name="connsiteX5" fmla="*/ 514350 w 540544"/>
                    <a:gd name="connsiteY5" fmla="*/ 342900 h 473868"/>
                    <a:gd name="connsiteX6" fmla="*/ 476250 w 540544"/>
                    <a:gd name="connsiteY6" fmla="*/ 361950 h 473868"/>
                    <a:gd name="connsiteX7" fmla="*/ 419100 w 540544"/>
                    <a:gd name="connsiteY7" fmla="*/ 392906 h 473868"/>
                    <a:gd name="connsiteX8" fmla="*/ 202406 w 540544"/>
                    <a:gd name="connsiteY8" fmla="*/ 161925 h 473868"/>
                    <a:gd name="connsiteX9" fmla="*/ 0 w 540544"/>
                    <a:gd name="connsiteY9" fmla="*/ 0 h 473868"/>
                    <a:gd name="connsiteX0" fmla="*/ 0 w 540544"/>
                    <a:gd name="connsiteY0" fmla="*/ 0 h 473868"/>
                    <a:gd name="connsiteX1" fmla="*/ 431007 w 540544"/>
                    <a:gd name="connsiteY1" fmla="*/ 473868 h 473868"/>
                    <a:gd name="connsiteX2" fmla="*/ 483394 w 540544"/>
                    <a:gd name="connsiteY2" fmla="*/ 414337 h 473868"/>
                    <a:gd name="connsiteX3" fmla="*/ 540544 w 540544"/>
                    <a:gd name="connsiteY3" fmla="*/ 354806 h 473868"/>
                    <a:gd name="connsiteX4" fmla="*/ 535781 w 540544"/>
                    <a:gd name="connsiteY4" fmla="*/ 340518 h 473868"/>
                    <a:gd name="connsiteX5" fmla="*/ 514350 w 540544"/>
                    <a:gd name="connsiteY5" fmla="*/ 342900 h 473868"/>
                    <a:gd name="connsiteX6" fmla="*/ 476250 w 540544"/>
                    <a:gd name="connsiteY6" fmla="*/ 361950 h 473868"/>
                    <a:gd name="connsiteX7" fmla="*/ 419100 w 540544"/>
                    <a:gd name="connsiteY7" fmla="*/ 392906 h 473868"/>
                    <a:gd name="connsiteX8" fmla="*/ 202406 w 540544"/>
                    <a:gd name="connsiteY8" fmla="*/ 161925 h 473868"/>
                    <a:gd name="connsiteX9" fmla="*/ 88106 w 540544"/>
                    <a:gd name="connsiteY9" fmla="*/ 47625 h 473868"/>
                    <a:gd name="connsiteX10" fmla="*/ 0 w 540544"/>
                    <a:gd name="connsiteY10" fmla="*/ 0 h 473868"/>
                    <a:gd name="connsiteX0" fmla="*/ 0 w 561975"/>
                    <a:gd name="connsiteY0" fmla="*/ 0 h 485775"/>
                    <a:gd name="connsiteX1" fmla="*/ 452438 w 561975"/>
                    <a:gd name="connsiteY1" fmla="*/ 485775 h 485775"/>
                    <a:gd name="connsiteX2" fmla="*/ 504825 w 561975"/>
                    <a:gd name="connsiteY2" fmla="*/ 426244 h 485775"/>
                    <a:gd name="connsiteX3" fmla="*/ 561975 w 561975"/>
                    <a:gd name="connsiteY3" fmla="*/ 366713 h 485775"/>
                    <a:gd name="connsiteX4" fmla="*/ 557212 w 561975"/>
                    <a:gd name="connsiteY4" fmla="*/ 352425 h 485775"/>
                    <a:gd name="connsiteX5" fmla="*/ 535781 w 561975"/>
                    <a:gd name="connsiteY5" fmla="*/ 354807 h 485775"/>
                    <a:gd name="connsiteX6" fmla="*/ 497681 w 561975"/>
                    <a:gd name="connsiteY6" fmla="*/ 373857 h 485775"/>
                    <a:gd name="connsiteX7" fmla="*/ 440531 w 561975"/>
                    <a:gd name="connsiteY7" fmla="*/ 404813 h 485775"/>
                    <a:gd name="connsiteX8" fmla="*/ 223837 w 561975"/>
                    <a:gd name="connsiteY8" fmla="*/ 173832 h 485775"/>
                    <a:gd name="connsiteX9" fmla="*/ 109537 w 561975"/>
                    <a:gd name="connsiteY9" fmla="*/ 59532 h 485775"/>
                    <a:gd name="connsiteX10" fmla="*/ 0 w 561975"/>
                    <a:gd name="connsiteY10" fmla="*/ 0 h 485775"/>
                    <a:gd name="connsiteX0" fmla="*/ 0 w 561975"/>
                    <a:gd name="connsiteY0" fmla="*/ 30955 h 516730"/>
                    <a:gd name="connsiteX1" fmla="*/ 452438 w 561975"/>
                    <a:gd name="connsiteY1" fmla="*/ 516730 h 516730"/>
                    <a:gd name="connsiteX2" fmla="*/ 504825 w 561975"/>
                    <a:gd name="connsiteY2" fmla="*/ 457199 h 516730"/>
                    <a:gd name="connsiteX3" fmla="*/ 561975 w 561975"/>
                    <a:gd name="connsiteY3" fmla="*/ 397668 h 516730"/>
                    <a:gd name="connsiteX4" fmla="*/ 557212 w 561975"/>
                    <a:gd name="connsiteY4" fmla="*/ 383380 h 516730"/>
                    <a:gd name="connsiteX5" fmla="*/ 535781 w 561975"/>
                    <a:gd name="connsiteY5" fmla="*/ 385762 h 516730"/>
                    <a:gd name="connsiteX6" fmla="*/ 497681 w 561975"/>
                    <a:gd name="connsiteY6" fmla="*/ 404812 h 516730"/>
                    <a:gd name="connsiteX7" fmla="*/ 440531 w 561975"/>
                    <a:gd name="connsiteY7" fmla="*/ 435768 h 516730"/>
                    <a:gd name="connsiteX8" fmla="*/ 223837 w 561975"/>
                    <a:gd name="connsiteY8" fmla="*/ 204787 h 516730"/>
                    <a:gd name="connsiteX9" fmla="*/ 23812 w 561975"/>
                    <a:gd name="connsiteY9" fmla="*/ 0 h 516730"/>
                    <a:gd name="connsiteX10" fmla="*/ 0 w 561975"/>
                    <a:gd name="connsiteY10" fmla="*/ 30955 h 516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61975" h="516730">
                      <a:moveTo>
                        <a:pt x="0" y="30955"/>
                      </a:moveTo>
                      <a:lnTo>
                        <a:pt x="452438" y="516730"/>
                      </a:lnTo>
                      <a:lnTo>
                        <a:pt x="504825" y="457199"/>
                      </a:lnTo>
                      <a:lnTo>
                        <a:pt x="561975" y="397668"/>
                      </a:lnTo>
                      <a:lnTo>
                        <a:pt x="557212" y="383380"/>
                      </a:lnTo>
                      <a:lnTo>
                        <a:pt x="535781" y="385762"/>
                      </a:lnTo>
                      <a:lnTo>
                        <a:pt x="497681" y="404812"/>
                      </a:lnTo>
                      <a:lnTo>
                        <a:pt x="440531" y="435768"/>
                      </a:lnTo>
                      <a:lnTo>
                        <a:pt x="223837" y="204787"/>
                      </a:lnTo>
                      <a:cubicBezTo>
                        <a:pt x="188912" y="177006"/>
                        <a:pt x="58737" y="27781"/>
                        <a:pt x="23812" y="0"/>
                      </a:cubicBezTo>
                      <a:lnTo>
                        <a:pt x="0" y="3095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Freihandform: Form 21">
                  <a:extLst>
                    <a:ext uri="{FF2B5EF4-FFF2-40B4-BE49-F238E27FC236}">
                      <a16:creationId xmlns:a16="http://schemas.microsoft.com/office/drawing/2014/main" id="{2F33CB6E-5233-421B-92DB-3A70A1DCDD34}"/>
                    </a:ext>
                  </a:extLst>
                </p:cNvPr>
                <p:cNvSpPr/>
                <p:nvPr/>
              </p:nvSpPr>
              <p:spPr>
                <a:xfrm>
                  <a:off x="6477878" y="2665417"/>
                  <a:ext cx="121444" cy="812007"/>
                </a:xfrm>
                <a:custGeom>
                  <a:avLst/>
                  <a:gdLst>
                    <a:gd name="connsiteX0" fmla="*/ 85725 w 121444"/>
                    <a:gd name="connsiteY0" fmla="*/ 0 h 812007"/>
                    <a:gd name="connsiteX1" fmla="*/ 121444 w 121444"/>
                    <a:gd name="connsiteY1" fmla="*/ 52388 h 812007"/>
                    <a:gd name="connsiteX2" fmla="*/ 40481 w 121444"/>
                    <a:gd name="connsiteY2" fmla="*/ 685800 h 812007"/>
                    <a:gd name="connsiteX3" fmla="*/ 28575 w 121444"/>
                    <a:gd name="connsiteY3" fmla="*/ 783432 h 812007"/>
                    <a:gd name="connsiteX4" fmla="*/ 0 w 121444"/>
                    <a:gd name="connsiteY4" fmla="*/ 812007 h 812007"/>
                    <a:gd name="connsiteX5" fmla="*/ 85725 w 121444"/>
                    <a:gd name="connsiteY5" fmla="*/ 0 h 812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444" h="812007">
                      <a:moveTo>
                        <a:pt x="85725" y="0"/>
                      </a:moveTo>
                      <a:lnTo>
                        <a:pt x="121444" y="52388"/>
                      </a:lnTo>
                      <a:lnTo>
                        <a:pt x="40481" y="685800"/>
                      </a:lnTo>
                      <a:lnTo>
                        <a:pt x="28575" y="783432"/>
                      </a:lnTo>
                      <a:lnTo>
                        <a:pt x="0" y="81200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5A867E21-BB97-4B19-9C37-31DE6CD0CA9F}"/>
                    </a:ext>
                  </a:extLst>
                </p:cNvPr>
                <p:cNvCxnSpPr>
                  <a:cxnSpLocks/>
                  <a:stCxn id="17" idx="4"/>
                  <a:endCxn id="19" idx="4"/>
                </p:cNvCxnSpPr>
                <p:nvPr/>
              </p:nvCxnSpPr>
              <p:spPr>
                <a:xfrm flipH="1">
                  <a:off x="7269023" y="2635236"/>
                  <a:ext cx="51606" cy="9638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bg1">
                          <a:lumMod val="85000"/>
                          <a:alpha val="40000"/>
                        </a:schemeClr>
                      </a:gs>
                      <a:gs pos="100000">
                        <a:schemeClr val="bg1">
                          <a:lumMod val="85000"/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BE2DBBAB-6B70-4E46-8C06-5518917159B9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 flipV="1">
                  <a:off x="7373701" y="3425036"/>
                  <a:ext cx="68579" cy="6400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bg1">
                          <a:lumMod val="85000"/>
                          <a:alpha val="40000"/>
                        </a:schemeClr>
                      </a:gs>
                      <a:gs pos="100000">
                        <a:schemeClr val="bg1">
                          <a:lumMod val="85000"/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6B7CFD57-9936-4E11-B597-ECD46E72193E}"/>
                    </a:ext>
                  </a:extLst>
                </p:cNvPr>
                <p:cNvSpPr/>
                <p:nvPr/>
              </p:nvSpPr>
              <p:spPr>
                <a:xfrm>
                  <a:off x="6580272" y="2667953"/>
                  <a:ext cx="700086" cy="45719"/>
                </a:xfrm>
                <a:custGeom>
                  <a:avLst/>
                  <a:gdLst>
                    <a:gd name="connsiteX0" fmla="*/ 690562 w 690562"/>
                    <a:gd name="connsiteY0" fmla="*/ 0 h 52388"/>
                    <a:gd name="connsiteX1" fmla="*/ 671512 w 690562"/>
                    <a:gd name="connsiteY1" fmla="*/ 52388 h 52388"/>
                    <a:gd name="connsiteX2" fmla="*/ 23812 w 690562"/>
                    <a:gd name="connsiteY2" fmla="*/ 50006 h 52388"/>
                    <a:gd name="connsiteX3" fmla="*/ 0 w 690562"/>
                    <a:gd name="connsiteY3" fmla="*/ 11906 h 52388"/>
                    <a:gd name="connsiteX4" fmla="*/ 690562 w 690562"/>
                    <a:gd name="connsiteY4" fmla="*/ 0 h 52388"/>
                    <a:gd name="connsiteX0" fmla="*/ 673893 w 673893"/>
                    <a:gd name="connsiteY0" fmla="*/ 16669 h 40482"/>
                    <a:gd name="connsiteX1" fmla="*/ 671512 w 673893"/>
                    <a:gd name="connsiteY1" fmla="*/ 40482 h 40482"/>
                    <a:gd name="connsiteX2" fmla="*/ 23812 w 673893"/>
                    <a:gd name="connsiteY2" fmla="*/ 38100 h 40482"/>
                    <a:gd name="connsiteX3" fmla="*/ 0 w 673893"/>
                    <a:gd name="connsiteY3" fmla="*/ 0 h 40482"/>
                    <a:gd name="connsiteX4" fmla="*/ 673893 w 673893"/>
                    <a:gd name="connsiteY4" fmla="*/ 16669 h 40482"/>
                    <a:gd name="connsiteX0" fmla="*/ 661986 w 661986"/>
                    <a:gd name="connsiteY0" fmla="*/ 2381 h 26194"/>
                    <a:gd name="connsiteX1" fmla="*/ 659605 w 661986"/>
                    <a:gd name="connsiteY1" fmla="*/ 26194 h 26194"/>
                    <a:gd name="connsiteX2" fmla="*/ 11905 w 661986"/>
                    <a:gd name="connsiteY2" fmla="*/ 23812 h 26194"/>
                    <a:gd name="connsiteX3" fmla="*/ 0 w 661986"/>
                    <a:gd name="connsiteY3" fmla="*/ 0 h 26194"/>
                    <a:gd name="connsiteX4" fmla="*/ 661986 w 661986"/>
                    <a:gd name="connsiteY4" fmla="*/ 2381 h 26194"/>
                    <a:gd name="connsiteX0" fmla="*/ 681036 w 681036"/>
                    <a:gd name="connsiteY0" fmla="*/ 0 h 30957"/>
                    <a:gd name="connsiteX1" fmla="*/ 659605 w 681036"/>
                    <a:gd name="connsiteY1" fmla="*/ 30957 h 30957"/>
                    <a:gd name="connsiteX2" fmla="*/ 11905 w 681036"/>
                    <a:gd name="connsiteY2" fmla="*/ 28575 h 30957"/>
                    <a:gd name="connsiteX3" fmla="*/ 0 w 681036"/>
                    <a:gd name="connsiteY3" fmla="*/ 4763 h 30957"/>
                    <a:gd name="connsiteX4" fmla="*/ 681036 w 681036"/>
                    <a:gd name="connsiteY4" fmla="*/ 0 h 30957"/>
                    <a:gd name="connsiteX0" fmla="*/ 700086 w 700086"/>
                    <a:gd name="connsiteY0" fmla="*/ 0 h 30957"/>
                    <a:gd name="connsiteX1" fmla="*/ 678655 w 700086"/>
                    <a:gd name="connsiteY1" fmla="*/ 30957 h 30957"/>
                    <a:gd name="connsiteX2" fmla="*/ 30955 w 700086"/>
                    <a:gd name="connsiteY2" fmla="*/ 28575 h 30957"/>
                    <a:gd name="connsiteX3" fmla="*/ 0 w 700086"/>
                    <a:gd name="connsiteY3" fmla="*/ 4763 h 30957"/>
                    <a:gd name="connsiteX4" fmla="*/ 700086 w 700086"/>
                    <a:gd name="connsiteY4" fmla="*/ 0 h 3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086" h="30957">
                      <a:moveTo>
                        <a:pt x="700086" y="0"/>
                      </a:moveTo>
                      <a:lnTo>
                        <a:pt x="678655" y="30957"/>
                      </a:lnTo>
                      <a:lnTo>
                        <a:pt x="30955" y="28575"/>
                      </a:lnTo>
                      <a:lnTo>
                        <a:pt x="0" y="4763"/>
                      </a:lnTo>
                      <a:lnTo>
                        <a:pt x="70008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Freihandform: Form 25">
                  <a:extLst>
                    <a:ext uri="{FF2B5EF4-FFF2-40B4-BE49-F238E27FC236}">
                      <a16:creationId xmlns:a16="http://schemas.microsoft.com/office/drawing/2014/main" id="{94E1150F-2162-4674-9359-DE4B30802DEC}"/>
                    </a:ext>
                  </a:extLst>
                </p:cNvPr>
                <p:cNvSpPr/>
                <p:nvPr/>
              </p:nvSpPr>
              <p:spPr>
                <a:xfrm>
                  <a:off x="7282740" y="2686849"/>
                  <a:ext cx="140494" cy="752475"/>
                </a:xfrm>
                <a:custGeom>
                  <a:avLst/>
                  <a:gdLst>
                    <a:gd name="connsiteX0" fmla="*/ 0 w 140494"/>
                    <a:gd name="connsiteY0" fmla="*/ 45243 h 752475"/>
                    <a:gd name="connsiteX1" fmla="*/ 28575 w 140494"/>
                    <a:gd name="connsiteY1" fmla="*/ 0 h 752475"/>
                    <a:gd name="connsiteX2" fmla="*/ 140494 w 140494"/>
                    <a:gd name="connsiteY2" fmla="*/ 752475 h 752475"/>
                    <a:gd name="connsiteX3" fmla="*/ 107157 w 140494"/>
                    <a:gd name="connsiteY3" fmla="*/ 721518 h 752475"/>
                    <a:gd name="connsiteX4" fmla="*/ 0 w 140494"/>
                    <a:gd name="connsiteY4" fmla="*/ 45243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4" h="752475">
                      <a:moveTo>
                        <a:pt x="0" y="45243"/>
                      </a:moveTo>
                      <a:lnTo>
                        <a:pt x="28575" y="0"/>
                      </a:lnTo>
                      <a:lnTo>
                        <a:pt x="140494" y="752475"/>
                      </a:lnTo>
                      <a:lnTo>
                        <a:pt x="107157" y="721518"/>
                      </a:lnTo>
                      <a:lnTo>
                        <a:pt x="0" y="45243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9B329A2-8069-42DC-B14D-6756ABC7FF75}"/>
                </a:ext>
              </a:extLst>
            </p:cNvPr>
            <p:cNvGrpSpPr/>
            <p:nvPr/>
          </p:nvGrpSpPr>
          <p:grpSpPr>
            <a:xfrm rot="2858241">
              <a:off x="3744044" y="2272398"/>
              <a:ext cx="488314" cy="551256"/>
              <a:chOff x="1269207" y="3623094"/>
              <a:chExt cx="1914926" cy="2161756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9E6B7D6-78F3-4CA5-96AA-97A1DECEE5C2}"/>
                  </a:ext>
                </a:extLst>
              </p:cNvPr>
              <p:cNvSpPr/>
              <p:nvPr/>
            </p:nvSpPr>
            <p:spPr>
              <a:xfrm>
                <a:off x="1269207" y="4143375"/>
                <a:ext cx="1914926" cy="164147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38">
                <a:extLst>
                  <a:ext uri="{FF2B5EF4-FFF2-40B4-BE49-F238E27FC236}">
                    <a16:creationId xmlns:a16="http://schemas.microsoft.com/office/drawing/2014/main" id="{C9ED888B-2E19-4127-A956-B70FD2E2F250}"/>
                  </a:ext>
                </a:extLst>
              </p:cNvPr>
              <p:cNvSpPr/>
              <p:nvPr/>
            </p:nvSpPr>
            <p:spPr>
              <a:xfrm>
                <a:off x="1976746" y="3842968"/>
                <a:ext cx="553173" cy="661138"/>
              </a:xfrm>
              <a:custGeom>
                <a:avLst/>
                <a:gdLst>
                  <a:gd name="connsiteX0" fmla="*/ 0 w 553173"/>
                  <a:gd name="connsiteY0" fmla="*/ 0 h 851638"/>
                  <a:gd name="connsiteX1" fmla="*/ 553173 w 553173"/>
                  <a:gd name="connsiteY1" fmla="*/ 0 h 851638"/>
                  <a:gd name="connsiteX2" fmla="*/ 553173 w 553173"/>
                  <a:gd name="connsiteY2" fmla="*/ 851638 h 851638"/>
                  <a:gd name="connsiteX3" fmla="*/ 0 w 553173"/>
                  <a:gd name="connsiteY3" fmla="*/ 851638 h 851638"/>
                  <a:gd name="connsiteX4" fmla="*/ 0 w 553173"/>
                  <a:gd name="connsiteY4" fmla="*/ 0 h 851638"/>
                  <a:gd name="connsiteX0" fmla="*/ 0 w 553173"/>
                  <a:gd name="connsiteY0" fmla="*/ 0 h 851638"/>
                  <a:gd name="connsiteX1" fmla="*/ 553173 w 553173"/>
                  <a:gd name="connsiteY1" fmla="*/ 0 h 851638"/>
                  <a:gd name="connsiteX2" fmla="*/ 553173 w 553173"/>
                  <a:gd name="connsiteY2" fmla="*/ 851638 h 851638"/>
                  <a:gd name="connsiteX3" fmla="*/ 0 w 553173"/>
                  <a:gd name="connsiteY3" fmla="*/ 661138 h 851638"/>
                  <a:gd name="connsiteX4" fmla="*/ 0 w 553173"/>
                  <a:gd name="connsiteY4" fmla="*/ 0 h 851638"/>
                  <a:gd name="connsiteX0" fmla="*/ 0 w 553173"/>
                  <a:gd name="connsiteY0" fmla="*/ 0 h 675426"/>
                  <a:gd name="connsiteX1" fmla="*/ 553173 w 553173"/>
                  <a:gd name="connsiteY1" fmla="*/ 0 h 675426"/>
                  <a:gd name="connsiteX2" fmla="*/ 534123 w 553173"/>
                  <a:gd name="connsiteY2" fmla="*/ 675426 h 675426"/>
                  <a:gd name="connsiteX3" fmla="*/ 0 w 553173"/>
                  <a:gd name="connsiteY3" fmla="*/ 661138 h 675426"/>
                  <a:gd name="connsiteX4" fmla="*/ 0 w 553173"/>
                  <a:gd name="connsiteY4" fmla="*/ 0 h 675426"/>
                  <a:gd name="connsiteX0" fmla="*/ 0 w 553173"/>
                  <a:gd name="connsiteY0" fmla="*/ 0 h 675426"/>
                  <a:gd name="connsiteX1" fmla="*/ 553173 w 553173"/>
                  <a:gd name="connsiteY1" fmla="*/ 0 h 675426"/>
                  <a:gd name="connsiteX2" fmla="*/ 534123 w 553173"/>
                  <a:gd name="connsiteY2" fmla="*/ 675426 h 675426"/>
                  <a:gd name="connsiteX3" fmla="*/ 245430 w 553173"/>
                  <a:gd name="connsiteY3" fmla="*/ 622003 h 675426"/>
                  <a:gd name="connsiteX4" fmla="*/ 0 w 553173"/>
                  <a:gd name="connsiteY4" fmla="*/ 661138 h 675426"/>
                  <a:gd name="connsiteX5" fmla="*/ 0 w 553173"/>
                  <a:gd name="connsiteY5" fmla="*/ 0 h 675426"/>
                  <a:gd name="connsiteX0" fmla="*/ 0 w 553173"/>
                  <a:gd name="connsiteY0" fmla="*/ 0 h 661138"/>
                  <a:gd name="connsiteX1" fmla="*/ 553173 w 553173"/>
                  <a:gd name="connsiteY1" fmla="*/ 0 h 661138"/>
                  <a:gd name="connsiteX2" fmla="*/ 529361 w 553173"/>
                  <a:gd name="connsiteY2" fmla="*/ 651613 h 661138"/>
                  <a:gd name="connsiteX3" fmla="*/ 245430 w 553173"/>
                  <a:gd name="connsiteY3" fmla="*/ 622003 h 661138"/>
                  <a:gd name="connsiteX4" fmla="*/ 0 w 553173"/>
                  <a:gd name="connsiteY4" fmla="*/ 661138 h 661138"/>
                  <a:gd name="connsiteX5" fmla="*/ 0 w 553173"/>
                  <a:gd name="connsiteY5" fmla="*/ 0 h 66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3173" h="661138">
                    <a:moveTo>
                      <a:pt x="0" y="0"/>
                    </a:moveTo>
                    <a:lnTo>
                      <a:pt x="553173" y="0"/>
                    </a:lnTo>
                    <a:lnTo>
                      <a:pt x="529361" y="651613"/>
                    </a:lnTo>
                    <a:cubicBezTo>
                      <a:pt x="431542" y="649680"/>
                      <a:pt x="343249" y="623936"/>
                      <a:pt x="245430" y="622003"/>
                    </a:cubicBezTo>
                    <a:lnTo>
                      <a:pt x="0" y="661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9">
                <a:extLst>
                  <a:ext uri="{FF2B5EF4-FFF2-40B4-BE49-F238E27FC236}">
                    <a16:creationId xmlns:a16="http://schemas.microsoft.com/office/drawing/2014/main" id="{6D17F91B-6D13-47A4-9697-EC3C908E41F4}"/>
                  </a:ext>
                </a:extLst>
              </p:cNvPr>
              <p:cNvSpPr/>
              <p:nvPr/>
            </p:nvSpPr>
            <p:spPr>
              <a:xfrm>
                <a:off x="1804931" y="3623094"/>
                <a:ext cx="902301" cy="264822"/>
              </a:xfrm>
              <a:custGeom>
                <a:avLst/>
                <a:gdLst>
                  <a:gd name="connsiteX0" fmla="*/ 0 w 906986"/>
                  <a:gd name="connsiteY0" fmla="*/ 0 h 255869"/>
                  <a:gd name="connsiteX1" fmla="*/ 906986 w 906986"/>
                  <a:gd name="connsiteY1" fmla="*/ 0 h 255869"/>
                  <a:gd name="connsiteX2" fmla="*/ 906986 w 906986"/>
                  <a:gd name="connsiteY2" fmla="*/ 255869 h 255869"/>
                  <a:gd name="connsiteX3" fmla="*/ 0 w 906986"/>
                  <a:gd name="connsiteY3" fmla="*/ 255869 h 255869"/>
                  <a:gd name="connsiteX4" fmla="*/ 0 w 906986"/>
                  <a:gd name="connsiteY4" fmla="*/ 0 h 255869"/>
                  <a:gd name="connsiteX0" fmla="*/ 0 w 906986"/>
                  <a:gd name="connsiteY0" fmla="*/ 0 h 255869"/>
                  <a:gd name="connsiteX1" fmla="*/ 906986 w 906986"/>
                  <a:gd name="connsiteY1" fmla="*/ 0 h 255869"/>
                  <a:gd name="connsiteX2" fmla="*/ 906986 w 906986"/>
                  <a:gd name="connsiteY2" fmla="*/ 255869 h 255869"/>
                  <a:gd name="connsiteX3" fmla="*/ 448866 w 906986"/>
                  <a:gd name="connsiteY3" fmla="*/ 222163 h 255869"/>
                  <a:gd name="connsiteX4" fmla="*/ 0 w 906986"/>
                  <a:gd name="connsiteY4" fmla="*/ 255869 h 255869"/>
                  <a:gd name="connsiteX5" fmla="*/ 0 w 906986"/>
                  <a:gd name="connsiteY5" fmla="*/ 0 h 255869"/>
                  <a:gd name="connsiteX0" fmla="*/ 0 w 906986"/>
                  <a:gd name="connsiteY0" fmla="*/ 28003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0 w 906986"/>
                  <a:gd name="connsiteY6" fmla="*/ 28003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4604"/>
                  <a:gd name="connsiteY0" fmla="*/ 51815 h 283872"/>
                  <a:gd name="connsiteX1" fmla="*/ 474746 w 904604"/>
                  <a:gd name="connsiteY1" fmla="*/ 0 h 283872"/>
                  <a:gd name="connsiteX2" fmla="*/ 904604 w 904604"/>
                  <a:gd name="connsiteY2" fmla="*/ 51816 h 283872"/>
                  <a:gd name="connsiteX3" fmla="*/ 875236 w 904604"/>
                  <a:gd name="connsiteY3" fmla="*/ 264822 h 283872"/>
                  <a:gd name="connsiteX4" fmla="*/ 451247 w 904604"/>
                  <a:gd name="connsiteY4" fmla="*/ 233497 h 283872"/>
                  <a:gd name="connsiteX5" fmla="*/ 0 w 904604"/>
                  <a:gd name="connsiteY5" fmla="*/ 283872 h 283872"/>
                  <a:gd name="connsiteX6" fmla="*/ 2381 w 904604"/>
                  <a:gd name="connsiteY6" fmla="*/ 51815 h 283872"/>
                  <a:gd name="connsiteX0" fmla="*/ 78 w 902301"/>
                  <a:gd name="connsiteY0" fmla="*/ 51815 h 264822"/>
                  <a:gd name="connsiteX1" fmla="*/ 472443 w 902301"/>
                  <a:gd name="connsiteY1" fmla="*/ 0 h 264822"/>
                  <a:gd name="connsiteX2" fmla="*/ 902301 w 902301"/>
                  <a:gd name="connsiteY2" fmla="*/ 51816 h 264822"/>
                  <a:gd name="connsiteX3" fmla="*/ 872933 w 902301"/>
                  <a:gd name="connsiteY3" fmla="*/ 264822 h 264822"/>
                  <a:gd name="connsiteX4" fmla="*/ 448944 w 902301"/>
                  <a:gd name="connsiteY4" fmla="*/ 233497 h 264822"/>
                  <a:gd name="connsiteX5" fmla="*/ 4047 w 902301"/>
                  <a:gd name="connsiteY5" fmla="*/ 258472 h 264822"/>
                  <a:gd name="connsiteX6" fmla="*/ 78 w 902301"/>
                  <a:gd name="connsiteY6" fmla="*/ 51815 h 264822"/>
                  <a:gd name="connsiteX0" fmla="*/ 78 w 902301"/>
                  <a:gd name="connsiteY0" fmla="*/ 51815 h 264822"/>
                  <a:gd name="connsiteX1" fmla="*/ 472443 w 902301"/>
                  <a:gd name="connsiteY1" fmla="*/ 0 h 264822"/>
                  <a:gd name="connsiteX2" fmla="*/ 902301 w 902301"/>
                  <a:gd name="connsiteY2" fmla="*/ 51816 h 264822"/>
                  <a:gd name="connsiteX3" fmla="*/ 872933 w 902301"/>
                  <a:gd name="connsiteY3" fmla="*/ 264822 h 264822"/>
                  <a:gd name="connsiteX4" fmla="*/ 448944 w 902301"/>
                  <a:gd name="connsiteY4" fmla="*/ 233497 h 264822"/>
                  <a:gd name="connsiteX5" fmla="*/ 4047 w 902301"/>
                  <a:gd name="connsiteY5" fmla="*/ 258472 h 264822"/>
                  <a:gd name="connsiteX6" fmla="*/ 78 w 902301"/>
                  <a:gd name="connsiteY6" fmla="*/ 51815 h 26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2301" h="264822">
                    <a:moveTo>
                      <a:pt x="78" y="51815"/>
                    </a:moveTo>
                    <a:cubicBezTo>
                      <a:pt x="157832" y="20151"/>
                      <a:pt x="317070" y="708"/>
                      <a:pt x="472443" y="0"/>
                    </a:cubicBezTo>
                    <a:cubicBezTo>
                      <a:pt x="615729" y="5366"/>
                      <a:pt x="759015" y="13113"/>
                      <a:pt x="902301" y="51816"/>
                    </a:cubicBezTo>
                    <a:lnTo>
                      <a:pt x="872933" y="264822"/>
                    </a:lnTo>
                    <a:cubicBezTo>
                      <a:pt x="727370" y="233638"/>
                      <a:pt x="601651" y="236106"/>
                      <a:pt x="448944" y="233497"/>
                    </a:cubicBezTo>
                    <a:cubicBezTo>
                      <a:pt x="299322" y="244732"/>
                      <a:pt x="187006" y="249619"/>
                      <a:pt x="4047" y="258472"/>
                    </a:cubicBezTo>
                    <a:cubicBezTo>
                      <a:pt x="4841" y="181120"/>
                      <a:pt x="-716" y="129167"/>
                      <a:pt x="78" y="518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3705E95-8080-4824-A6C4-997DBC4F165B}"/>
                  </a:ext>
                </a:extLst>
              </p:cNvPr>
              <p:cNvSpPr/>
              <p:nvPr/>
            </p:nvSpPr>
            <p:spPr>
              <a:xfrm>
                <a:off x="1727293" y="3668586"/>
                <a:ext cx="238125" cy="2193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664930A0-4D7A-4FF4-BA00-17B43930216A}"/>
                  </a:ext>
                </a:extLst>
              </p:cNvPr>
              <p:cNvSpPr/>
              <p:nvPr/>
            </p:nvSpPr>
            <p:spPr>
              <a:xfrm>
                <a:off x="2550076" y="3668586"/>
                <a:ext cx="238125" cy="2193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: Form 7">
                <a:extLst>
                  <a:ext uri="{FF2B5EF4-FFF2-40B4-BE49-F238E27FC236}">
                    <a16:creationId xmlns:a16="http://schemas.microsoft.com/office/drawing/2014/main" id="{29F22BD2-7CEE-4B94-81F1-AE75398096B1}"/>
                  </a:ext>
                </a:extLst>
              </p:cNvPr>
              <p:cNvSpPr/>
              <p:nvPr/>
            </p:nvSpPr>
            <p:spPr>
              <a:xfrm>
                <a:off x="1973264" y="3851032"/>
                <a:ext cx="565150" cy="26438"/>
              </a:xfrm>
              <a:custGeom>
                <a:avLst/>
                <a:gdLst>
                  <a:gd name="connsiteX0" fmla="*/ 0 w 565150"/>
                  <a:gd name="connsiteY0" fmla="*/ 25400 h 25400"/>
                  <a:gd name="connsiteX1" fmla="*/ 273050 w 565150"/>
                  <a:gd name="connsiteY1" fmla="*/ 0 h 25400"/>
                  <a:gd name="connsiteX2" fmla="*/ 565150 w 565150"/>
                  <a:gd name="connsiteY2" fmla="*/ 19050 h 25400"/>
                  <a:gd name="connsiteX0" fmla="*/ 0 w 565150"/>
                  <a:gd name="connsiteY0" fmla="*/ 26340 h 26340"/>
                  <a:gd name="connsiteX1" fmla="*/ 273050 w 565150"/>
                  <a:gd name="connsiteY1" fmla="*/ 940 h 26340"/>
                  <a:gd name="connsiteX2" fmla="*/ 565150 w 565150"/>
                  <a:gd name="connsiteY2" fmla="*/ 19990 h 26340"/>
                  <a:gd name="connsiteX0" fmla="*/ 0 w 565150"/>
                  <a:gd name="connsiteY0" fmla="*/ 26438 h 26438"/>
                  <a:gd name="connsiteX1" fmla="*/ 273050 w 565150"/>
                  <a:gd name="connsiteY1" fmla="*/ 1038 h 26438"/>
                  <a:gd name="connsiteX2" fmla="*/ 565150 w 565150"/>
                  <a:gd name="connsiteY2" fmla="*/ 20088 h 2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150" h="26438">
                    <a:moveTo>
                      <a:pt x="0" y="26438"/>
                    </a:moveTo>
                    <a:cubicBezTo>
                      <a:pt x="91017" y="17971"/>
                      <a:pt x="158220" y="-4782"/>
                      <a:pt x="273050" y="1038"/>
                    </a:cubicBezTo>
                    <a:cubicBezTo>
                      <a:pt x="382323" y="-4518"/>
                      <a:pt x="467783" y="13738"/>
                      <a:pt x="565150" y="20088"/>
                    </a:cubicBezTo>
                  </a:path>
                </a:pathLst>
              </a:custGeom>
              <a:noFill/>
              <a:ln w="6350">
                <a:solidFill>
                  <a:schemeClr val="tx1">
                    <a:alpha val="2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5EAB364-F3C2-4ED8-B5FC-71EB7D18BDFB}"/>
                  </a:ext>
                </a:extLst>
              </p:cNvPr>
              <p:cNvSpPr/>
              <p:nvPr/>
            </p:nvSpPr>
            <p:spPr>
              <a:xfrm>
                <a:off x="1905436" y="3624478"/>
                <a:ext cx="680602" cy="602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tx1">
                    <a:alpha val="4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11FBAAB-447E-4765-AE1E-7493293424B9}"/>
                  </a:ext>
                </a:extLst>
              </p:cNvPr>
              <p:cNvSpPr/>
              <p:nvPr/>
            </p:nvSpPr>
            <p:spPr>
              <a:xfrm>
                <a:off x="1379974" y="4221980"/>
                <a:ext cx="1731526" cy="14842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reihandform: Form 10">
                <a:extLst>
                  <a:ext uri="{FF2B5EF4-FFF2-40B4-BE49-F238E27FC236}">
                    <a16:creationId xmlns:a16="http://schemas.microsoft.com/office/drawing/2014/main" id="{350623DE-AC31-4D4B-959C-38225EC5B8DE}"/>
                  </a:ext>
                </a:extLst>
              </p:cNvPr>
              <p:cNvSpPr/>
              <p:nvPr/>
            </p:nvSpPr>
            <p:spPr>
              <a:xfrm>
                <a:off x="1390650" y="4184650"/>
                <a:ext cx="1524000" cy="654050"/>
              </a:xfrm>
              <a:custGeom>
                <a:avLst/>
                <a:gdLst>
                  <a:gd name="connsiteX0" fmla="*/ 0 w 1524000"/>
                  <a:gd name="connsiteY0" fmla="*/ 469900 h 654050"/>
                  <a:gd name="connsiteX1" fmla="*/ 412750 w 1524000"/>
                  <a:gd name="connsiteY1" fmla="*/ 622300 h 654050"/>
                  <a:gd name="connsiteX2" fmla="*/ 736600 w 1524000"/>
                  <a:gd name="connsiteY2" fmla="*/ 654050 h 654050"/>
                  <a:gd name="connsiteX3" fmla="*/ 1085850 w 1524000"/>
                  <a:gd name="connsiteY3" fmla="*/ 577850 h 654050"/>
                  <a:gd name="connsiteX4" fmla="*/ 1187450 w 1524000"/>
                  <a:gd name="connsiteY4" fmla="*/ 514350 h 654050"/>
                  <a:gd name="connsiteX5" fmla="*/ 1149350 w 1524000"/>
                  <a:gd name="connsiteY5" fmla="*/ 450850 h 654050"/>
                  <a:gd name="connsiteX6" fmla="*/ 1060450 w 1524000"/>
                  <a:gd name="connsiteY6" fmla="*/ 406400 h 654050"/>
                  <a:gd name="connsiteX7" fmla="*/ 914400 w 1524000"/>
                  <a:gd name="connsiteY7" fmla="*/ 400050 h 654050"/>
                  <a:gd name="connsiteX8" fmla="*/ 850900 w 1524000"/>
                  <a:gd name="connsiteY8" fmla="*/ 444500 h 654050"/>
                  <a:gd name="connsiteX9" fmla="*/ 762000 w 1524000"/>
                  <a:gd name="connsiteY9" fmla="*/ 508000 h 654050"/>
                  <a:gd name="connsiteX10" fmla="*/ 825500 w 1524000"/>
                  <a:gd name="connsiteY10" fmla="*/ 368300 h 654050"/>
                  <a:gd name="connsiteX11" fmla="*/ 1047750 w 1524000"/>
                  <a:gd name="connsiteY11" fmla="*/ 254000 h 654050"/>
                  <a:gd name="connsiteX12" fmla="*/ 1181100 w 1524000"/>
                  <a:gd name="connsiteY12" fmla="*/ 228600 h 654050"/>
                  <a:gd name="connsiteX13" fmla="*/ 1295400 w 1524000"/>
                  <a:gd name="connsiteY13" fmla="*/ 266700 h 654050"/>
                  <a:gd name="connsiteX14" fmla="*/ 1524000 w 1524000"/>
                  <a:gd name="connsiteY14" fmla="*/ 311150 h 654050"/>
                  <a:gd name="connsiteX15" fmla="*/ 1377950 w 1524000"/>
                  <a:gd name="connsiteY15" fmla="*/ 158750 h 654050"/>
                  <a:gd name="connsiteX16" fmla="*/ 971550 w 1524000"/>
                  <a:gd name="connsiteY16" fmla="*/ 0 h 654050"/>
                  <a:gd name="connsiteX17" fmla="*/ 469900 w 1524000"/>
                  <a:gd name="connsiteY17" fmla="*/ 63500 h 654050"/>
                  <a:gd name="connsiteX18" fmla="*/ 177800 w 1524000"/>
                  <a:gd name="connsiteY18" fmla="*/ 254000 h 654050"/>
                  <a:gd name="connsiteX19" fmla="*/ 0 w 1524000"/>
                  <a:gd name="connsiteY19" fmla="*/ 469900 h 6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4000" h="654050">
                    <a:moveTo>
                      <a:pt x="0" y="469900"/>
                    </a:moveTo>
                    <a:lnTo>
                      <a:pt x="412750" y="622300"/>
                    </a:lnTo>
                    <a:lnTo>
                      <a:pt x="736600" y="654050"/>
                    </a:lnTo>
                    <a:lnTo>
                      <a:pt x="1085850" y="577850"/>
                    </a:lnTo>
                    <a:lnTo>
                      <a:pt x="1187450" y="514350"/>
                    </a:lnTo>
                    <a:lnTo>
                      <a:pt x="1149350" y="450850"/>
                    </a:lnTo>
                    <a:lnTo>
                      <a:pt x="1060450" y="406400"/>
                    </a:lnTo>
                    <a:lnTo>
                      <a:pt x="914400" y="400050"/>
                    </a:lnTo>
                    <a:lnTo>
                      <a:pt x="850900" y="444500"/>
                    </a:lnTo>
                    <a:lnTo>
                      <a:pt x="762000" y="508000"/>
                    </a:lnTo>
                    <a:lnTo>
                      <a:pt x="825500" y="368300"/>
                    </a:lnTo>
                    <a:lnTo>
                      <a:pt x="1047750" y="254000"/>
                    </a:lnTo>
                    <a:lnTo>
                      <a:pt x="1181100" y="228600"/>
                    </a:lnTo>
                    <a:lnTo>
                      <a:pt x="1295400" y="266700"/>
                    </a:lnTo>
                    <a:lnTo>
                      <a:pt x="1524000" y="311150"/>
                    </a:lnTo>
                    <a:lnTo>
                      <a:pt x="1377950" y="158750"/>
                    </a:lnTo>
                    <a:lnTo>
                      <a:pt x="971550" y="0"/>
                    </a:lnTo>
                    <a:lnTo>
                      <a:pt x="469900" y="63500"/>
                    </a:lnTo>
                    <a:lnTo>
                      <a:pt x="177800" y="254000"/>
                    </a:lnTo>
                    <a:lnTo>
                      <a:pt x="0" y="4699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B6B45A06-D75E-415D-851A-434526182D64}"/>
                  </a:ext>
                </a:extLst>
              </p:cNvPr>
              <p:cNvSpPr/>
              <p:nvPr/>
            </p:nvSpPr>
            <p:spPr>
              <a:xfrm flipV="1">
                <a:off x="1774019" y="4415680"/>
                <a:ext cx="130432" cy="11345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BF380228-CA12-4685-B593-77CBB325D0AB}"/>
                  </a:ext>
                </a:extLst>
              </p:cNvPr>
              <p:cNvSpPr/>
              <p:nvPr/>
            </p:nvSpPr>
            <p:spPr>
              <a:xfrm flipV="1">
                <a:off x="1873313" y="4523373"/>
                <a:ext cx="261852" cy="22777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FB3B5DB-1898-497A-84E3-24E1534792EB}"/>
                  </a:ext>
                </a:extLst>
              </p:cNvPr>
              <p:cNvSpPr/>
              <p:nvPr/>
            </p:nvSpPr>
            <p:spPr>
              <a:xfrm flipH="1" flipV="1">
                <a:off x="1947167" y="5282722"/>
                <a:ext cx="134828" cy="1172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2FB1F3-C2A5-4306-BD79-55D11E6D7D52}"/>
                  </a:ext>
                </a:extLst>
              </p:cNvPr>
              <p:cNvSpPr/>
              <p:nvPr/>
            </p:nvSpPr>
            <p:spPr>
              <a:xfrm flipH="1" flipV="1">
                <a:off x="2082605" y="5435785"/>
                <a:ext cx="5256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Träne 55"/>
            <p:cNvSpPr/>
            <p:nvPr/>
          </p:nvSpPr>
          <p:spPr>
            <a:xfrm rot="19048380">
              <a:off x="4234091" y="2654116"/>
              <a:ext cx="95370" cy="95370"/>
            </a:xfrm>
            <a:prstGeom prst="teardrop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7" name="Grafik 56">
            <a:extLst>
              <a:ext uri="{FF2B5EF4-FFF2-40B4-BE49-F238E27FC236}">
                <a16:creationId xmlns:a16="http://schemas.microsoft.com/office/drawing/2014/main" id="{883456DF-A141-438D-8A13-B871D47C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2208" r="177"/>
          <a:stretch/>
        </p:blipFill>
        <p:spPr>
          <a:xfrm>
            <a:off x="2340514" y="1991182"/>
            <a:ext cx="8070219" cy="4438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5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153ADC5-1C2C-4B11-8FDD-B3519BF282E2}"/>
              </a:ext>
            </a:extLst>
          </p:cNvPr>
          <p:cNvGrpSpPr/>
          <p:nvPr/>
        </p:nvGrpSpPr>
        <p:grpSpPr>
          <a:xfrm>
            <a:off x="3247343" y="114342"/>
            <a:ext cx="5697314" cy="1749321"/>
            <a:chOff x="3247343" y="2303869"/>
            <a:chExt cx="5697314" cy="174932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963BA83-E939-45E4-9EF3-CCF6862A2B57}"/>
                </a:ext>
              </a:extLst>
            </p:cNvPr>
            <p:cNvGrpSpPr/>
            <p:nvPr/>
          </p:nvGrpSpPr>
          <p:grpSpPr>
            <a:xfrm>
              <a:off x="3247343" y="2804810"/>
              <a:ext cx="5697314" cy="1248380"/>
              <a:chOff x="4193701" y="277234"/>
              <a:chExt cx="5697314" cy="1248380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A837916-2B9A-493A-9287-1BB6852F6BED}"/>
                  </a:ext>
                </a:extLst>
              </p:cNvPr>
              <p:cNvSpPr txBox="1"/>
              <p:nvPr/>
            </p:nvSpPr>
            <p:spPr>
              <a:xfrm>
                <a:off x="4752949" y="294051"/>
                <a:ext cx="51380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8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loister BLack" panose="00000400000000000000" pitchFamily="2" charset="0"/>
                    <a:cs typeface="Aldhabi" panose="020B0604020202020204" pitchFamily="2" charset="-78"/>
                  </a:rPr>
                  <a:t>Spielmechaniken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7E691D0-C95D-4D55-B010-AF2E4EF6C487}"/>
                  </a:ext>
                </a:extLst>
              </p:cNvPr>
              <p:cNvGrpSpPr/>
              <p:nvPr/>
            </p:nvGrpSpPr>
            <p:grpSpPr>
              <a:xfrm>
                <a:off x="4193701" y="277234"/>
                <a:ext cx="905689" cy="1248380"/>
                <a:chOff x="6440027" y="2635236"/>
                <a:chExt cx="1002253" cy="1381484"/>
              </a:xfrm>
            </p:grpSpPr>
            <p:sp>
              <p:nvSpPr>
                <p:cNvPr id="17" name="Fünfeck 1">
                  <a:extLst>
                    <a:ext uri="{FF2B5EF4-FFF2-40B4-BE49-F238E27FC236}">
                      <a16:creationId xmlns:a16="http://schemas.microsoft.com/office/drawing/2014/main" id="{9B8E1448-D491-4E0E-AE14-12D6A3F7513A}"/>
                    </a:ext>
                  </a:extLst>
                </p:cNvPr>
                <p:cNvSpPr/>
                <p:nvPr/>
              </p:nvSpPr>
              <p:spPr>
                <a:xfrm rot="10800000">
                  <a:off x="6459300" y="2635236"/>
                  <a:ext cx="982980" cy="1381484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lnTo>
                        <a:pt x="434339" y="0"/>
                      </a:lnTo>
                      <a:lnTo>
                        <a:pt x="845818" y="432794"/>
                      </a:lnTo>
                      <a:lnTo>
                        <a:pt x="763998" y="1133070"/>
                      </a:lnTo>
                      <a:lnTo>
                        <a:pt x="104680" y="1133070"/>
                      </a:lnTo>
                      <a:lnTo>
                        <a:pt x="0" y="43279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Fünfeck 1">
                  <a:extLst>
                    <a:ext uri="{FF2B5EF4-FFF2-40B4-BE49-F238E27FC236}">
                      <a16:creationId xmlns:a16="http://schemas.microsoft.com/office/drawing/2014/main" id="{69E7E265-1064-4287-9451-34200E22836B}"/>
                    </a:ext>
                  </a:extLst>
                </p:cNvPr>
                <p:cNvSpPr/>
                <p:nvPr/>
              </p:nvSpPr>
              <p:spPr>
                <a:xfrm rot="10800000">
                  <a:off x="6525790" y="2733983"/>
                  <a:ext cx="845818" cy="1133070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lnTo>
                        <a:pt x="434339" y="0"/>
                      </a:lnTo>
                      <a:lnTo>
                        <a:pt x="845818" y="432794"/>
                      </a:lnTo>
                      <a:lnTo>
                        <a:pt x="763998" y="1133070"/>
                      </a:lnTo>
                      <a:lnTo>
                        <a:pt x="104680" y="1133070"/>
                      </a:lnTo>
                      <a:lnTo>
                        <a:pt x="0" y="43279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Fünfeck 1">
                  <a:extLst>
                    <a:ext uri="{FF2B5EF4-FFF2-40B4-BE49-F238E27FC236}">
                      <a16:creationId xmlns:a16="http://schemas.microsoft.com/office/drawing/2014/main" id="{2D7F93EF-C00D-4BA1-8FFE-231208286A6A}"/>
                    </a:ext>
                  </a:extLst>
                </p:cNvPr>
                <p:cNvSpPr/>
                <p:nvPr/>
              </p:nvSpPr>
              <p:spPr>
                <a:xfrm rot="10800000">
                  <a:off x="6527885" y="2731620"/>
                  <a:ext cx="845818" cy="1133070"/>
                </a:xfrm>
                <a:custGeom>
                  <a:avLst/>
                  <a:gdLst>
                    <a:gd name="connsiteX0" fmla="*/ 1 w 1066800"/>
                    <a:gd name="connsiteY0" fmla="*/ 432794 h 1133073"/>
                    <a:gd name="connsiteX1" fmla="*/ 533400 w 1066800"/>
                    <a:gd name="connsiteY1" fmla="*/ 0 h 1133073"/>
                    <a:gd name="connsiteX2" fmla="*/ 1066799 w 1066800"/>
                    <a:gd name="connsiteY2" fmla="*/ 432794 h 1133073"/>
                    <a:gd name="connsiteX3" fmla="*/ 863059 w 1066800"/>
                    <a:gd name="connsiteY3" fmla="*/ 1133070 h 1133073"/>
                    <a:gd name="connsiteX4" fmla="*/ 203741 w 1066800"/>
                    <a:gd name="connsiteY4" fmla="*/ 1133070 h 1133073"/>
                    <a:gd name="connsiteX5" fmla="*/ 1 w 1066800"/>
                    <a:gd name="connsiteY5" fmla="*/ 432794 h 1133073"/>
                    <a:gd name="connsiteX0" fmla="*/ 0 w 967738"/>
                    <a:gd name="connsiteY0" fmla="*/ 432794 h 1133070"/>
                    <a:gd name="connsiteX1" fmla="*/ 434339 w 967738"/>
                    <a:gd name="connsiteY1" fmla="*/ 0 h 1133070"/>
                    <a:gd name="connsiteX2" fmla="*/ 967738 w 967738"/>
                    <a:gd name="connsiteY2" fmla="*/ 432794 h 1133070"/>
                    <a:gd name="connsiteX3" fmla="*/ 763998 w 967738"/>
                    <a:gd name="connsiteY3" fmla="*/ 1133070 h 1133070"/>
                    <a:gd name="connsiteX4" fmla="*/ 104680 w 967738"/>
                    <a:gd name="connsiteY4" fmla="*/ 1133070 h 1133070"/>
                    <a:gd name="connsiteX5" fmla="*/ 0 w 96773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  <a:gd name="connsiteX0" fmla="*/ 0 w 845818"/>
                    <a:gd name="connsiteY0" fmla="*/ 432794 h 1133070"/>
                    <a:gd name="connsiteX1" fmla="*/ 434339 w 845818"/>
                    <a:gd name="connsiteY1" fmla="*/ 0 h 1133070"/>
                    <a:gd name="connsiteX2" fmla="*/ 845818 w 845818"/>
                    <a:gd name="connsiteY2" fmla="*/ 432794 h 1133070"/>
                    <a:gd name="connsiteX3" fmla="*/ 763998 w 845818"/>
                    <a:gd name="connsiteY3" fmla="*/ 1133070 h 1133070"/>
                    <a:gd name="connsiteX4" fmla="*/ 104680 w 845818"/>
                    <a:gd name="connsiteY4" fmla="*/ 1133070 h 1133070"/>
                    <a:gd name="connsiteX5" fmla="*/ 0 w 845818"/>
                    <a:gd name="connsiteY5" fmla="*/ 432794 h 1133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818" h="1133070">
                      <a:moveTo>
                        <a:pt x="0" y="432794"/>
                      </a:moveTo>
                      <a:cubicBezTo>
                        <a:pt x="204311" y="293291"/>
                        <a:pt x="289559" y="144265"/>
                        <a:pt x="434339" y="0"/>
                      </a:cubicBezTo>
                      <a:cubicBezTo>
                        <a:pt x="571499" y="144265"/>
                        <a:pt x="682464" y="302817"/>
                        <a:pt x="845818" y="432794"/>
                      </a:cubicBezTo>
                      <a:cubicBezTo>
                        <a:pt x="818545" y="666219"/>
                        <a:pt x="767458" y="897264"/>
                        <a:pt x="763998" y="1133070"/>
                      </a:cubicBezTo>
                      <a:cubicBezTo>
                        <a:pt x="544225" y="1111638"/>
                        <a:pt x="336359" y="1106876"/>
                        <a:pt x="104680" y="1133070"/>
                      </a:cubicBezTo>
                      <a:cubicBezTo>
                        <a:pt x="93600" y="902026"/>
                        <a:pt x="34893" y="666219"/>
                        <a:pt x="0" y="432794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1F41C8A9-8223-43BE-996F-7626546AC50D}"/>
                    </a:ext>
                  </a:extLst>
                </p:cNvPr>
                <p:cNvSpPr txBox="1"/>
                <p:nvPr/>
              </p:nvSpPr>
              <p:spPr>
                <a:xfrm>
                  <a:off x="6440027" y="2892384"/>
                  <a:ext cx="876300" cy="579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solidFill>
                        <a:srgbClr val="FFC000"/>
                      </a:solidFill>
                      <a:effectLst>
                        <a:reflection blurRad="6350" stA="50000" endA="300" endPos="50000" dist="29997" dir="5400000" sy="-100000" algn="bl" rotWithShape="0"/>
                      </a:effectLst>
                      <a:latin typeface="Cloister Black" panose="00000400000000000000" pitchFamily="2" charset="0"/>
                    </a:rPr>
                    <a:t> </a:t>
                  </a:r>
                  <a:r>
                    <a:rPr lang="de-DE" sz="1600" baseline="300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C</a:t>
                  </a:r>
                  <a:r>
                    <a:rPr lang="de-DE" sz="28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K</a:t>
                  </a:r>
                  <a:r>
                    <a:rPr lang="de-DE" sz="1600" baseline="30000" dirty="0" err="1">
                      <a:solidFill>
                        <a:srgbClr val="FFC000"/>
                      </a:solidFill>
                      <a:effectLst/>
                      <a:latin typeface="Cloister Black" panose="00000400000000000000" pitchFamily="2" charset="0"/>
                    </a:rPr>
                    <a:t>g</a:t>
                  </a:r>
                  <a:endParaRPr lang="de-DE" sz="2400" dirty="0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endParaRPr>
                </a:p>
              </p:txBody>
            </p:sp>
            <p:sp>
              <p:nvSpPr>
                <p:cNvPr id="21" name="Freihandform: Form 20">
                  <a:extLst>
                    <a:ext uri="{FF2B5EF4-FFF2-40B4-BE49-F238E27FC236}">
                      <a16:creationId xmlns:a16="http://schemas.microsoft.com/office/drawing/2014/main" id="{E5BAF8B7-4C32-4FC4-B341-183F1EAE9DF6}"/>
                    </a:ext>
                  </a:extLst>
                </p:cNvPr>
                <p:cNvSpPr/>
                <p:nvPr/>
              </p:nvSpPr>
              <p:spPr>
                <a:xfrm>
                  <a:off x="6487402" y="3463135"/>
                  <a:ext cx="561975" cy="516730"/>
                </a:xfrm>
                <a:custGeom>
                  <a:avLst/>
                  <a:gdLst>
                    <a:gd name="connsiteX0" fmla="*/ 0 w 540544"/>
                    <a:gd name="connsiteY0" fmla="*/ 0 h 450056"/>
                    <a:gd name="connsiteX1" fmla="*/ 409575 w 540544"/>
                    <a:gd name="connsiteY1" fmla="*/ 450056 h 450056"/>
                    <a:gd name="connsiteX2" fmla="*/ 483394 w 540544"/>
                    <a:gd name="connsiteY2" fmla="*/ 414337 h 450056"/>
                    <a:gd name="connsiteX3" fmla="*/ 540544 w 540544"/>
                    <a:gd name="connsiteY3" fmla="*/ 354806 h 450056"/>
                    <a:gd name="connsiteX4" fmla="*/ 535781 w 540544"/>
                    <a:gd name="connsiteY4" fmla="*/ 340518 h 450056"/>
                    <a:gd name="connsiteX5" fmla="*/ 514350 w 540544"/>
                    <a:gd name="connsiteY5" fmla="*/ 342900 h 450056"/>
                    <a:gd name="connsiteX6" fmla="*/ 476250 w 540544"/>
                    <a:gd name="connsiteY6" fmla="*/ 361950 h 450056"/>
                    <a:gd name="connsiteX7" fmla="*/ 419100 w 540544"/>
                    <a:gd name="connsiteY7" fmla="*/ 392906 h 450056"/>
                    <a:gd name="connsiteX8" fmla="*/ 202406 w 540544"/>
                    <a:gd name="connsiteY8" fmla="*/ 161925 h 450056"/>
                    <a:gd name="connsiteX9" fmla="*/ 0 w 540544"/>
                    <a:gd name="connsiteY9" fmla="*/ 0 h 450056"/>
                    <a:gd name="connsiteX0" fmla="*/ 0 w 540544"/>
                    <a:gd name="connsiteY0" fmla="*/ 0 h 473868"/>
                    <a:gd name="connsiteX1" fmla="*/ 431007 w 540544"/>
                    <a:gd name="connsiteY1" fmla="*/ 473868 h 473868"/>
                    <a:gd name="connsiteX2" fmla="*/ 483394 w 540544"/>
                    <a:gd name="connsiteY2" fmla="*/ 414337 h 473868"/>
                    <a:gd name="connsiteX3" fmla="*/ 540544 w 540544"/>
                    <a:gd name="connsiteY3" fmla="*/ 354806 h 473868"/>
                    <a:gd name="connsiteX4" fmla="*/ 535781 w 540544"/>
                    <a:gd name="connsiteY4" fmla="*/ 340518 h 473868"/>
                    <a:gd name="connsiteX5" fmla="*/ 514350 w 540544"/>
                    <a:gd name="connsiteY5" fmla="*/ 342900 h 473868"/>
                    <a:gd name="connsiteX6" fmla="*/ 476250 w 540544"/>
                    <a:gd name="connsiteY6" fmla="*/ 361950 h 473868"/>
                    <a:gd name="connsiteX7" fmla="*/ 419100 w 540544"/>
                    <a:gd name="connsiteY7" fmla="*/ 392906 h 473868"/>
                    <a:gd name="connsiteX8" fmla="*/ 202406 w 540544"/>
                    <a:gd name="connsiteY8" fmla="*/ 161925 h 473868"/>
                    <a:gd name="connsiteX9" fmla="*/ 0 w 540544"/>
                    <a:gd name="connsiteY9" fmla="*/ 0 h 473868"/>
                    <a:gd name="connsiteX0" fmla="*/ 0 w 540544"/>
                    <a:gd name="connsiteY0" fmla="*/ 0 h 473868"/>
                    <a:gd name="connsiteX1" fmla="*/ 431007 w 540544"/>
                    <a:gd name="connsiteY1" fmla="*/ 473868 h 473868"/>
                    <a:gd name="connsiteX2" fmla="*/ 483394 w 540544"/>
                    <a:gd name="connsiteY2" fmla="*/ 414337 h 473868"/>
                    <a:gd name="connsiteX3" fmla="*/ 540544 w 540544"/>
                    <a:gd name="connsiteY3" fmla="*/ 354806 h 473868"/>
                    <a:gd name="connsiteX4" fmla="*/ 535781 w 540544"/>
                    <a:gd name="connsiteY4" fmla="*/ 340518 h 473868"/>
                    <a:gd name="connsiteX5" fmla="*/ 514350 w 540544"/>
                    <a:gd name="connsiteY5" fmla="*/ 342900 h 473868"/>
                    <a:gd name="connsiteX6" fmla="*/ 476250 w 540544"/>
                    <a:gd name="connsiteY6" fmla="*/ 361950 h 473868"/>
                    <a:gd name="connsiteX7" fmla="*/ 419100 w 540544"/>
                    <a:gd name="connsiteY7" fmla="*/ 392906 h 473868"/>
                    <a:gd name="connsiteX8" fmla="*/ 202406 w 540544"/>
                    <a:gd name="connsiteY8" fmla="*/ 161925 h 473868"/>
                    <a:gd name="connsiteX9" fmla="*/ 88106 w 540544"/>
                    <a:gd name="connsiteY9" fmla="*/ 47625 h 473868"/>
                    <a:gd name="connsiteX10" fmla="*/ 0 w 540544"/>
                    <a:gd name="connsiteY10" fmla="*/ 0 h 473868"/>
                    <a:gd name="connsiteX0" fmla="*/ 0 w 561975"/>
                    <a:gd name="connsiteY0" fmla="*/ 0 h 485775"/>
                    <a:gd name="connsiteX1" fmla="*/ 452438 w 561975"/>
                    <a:gd name="connsiteY1" fmla="*/ 485775 h 485775"/>
                    <a:gd name="connsiteX2" fmla="*/ 504825 w 561975"/>
                    <a:gd name="connsiteY2" fmla="*/ 426244 h 485775"/>
                    <a:gd name="connsiteX3" fmla="*/ 561975 w 561975"/>
                    <a:gd name="connsiteY3" fmla="*/ 366713 h 485775"/>
                    <a:gd name="connsiteX4" fmla="*/ 557212 w 561975"/>
                    <a:gd name="connsiteY4" fmla="*/ 352425 h 485775"/>
                    <a:gd name="connsiteX5" fmla="*/ 535781 w 561975"/>
                    <a:gd name="connsiteY5" fmla="*/ 354807 h 485775"/>
                    <a:gd name="connsiteX6" fmla="*/ 497681 w 561975"/>
                    <a:gd name="connsiteY6" fmla="*/ 373857 h 485775"/>
                    <a:gd name="connsiteX7" fmla="*/ 440531 w 561975"/>
                    <a:gd name="connsiteY7" fmla="*/ 404813 h 485775"/>
                    <a:gd name="connsiteX8" fmla="*/ 223837 w 561975"/>
                    <a:gd name="connsiteY8" fmla="*/ 173832 h 485775"/>
                    <a:gd name="connsiteX9" fmla="*/ 109537 w 561975"/>
                    <a:gd name="connsiteY9" fmla="*/ 59532 h 485775"/>
                    <a:gd name="connsiteX10" fmla="*/ 0 w 561975"/>
                    <a:gd name="connsiteY10" fmla="*/ 0 h 485775"/>
                    <a:gd name="connsiteX0" fmla="*/ 0 w 561975"/>
                    <a:gd name="connsiteY0" fmla="*/ 30955 h 516730"/>
                    <a:gd name="connsiteX1" fmla="*/ 452438 w 561975"/>
                    <a:gd name="connsiteY1" fmla="*/ 516730 h 516730"/>
                    <a:gd name="connsiteX2" fmla="*/ 504825 w 561975"/>
                    <a:gd name="connsiteY2" fmla="*/ 457199 h 516730"/>
                    <a:gd name="connsiteX3" fmla="*/ 561975 w 561975"/>
                    <a:gd name="connsiteY3" fmla="*/ 397668 h 516730"/>
                    <a:gd name="connsiteX4" fmla="*/ 557212 w 561975"/>
                    <a:gd name="connsiteY4" fmla="*/ 383380 h 516730"/>
                    <a:gd name="connsiteX5" fmla="*/ 535781 w 561975"/>
                    <a:gd name="connsiteY5" fmla="*/ 385762 h 516730"/>
                    <a:gd name="connsiteX6" fmla="*/ 497681 w 561975"/>
                    <a:gd name="connsiteY6" fmla="*/ 404812 h 516730"/>
                    <a:gd name="connsiteX7" fmla="*/ 440531 w 561975"/>
                    <a:gd name="connsiteY7" fmla="*/ 435768 h 516730"/>
                    <a:gd name="connsiteX8" fmla="*/ 223837 w 561975"/>
                    <a:gd name="connsiteY8" fmla="*/ 204787 h 516730"/>
                    <a:gd name="connsiteX9" fmla="*/ 23812 w 561975"/>
                    <a:gd name="connsiteY9" fmla="*/ 0 h 516730"/>
                    <a:gd name="connsiteX10" fmla="*/ 0 w 561975"/>
                    <a:gd name="connsiteY10" fmla="*/ 30955 h 516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61975" h="516730">
                      <a:moveTo>
                        <a:pt x="0" y="30955"/>
                      </a:moveTo>
                      <a:lnTo>
                        <a:pt x="452438" y="516730"/>
                      </a:lnTo>
                      <a:lnTo>
                        <a:pt x="504825" y="457199"/>
                      </a:lnTo>
                      <a:lnTo>
                        <a:pt x="561975" y="397668"/>
                      </a:lnTo>
                      <a:lnTo>
                        <a:pt x="557212" y="383380"/>
                      </a:lnTo>
                      <a:lnTo>
                        <a:pt x="535781" y="385762"/>
                      </a:lnTo>
                      <a:lnTo>
                        <a:pt x="497681" y="404812"/>
                      </a:lnTo>
                      <a:lnTo>
                        <a:pt x="440531" y="435768"/>
                      </a:lnTo>
                      <a:lnTo>
                        <a:pt x="223837" y="204787"/>
                      </a:lnTo>
                      <a:cubicBezTo>
                        <a:pt x="188912" y="177006"/>
                        <a:pt x="58737" y="27781"/>
                        <a:pt x="23812" y="0"/>
                      </a:cubicBezTo>
                      <a:lnTo>
                        <a:pt x="0" y="3095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Freihandform: Form 21">
                  <a:extLst>
                    <a:ext uri="{FF2B5EF4-FFF2-40B4-BE49-F238E27FC236}">
                      <a16:creationId xmlns:a16="http://schemas.microsoft.com/office/drawing/2014/main" id="{2F33CB6E-5233-421B-92DB-3A70A1DCDD34}"/>
                    </a:ext>
                  </a:extLst>
                </p:cNvPr>
                <p:cNvSpPr/>
                <p:nvPr/>
              </p:nvSpPr>
              <p:spPr>
                <a:xfrm>
                  <a:off x="6477878" y="2665417"/>
                  <a:ext cx="121444" cy="812007"/>
                </a:xfrm>
                <a:custGeom>
                  <a:avLst/>
                  <a:gdLst>
                    <a:gd name="connsiteX0" fmla="*/ 85725 w 121444"/>
                    <a:gd name="connsiteY0" fmla="*/ 0 h 812007"/>
                    <a:gd name="connsiteX1" fmla="*/ 121444 w 121444"/>
                    <a:gd name="connsiteY1" fmla="*/ 52388 h 812007"/>
                    <a:gd name="connsiteX2" fmla="*/ 40481 w 121444"/>
                    <a:gd name="connsiteY2" fmla="*/ 685800 h 812007"/>
                    <a:gd name="connsiteX3" fmla="*/ 28575 w 121444"/>
                    <a:gd name="connsiteY3" fmla="*/ 783432 h 812007"/>
                    <a:gd name="connsiteX4" fmla="*/ 0 w 121444"/>
                    <a:gd name="connsiteY4" fmla="*/ 812007 h 812007"/>
                    <a:gd name="connsiteX5" fmla="*/ 85725 w 121444"/>
                    <a:gd name="connsiteY5" fmla="*/ 0 h 812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444" h="812007">
                      <a:moveTo>
                        <a:pt x="85725" y="0"/>
                      </a:moveTo>
                      <a:lnTo>
                        <a:pt x="121444" y="52388"/>
                      </a:lnTo>
                      <a:lnTo>
                        <a:pt x="40481" y="685800"/>
                      </a:lnTo>
                      <a:lnTo>
                        <a:pt x="28575" y="783432"/>
                      </a:lnTo>
                      <a:lnTo>
                        <a:pt x="0" y="81200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5A867E21-BB97-4B19-9C37-31DE6CD0CA9F}"/>
                    </a:ext>
                  </a:extLst>
                </p:cNvPr>
                <p:cNvCxnSpPr>
                  <a:cxnSpLocks/>
                  <a:stCxn id="17" idx="4"/>
                  <a:endCxn id="19" idx="4"/>
                </p:cNvCxnSpPr>
                <p:nvPr/>
              </p:nvCxnSpPr>
              <p:spPr>
                <a:xfrm flipH="1">
                  <a:off x="7269023" y="2635236"/>
                  <a:ext cx="51606" cy="9638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bg1">
                          <a:lumMod val="85000"/>
                          <a:alpha val="40000"/>
                        </a:schemeClr>
                      </a:gs>
                      <a:gs pos="100000">
                        <a:schemeClr val="bg1">
                          <a:lumMod val="85000"/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BE2DBBAB-6B70-4E46-8C06-5518917159B9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H="1" flipV="1">
                  <a:off x="7373701" y="3425036"/>
                  <a:ext cx="68579" cy="64004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bg1">
                          <a:lumMod val="85000"/>
                          <a:alpha val="40000"/>
                        </a:schemeClr>
                      </a:gs>
                      <a:gs pos="100000">
                        <a:schemeClr val="bg1">
                          <a:lumMod val="85000"/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6B7CFD57-9936-4E11-B597-ECD46E72193E}"/>
                    </a:ext>
                  </a:extLst>
                </p:cNvPr>
                <p:cNvSpPr/>
                <p:nvPr/>
              </p:nvSpPr>
              <p:spPr>
                <a:xfrm>
                  <a:off x="6580272" y="2667953"/>
                  <a:ext cx="700086" cy="45719"/>
                </a:xfrm>
                <a:custGeom>
                  <a:avLst/>
                  <a:gdLst>
                    <a:gd name="connsiteX0" fmla="*/ 690562 w 690562"/>
                    <a:gd name="connsiteY0" fmla="*/ 0 h 52388"/>
                    <a:gd name="connsiteX1" fmla="*/ 671512 w 690562"/>
                    <a:gd name="connsiteY1" fmla="*/ 52388 h 52388"/>
                    <a:gd name="connsiteX2" fmla="*/ 23812 w 690562"/>
                    <a:gd name="connsiteY2" fmla="*/ 50006 h 52388"/>
                    <a:gd name="connsiteX3" fmla="*/ 0 w 690562"/>
                    <a:gd name="connsiteY3" fmla="*/ 11906 h 52388"/>
                    <a:gd name="connsiteX4" fmla="*/ 690562 w 690562"/>
                    <a:gd name="connsiteY4" fmla="*/ 0 h 52388"/>
                    <a:gd name="connsiteX0" fmla="*/ 673893 w 673893"/>
                    <a:gd name="connsiteY0" fmla="*/ 16669 h 40482"/>
                    <a:gd name="connsiteX1" fmla="*/ 671512 w 673893"/>
                    <a:gd name="connsiteY1" fmla="*/ 40482 h 40482"/>
                    <a:gd name="connsiteX2" fmla="*/ 23812 w 673893"/>
                    <a:gd name="connsiteY2" fmla="*/ 38100 h 40482"/>
                    <a:gd name="connsiteX3" fmla="*/ 0 w 673893"/>
                    <a:gd name="connsiteY3" fmla="*/ 0 h 40482"/>
                    <a:gd name="connsiteX4" fmla="*/ 673893 w 673893"/>
                    <a:gd name="connsiteY4" fmla="*/ 16669 h 40482"/>
                    <a:gd name="connsiteX0" fmla="*/ 661986 w 661986"/>
                    <a:gd name="connsiteY0" fmla="*/ 2381 h 26194"/>
                    <a:gd name="connsiteX1" fmla="*/ 659605 w 661986"/>
                    <a:gd name="connsiteY1" fmla="*/ 26194 h 26194"/>
                    <a:gd name="connsiteX2" fmla="*/ 11905 w 661986"/>
                    <a:gd name="connsiteY2" fmla="*/ 23812 h 26194"/>
                    <a:gd name="connsiteX3" fmla="*/ 0 w 661986"/>
                    <a:gd name="connsiteY3" fmla="*/ 0 h 26194"/>
                    <a:gd name="connsiteX4" fmla="*/ 661986 w 661986"/>
                    <a:gd name="connsiteY4" fmla="*/ 2381 h 26194"/>
                    <a:gd name="connsiteX0" fmla="*/ 681036 w 681036"/>
                    <a:gd name="connsiteY0" fmla="*/ 0 h 30957"/>
                    <a:gd name="connsiteX1" fmla="*/ 659605 w 681036"/>
                    <a:gd name="connsiteY1" fmla="*/ 30957 h 30957"/>
                    <a:gd name="connsiteX2" fmla="*/ 11905 w 681036"/>
                    <a:gd name="connsiteY2" fmla="*/ 28575 h 30957"/>
                    <a:gd name="connsiteX3" fmla="*/ 0 w 681036"/>
                    <a:gd name="connsiteY3" fmla="*/ 4763 h 30957"/>
                    <a:gd name="connsiteX4" fmla="*/ 681036 w 681036"/>
                    <a:gd name="connsiteY4" fmla="*/ 0 h 30957"/>
                    <a:gd name="connsiteX0" fmla="*/ 700086 w 700086"/>
                    <a:gd name="connsiteY0" fmla="*/ 0 h 30957"/>
                    <a:gd name="connsiteX1" fmla="*/ 678655 w 700086"/>
                    <a:gd name="connsiteY1" fmla="*/ 30957 h 30957"/>
                    <a:gd name="connsiteX2" fmla="*/ 30955 w 700086"/>
                    <a:gd name="connsiteY2" fmla="*/ 28575 h 30957"/>
                    <a:gd name="connsiteX3" fmla="*/ 0 w 700086"/>
                    <a:gd name="connsiteY3" fmla="*/ 4763 h 30957"/>
                    <a:gd name="connsiteX4" fmla="*/ 700086 w 700086"/>
                    <a:gd name="connsiteY4" fmla="*/ 0 h 3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086" h="30957">
                      <a:moveTo>
                        <a:pt x="700086" y="0"/>
                      </a:moveTo>
                      <a:lnTo>
                        <a:pt x="678655" y="30957"/>
                      </a:lnTo>
                      <a:lnTo>
                        <a:pt x="30955" y="28575"/>
                      </a:lnTo>
                      <a:lnTo>
                        <a:pt x="0" y="4763"/>
                      </a:lnTo>
                      <a:lnTo>
                        <a:pt x="70008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Freihandform: Form 25">
                  <a:extLst>
                    <a:ext uri="{FF2B5EF4-FFF2-40B4-BE49-F238E27FC236}">
                      <a16:creationId xmlns:a16="http://schemas.microsoft.com/office/drawing/2014/main" id="{94E1150F-2162-4674-9359-DE4B30802DEC}"/>
                    </a:ext>
                  </a:extLst>
                </p:cNvPr>
                <p:cNvSpPr/>
                <p:nvPr/>
              </p:nvSpPr>
              <p:spPr>
                <a:xfrm>
                  <a:off x="7282740" y="2686849"/>
                  <a:ext cx="140494" cy="752475"/>
                </a:xfrm>
                <a:custGeom>
                  <a:avLst/>
                  <a:gdLst>
                    <a:gd name="connsiteX0" fmla="*/ 0 w 140494"/>
                    <a:gd name="connsiteY0" fmla="*/ 45243 h 752475"/>
                    <a:gd name="connsiteX1" fmla="*/ 28575 w 140494"/>
                    <a:gd name="connsiteY1" fmla="*/ 0 h 752475"/>
                    <a:gd name="connsiteX2" fmla="*/ 140494 w 140494"/>
                    <a:gd name="connsiteY2" fmla="*/ 752475 h 752475"/>
                    <a:gd name="connsiteX3" fmla="*/ 107157 w 140494"/>
                    <a:gd name="connsiteY3" fmla="*/ 721518 h 752475"/>
                    <a:gd name="connsiteX4" fmla="*/ 0 w 140494"/>
                    <a:gd name="connsiteY4" fmla="*/ 45243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4" h="752475">
                      <a:moveTo>
                        <a:pt x="0" y="45243"/>
                      </a:moveTo>
                      <a:lnTo>
                        <a:pt x="28575" y="0"/>
                      </a:lnTo>
                      <a:lnTo>
                        <a:pt x="140494" y="752475"/>
                      </a:lnTo>
                      <a:lnTo>
                        <a:pt x="107157" y="721518"/>
                      </a:lnTo>
                      <a:lnTo>
                        <a:pt x="0" y="45243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9B329A2-8069-42DC-B14D-6756ABC7FF75}"/>
                </a:ext>
              </a:extLst>
            </p:cNvPr>
            <p:cNvGrpSpPr/>
            <p:nvPr/>
          </p:nvGrpSpPr>
          <p:grpSpPr>
            <a:xfrm rot="2858241">
              <a:off x="3744044" y="2272398"/>
              <a:ext cx="488314" cy="551256"/>
              <a:chOff x="1269207" y="3623094"/>
              <a:chExt cx="1914926" cy="2161756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9E6B7D6-78F3-4CA5-96AA-97A1DECEE5C2}"/>
                  </a:ext>
                </a:extLst>
              </p:cNvPr>
              <p:cNvSpPr/>
              <p:nvPr/>
            </p:nvSpPr>
            <p:spPr>
              <a:xfrm>
                <a:off x="1269207" y="4143375"/>
                <a:ext cx="1914926" cy="164147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38">
                <a:extLst>
                  <a:ext uri="{FF2B5EF4-FFF2-40B4-BE49-F238E27FC236}">
                    <a16:creationId xmlns:a16="http://schemas.microsoft.com/office/drawing/2014/main" id="{C9ED888B-2E19-4127-A956-B70FD2E2F250}"/>
                  </a:ext>
                </a:extLst>
              </p:cNvPr>
              <p:cNvSpPr/>
              <p:nvPr/>
            </p:nvSpPr>
            <p:spPr>
              <a:xfrm>
                <a:off x="1976746" y="3842968"/>
                <a:ext cx="553173" cy="661138"/>
              </a:xfrm>
              <a:custGeom>
                <a:avLst/>
                <a:gdLst>
                  <a:gd name="connsiteX0" fmla="*/ 0 w 553173"/>
                  <a:gd name="connsiteY0" fmla="*/ 0 h 851638"/>
                  <a:gd name="connsiteX1" fmla="*/ 553173 w 553173"/>
                  <a:gd name="connsiteY1" fmla="*/ 0 h 851638"/>
                  <a:gd name="connsiteX2" fmla="*/ 553173 w 553173"/>
                  <a:gd name="connsiteY2" fmla="*/ 851638 h 851638"/>
                  <a:gd name="connsiteX3" fmla="*/ 0 w 553173"/>
                  <a:gd name="connsiteY3" fmla="*/ 851638 h 851638"/>
                  <a:gd name="connsiteX4" fmla="*/ 0 w 553173"/>
                  <a:gd name="connsiteY4" fmla="*/ 0 h 851638"/>
                  <a:gd name="connsiteX0" fmla="*/ 0 w 553173"/>
                  <a:gd name="connsiteY0" fmla="*/ 0 h 851638"/>
                  <a:gd name="connsiteX1" fmla="*/ 553173 w 553173"/>
                  <a:gd name="connsiteY1" fmla="*/ 0 h 851638"/>
                  <a:gd name="connsiteX2" fmla="*/ 553173 w 553173"/>
                  <a:gd name="connsiteY2" fmla="*/ 851638 h 851638"/>
                  <a:gd name="connsiteX3" fmla="*/ 0 w 553173"/>
                  <a:gd name="connsiteY3" fmla="*/ 661138 h 851638"/>
                  <a:gd name="connsiteX4" fmla="*/ 0 w 553173"/>
                  <a:gd name="connsiteY4" fmla="*/ 0 h 851638"/>
                  <a:gd name="connsiteX0" fmla="*/ 0 w 553173"/>
                  <a:gd name="connsiteY0" fmla="*/ 0 h 675426"/>
                  <a:gd name="connsiteX1" fmla="*/ 553173 w 553173"/>
                  <a:gd name="connsiteY1" fmla="*/ 0 h 675426"/>
                  <a:gd name="connsiteX2" fmla="*/ 534123 w 553173"/>
                  <a:gd name="connsiteY2" fmla="*/ 675426 h 675426"/>
                  <a:gd name="connsiteX3" fmla="*/ 0 w 553173"/>
                  <a:gd name="connsiteY3" fmla="*/ 661138 h 675426"/>
                  <a:gd name="connsiteX4" fmla="*/ 0 w 553173"/>
                  <a:gd name="connsiteY4" fmla="*/ 0 h 675426"/>
                  <a:gd name="connsiteX0" fmla="*/ 0 w 553173"/>
                  <a:gd name="connsiteY0" fmla="*/ 0 h 675426"/>
                  <a:gd name="connsiteX1" fmla="*/ 553173 w 553173"/>
                  <a:gd name="connsiteY1" fmla="*/ 0 h 675426"/>
                  <a:gd name="connsiteX2" fmla="*/ 534123 w 553173"/>
                  <a:gd name="connsiteY2" fmla="*/ 675426 h 675426"/>
                  <a:gd name="connsiteX3" fmla="*/ 245430 w 553173"/>
                  <a:gd name="connsiteY3" fmla="*/ 622003 h 675426"/>
                  <a:gd name="connsiteX4" fmla="*/ 0 w 553173"/>
                  <a:gd name="connsiteY4" fmla="*/ 661138 h 675426"/>
                  <a:gd name="connsiteX5" fmla="*/ 0 w 553173"/>
                  <a:gd name="connsiteY5" fmla="*/ 0 h 675426"/>
                  <a:gd name="connsiteX0" fmla="*/ 0 w 553173"/>
                  <a:gd name="connsiteY0" fmla="*/ 0 h 661138"/>
                  <a:gd name="connsiteX1" fmla="*/ 553173 w 553173"/>
                  <a:gd name="connsiteY1" fmla="*/ 0 h 661138"/>
                  <a:gd name="connsiteX2" fmla="*/ 529361 w 553173"/>
                  <a:gd name="connsiteY2" fmla="*/ 651613 h 661138"/>
                  <a:gd name="connsiteX3" fmla="*/ 245430 w 553173"/>
                  <a:gd name="connsiteY3" fmla="*/ 622003 h 661138"/>
                  <a:gd name="connsiteX4" fmla="*/ 0 w 553173"/>
                  <a:gd name="connsiteY4" fmla="*/ 661138 h 661138"/>
                  <a:gd name="connsiteX5" fmla="*/ 0 w 553173"/>
                  <a:gd name="connsiteY5" fmla="*/ 0 h 66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3173" h="661138">
                    <a:moveTo>
                      <a:pt x="0" y="0"/>
                    </a:moveTo>
                    <a:lnTo>
                      <a:pt x="553173" y="0"/>
                    </a:lnTo>
                    <a:lnTo>
                      <a:pt x="529361" y="651613"/>
                    </a:lnTo>
                    <a:cubicBezTo>
                      <a:pt x="431542" y="649680"/>
                      <a:pt x="343249" y="623936"/>
                      <a:pt x="245430" y="622003"/>
                    </a:cubicBezTo>
                    <a:lnTo>
                      <a:pt x="0" y="661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9">
                <a:extLst>
                  <a:ext uri="{FF2B5EF4-FFF2-40B4-BE49-F238E27FC236}">
                    <a16:creationId xmlns:a16="http://schemas.microsoft.com/office/drawing/2014/main" id="{6D17F91B-6D13-47A4-9697-EC3C908E41F4}"/>
                  </a:ext>
                </a:extLst>
              </p:cNvPr>
              <p:cNvSpPr/>
              <p:nvPr/>
            </p:nvSpPr>
            <p:spPr>
              <a:xfrm>
                <a:off x="1804931" y="3623094"/>
                <a:ext cx="902301" cy="264822"/>
              </a:xfrm>
              <a:custGeom>
                <a:avLst/>
                <a:gdLst>
                  <a:gd name="connsiteX0" fmla="*/ 0 w 906986"/>
                  <a:gd name="connsiteY0" fmla="*/ 0 h 255869"/>
                  <a:gd name="connsiteX1" fmla="*/ 906986 w 906986"/>
                  <a:gd name="connsiteY1" fmla="*/ 0 h 255869"/>
                  <a:gd name="connsiteX2" fmla="*/ 906986 w 906986"/>
                  <a:gd name="connsiteY2" fmla="*/ 255869 h 255869"/>
                  <a:gd name="connsiteX3" fmla="*/ 0 w 906986"/>
                  <a:gd name="connsiteY3" fmla="*/ 255869 h 255869"/>
                  <a:gd name="connsiteX4" fmla="*/ 0 w 906986"/>
                  <a:gd name="connsiteY4" fmla="*/ 0 h 255869"/>
                  <a:gd name="connsiteX0" fmla="*/ 0 w 906986"/>
                  <a:gd name="connsiteY0" fmla="*/ 0 h 255869"/>
                  <a:gd name="connsiteX1" fmla="*/ 906986 w 906986"/>
                  <a:gd name="connsiteY1" fmla="*/ 0 h 255869"/>
                  <a:gd name="connsiteX2" fmla="*/ 906986 w 906986"/>
                  <a:gd name="connsiteY2" fmla="*/ 255869 h 255869"/>
                  <a:gd name="connsiteX3" fmla="*/ 448866 w 906986"/>
                  <a:gd name="connsiteY3" fmla="*/ 222163 h 255869"/>
                  <a:gd name="connsiteX4" fmla="*/ 0 w 906986"/>
                  <a:gd name="connsiteY4" fmla="*/ 255869 h 255869"/>
                  <a:gd name="connsiteX5" fmla="*/ 0 w 906986"/>
                  <a:gd name="connsiteY5" fmla="*/ 0 h 255869"/>
                  <a:gd name="connsiteX0" fmla="*/ 0 w 906986"/>
                  <a:gd name="connsiteY0" fmla="*/ 28003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0 w 906986"/>
                  <a:gd name="connsiteY6" fmla="*/ 28003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6986 w 906986"/>
                  <a:gd name="connsiteY2" fmla="*/ 28003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48866 w 906986"/>
                  <a:gd name="connsiteY4" fmla="*/ 250166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6986"/>
                  <a:gd name="connsiteY0" fmla="*/ 51815 h 283872"/>
                  <a:gd name="connsiteX1" fmla="*/ 474746 w 906986"/>
                  <a:gd name="connsiteY1" fmla="*/ 0 h 283872"/>
                  <a:gd name="connsiteX2" fmla="*/ 904604 w 906986"/>
                  <a:gd name="connsiteY2" fmla="*/ 51816 h 283872"/>
                  <a:gd name="connsiteX3" fmla="*/ 906986 w 906986"/>
                  <a:gd name="connsiteY3" fmla="*/ 283872 h 283872"/>
                  <a:gd name="connsiteX4" fmla="*/ 451247 w 906986"/>
                  <a:gd name="connsiteY4" fmla="*/ 233497 h 283872"/>
                  <a:gd name="connsiteX5" fmla="*/ 0 w 906986"/>
                  <a:gd name="connsiteY5" fmla="*/ 283872 h 283872"/>
                  <a:gd name="connsiteX6" fmla="*/ 2381 w 906986"/>
                  <a:gd name="connsiteY6" fmla="*/ 51815 h 283872"/>
                  <a:gd name="connsiteX0" fmla="*/ 2381 w 904604"/>
                  <a:gd name="connsiteY0" fmla="*/ 51815 h 283872"/>
                  <a:gd name="connsiteX1" fmla="*/ 474746 w 904604"/>
                  <a:gd name="connsiteY1" fmla="*/ 0 h 283872"/>
                  <a:gd name="connsiteX2" fmla="*/ 904604 w 904604"/>
                  <a:gd name="connsiteY2" fmla="*/ 51816 h 283872"/>
                  <a:gd name="connsiteX3" fmla="*/ 875236 w 904604"/>
                  <a:gd name="connsiteY3" fmla="*/ 264822 h 283872"/>
                  <a:gd name="connsiteX4" fmla="*/ 451247 w 904604"/>
                  <a:gd name="connsiteY4" fmla="*/ 233497 h 283872"/>
                  <a:gd name="connsiteX5" fmla="*/ 0 w 904604"/>
                  <a:gd name="connsiteY5" fmla="*/ 283872 h 283872"/>
                  <a:gd name="connsiteX6" fmla="*/ 2381 w 904604"/>
                  <a:gd name="connsiteY6" fmla="*/ 51815 h 283872"/>
                  <a:gd name="connsiteX0" fmla="*/ 78 w 902301"/>
                  <a:gd name="connsiteY0" fmla="*/ 51815 h 264822"/>
                  <a:gd name="connsiteX1" fmla="*/ 472443 w 902301"/>
                  <a:gd name="connsiteY1" fmla="*/ 0 h 264822"/>
                  <a:gd name="connsiteX2" fmla="*/ 902301 w 902301"/>
                  <a:gd name="connsiteY2" fmla="*/ 51816 h 264822"/>
                  <a:gd name="connsiteX3" fmla="*/ 872933 w 902301"/>
                  <a:gd name="connsiteY3" fmla="*/ 264822 h 264822"/>
                  <a:gd name="connsiteX4" fmla="*/ 448944 w 902301"/>
                  <a:gd name="connsiteY4" fmla="*/ 233497 h 264822"/>
                  <a:gd name="connsiteX5" fmla="*/ 4047 w 902301"/>
                  <a:gd name="connsiteY5" fmla="*/ 258472 h 264822"/>
                  <a:gd name="connsiteX6" fmla="*/ 78 w 902301"/>
                  <a:gd name="connsiteY6" fmla="*/ 51815 h 264822"/>
                  <a:gd name="connsiteX0" fmla="*/ 78 w 902301"/>
                  <a:gd name="connsiteY0" fmla="*/ 51815 h 264822"/>
                  <a:gd name="connsiteX1" fmla="*/ 472443 w 902301"/>
                  <a:gd name="connsiteY1" fmla="*/ 0 h 264822"/>
                  <a:gd name="connsiteX2" fmla="*/ 902301 w 902301"/>
                  <a:gd name="connsiteY2" fmla="*/ 51816 h 264822"/>
                  <a:gd name="connsiteX3" fmla="*/ 872933 w 902301"/>
                  <a:gd name="connsiteY3" fmla="*/ 264822 h 264822"/>
                  <a:gd name="connsiteX4" fmla="*/ 448944 w 902301"/>
                  <a:gd name="connsiteY4" fmla="*/ 233497 h 264822"/>
                  <a:gd name="connsiteX5" fmla="*/ 4047 w 902301"/>
                  <a:gd name="connsiteY5" fmla="*/ 258472 h 264822"/>
                  <a:gd name="connsiteX6" fmla="*/ 78 w 902301"/>
                  <a:gd name="connsiteY6" fmla="*/ 51815 h 26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2301" h="264822">
                    <a:moveTo>
                      <a:pt x="78" y="51815"/>
                    </a:moveTo>
                    <a:cubicBezTo>
                      <a:pt x="157832" y="20151"/>
                      <a:pt x="317070" y="708"/>
                      <a:pt x="472443" y="0"/>
                    </a:cubicBezTo>
                    <a:cubicBezTo>
                      <a:pt x="615729" y="5366"/>
                      <a:pt x="759015" y="13113"/>
                      <a:pt x="902301" y="51816"/>
                    </a:cubicBezTo>
                    <a:lnTo>
                      <a:pt x="872933" y="264822"/>
                    </a:lnTo>
                    <a:cubicBezTo>
                      <a:pt x="727370" y="233638"/>
                      <a:pt x="601651" y="236106"/>
                      <a:pt x="448944" y="233497"/>
                    </a:cubicBezTo>
                    <a:cubicBezTo>
                      <a:pt x="299322" y="244732"/>
                      <a:pt x="187006" y="249619"/>
                      <a:pt x="4047" y="258472"/>
                    </a:cubicBezTo>
                    <a:cubicBezTo>
                      <a:pt x="4841" y="181120"/>
                      <a:pt x="-716" y="129167"/>
                      <a:pt x="78" y="5181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3705E95-8080-4824-A6C4-997DBC4F165B}"/>
                  </a:ext>
                </a:extLst>
              </p:cNvPr>
              <p:cNvSpPr/>
              <p:nvPr/>
            </p:nvSpPr>
            <p:spPr>
              <a:xfrm>
                <a:off x="1727293" y="3668586"/>
                <a:ext cx="238125" cy="2193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664930A0-4D7A-4FF4-BA00-17B43930216A}"/>
                  </a:ext>
                </a:extLst>
              </p:cNvPr>
              <p:cNvSpPr/>
              <p:nvPr/>
            </p:nvSpPr>
            <p:spPr>
              <a:xfrm>
                <a:off x="2550076" y="3668586"/>
                <a:ext cx="238125" cy="2193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: Form 7">
                <a:extLst>
                  <a:ext uri="{FF2B5EF4-FFF2-40B4-BE49-F238E27FC236}">
                    <a16:creationId xmlns:a16="http://schemas.microsoft.com/office/drawing/2014/main" id="{29F22BD2-7CEE-4B94-81F1-AE75398096B1}"/>
                  </a:ext>
                </a:extLst>
              </p:cNvPr>
              <p:cNvSpPr/>
              <p:nvPr/>
            </p:nvSpPr>
            <p:spPr>
              <a:xfrm>
                <a:off x="1973264" y="3851032"/>
                <a:ext cx="565150" cy="26438"/>
              </a:xfrm>
              <a:custGeom>
                <a:avLst/>
                <a:gdLst>
                  <a:gd name="connsiteX0" fmla="*/ 0 w 565150"/>
                  <a:gd name="connsiteY0" fmla="*/ 25400 h 25400"/>
                  <a:gd name="connsiteX1" fmla="*/ 273050 w 565150"/>
                  <a:gd name="connsiteY1" fmla="*/ 0 h 25400"/>
                  <a:gd name="connsiteX2" fmla="*/ 565150 w 565150"/>
                  <a:gd name="connsiteY2" fmla="*/ 19050 h 25400"/>
                  <a:gd name="connsiteX0" fmla="*/ 0 w 565150"/>
                  <a:gd name="connsiteY0" fmla="*/ 26340 h 26340"/>
                  <a:gd name="connsiteX1" fmla="*/ 273050 w 565150"/>
                  <a:gd name="connsiteY1" fmla="*/ 940 h 26340"/>
                  <a:gd name="connsiteX2" fmla="*/ 565150 w 565150"/>
                  <a:gd name="connsiteY2" fmla="*/ 19990 h 26340"/>
                  <a:gd name="connsiteX0" fmla="*/ 0 w 565150"/>
                  <a:gd name="connsiteY0" fmla="*/ 26438 h 26438"/>
                  <a:gd name="connsiteX1" fmla="*/ 273050 w 565150"/>
                  <a:gd name="connsiteY1" fmla="*/ 1038 h 26438"/>
                  <a:gd name="connsiteX2" fmla="*/ 565150 w 565150"/>
                  <a:gd name="connsiteY2" fmla="*/ 20088 h 2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150" h="26438">
                    <a:moveTo>
                      <a:pt x="0" y="26438"/>
                    </a:moveTo>
                    <a:cubicBezTo>
                      <a:pt x="91017" y="17971"/>
                      <a:pt x="158220" y="-4782"/>
                      <a:pt x="273050" y="1038"/>
                    </a:cubicBezTo>
                    <a:cubicBezTo>
                      <a:pt x="382323" y="-4518"/>
                      <a:pt x="467783" y="13738"/>
                      <a:pt x="565150" y="20088"/>
                    </a:cubicBezTo>
                  </a:path>
                </a:pathLst>
              </a:custGeom>
              <a:noFill/>
              <a:ln w="6350">
                <a:solidFill>
                  <a:schemeClr val="tx1">
                    <a:alpha val="2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5EAB364-F3C2-4ED8-B5FC-71EB7D18BDFB}"/>
                  </a:ext>
                </a:extLst>
              </p:cNvPr>
              <p:cNvSpPr/>
              <p:nvPr/>
            </p:nvSpPr>
            <p:spPr>
              <a:xfrm>
                <a:off x="1905436" y="3624478"/>
                <a:ext cx="680602" cy="602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tx1">
                    <a:alpha val="4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11FBAAB-447E-4765-AE1E-7493293424B9}"/>
                  </a:ext>
                </a:extLst>
              </p:cNvPr>
              <p:cNvSpPr/>
              <p:nvPr/>
            </p:nvSpPr>
            <p:spPr>
              <a:xfrm>
                <a:off x="1379974" y="4221980"/>
                <a:ext cx="1731526" cy="14842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reihandform: Form 10">
                <a:extLst>
                  <a:ext uri="{FF2B5EF4-FFF2-40B4-BE49-F238E27FC236}">
                    <a16:creationId xmlns:a16="http://schemas.microsoft.com/office/drawing/2014/main" id="{350623DE-AC31-4D4B-959C-38225EC5B8DE}"/>
                  </a:ext>
                </a:extLst>
              </p:cNvPr>
              <p:cNvSpPr/>
              <p:nvPr/>
            </p:nvSpPr>
            <p:spPr>
              <a:xfrm>
                <a:off x="1390650" y="4184650"/>
                <a:ext cx="1524000" cy="654050"/>
              </a:xfrm>
              <a:custGeom>
                <a:avLst/>
                <a:gdLst>
                  <a:gd name="connsiteX0" fmla="*/ 0 w 1524000"/>
                  <a:gd name="connsiteY0" fmla="*/ 469900 h 654050"/>
                  <a:gd name="connsiteX1" fmla="*/ 412750 w 1524000"/>
                  <a:gd name="connsiteY1" fmla="*/ 622300 h 654050"/>
                  <a:gd name="connsiteX2" fmla="*/ 736600 w 1524000"/>
                  <a:gd name="connsiteY2" fmla="*/ 654050 h 654050"/>
                  <a:gd name="connsiteX3" fmla="*/ 1085850 w 1524000"/>
                  <a:gd name="connsiteY3" fmla="*/ 577850 h 654050"/>
                  <a:gd name="connsiteX4" fmla="*/ 1187450 w 1524000"/>
                  <a:gd name="connsiteY4" fmla="*/ 514350 h 654050"/>
                  <a:gd name="connsiteX5" fmla="*/ 1149350 w 1524000"/>
                  <a:gd name="connsiteY5" fmla="*/ 450850 h 654050"/>
                  <a:gd name="connsiteX6" fmla="*/ 1060450 w 1524000"/>
                  <a:gd name="connsiteY6" fmla="*/ 406400 h 654050"/>
                  <a:gd name="connsiteX7" fmla="*/ 914400 w 1524000"/>
                  <a:gd name="connsiteY7" fmla="*/ 400050 h 654050"/>
                  <a:gd name="connsiteX8" fmla="*/ 850900 w 1524000"/>
                  <a:gd name="connsiteY8" fmla="*/ 444500 h 654050"/>
                  <a:gd name="connsiteX9" fmla="*/ 762000 w 1524000"/>
                  <a:gd name="connsiteY9" fmla="*/ 508000 h 654050"/>
                  <a:gd name="connsiteX10" fmla="*/ 825500 w 1524000"/>
                  <a:gd name="connsiteY10" fmla="*/ 368300 h 654050"/>
                  <a:gd name="connsiteX11" fmla="*/ 1047750 w 1524000"/>
                  <a:gd name="connsiteY11" fmla="*/ 254000 h 654050"/>
                  <a:gd name="connsiteX12" fmla="*/ 1181100 w 1524000"/>
                  <a:gd name="connsiteY12" fmla="*/ 228600 h 654050"/>
                  <a:gd name="connsiteX13" fmla="*/ 1295400 w 1524000"/>
                  <a:gd name="connsiteY13" fmla="*/ 266700 h 654050"/>
                  <a:gd name="connsiteX14" fmla="*/ 1524000 w 1524000"/>
                  <a:gd name="connsiteY14" fmla="*/ 311150 h 654050"/>
                  <a:gd name="connsiteX15" fmla="*/ 1377950 w 1524000"/>
                  <a:gd name="connsiteY15" fmla="*/ 158750 h 654050"/>
                  <a:gd name="connsiteX16" fmla="*/ 971550 w 1524000"/>
                  <a:gd name="connsiteY16" fmla="*/ 0 h 654050"/>
                  <a:gd name="connsiteX17" fmla="*/ 469900 w 1524000"/>
                  <a:gd name="connsiteY17" fmla="*/ 63500 h 654050"/>
                  <a:gd name="connsiteX18" fmla="*/ 177800 w 1524000"/>
                  <a:gd name="connsiteY18" fmla="*/ 254000 h 654050"/>
                  <a:gd name="connsiteX19" fmla="*/ 0 w 1524000"/>
                  <a:gd name="connsiteY19" fmla="*/ 469900 h 6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4000" h="654050">
                    <a:moveTo>
                      <a:pt x="0" y="469900"/>
                    </a:moveTo>
                    <a:lnTo>
                      <a:pt x="412750" y="622300"/>
                    </a:lnTo>
                    <a:lnTo>
                      <a:pt x="736600" y="654050"/>
                    </a:lnTo>
                    <a:lnTo>
                      <a:pt x="1085850" y="577850"/>
                    </a:lnTo>
                    <a:lnTo>
                      <a:pt x="1187450" y="514350"/>
                    </a:lnTo>
                    <a:lnTo>
                      <a:pt x="1149350" y="450850"/>
                    </a:lnTo>
                    <a:lnTo>
                      <a:pt x="1060450" y="406400"/>
                    </a:lnTo>
                    <a:lnTo>
                      <a:pt x="914400" y="400050"/>
                    </a:lnTo>
                    <a:lnTo>
                      <a:pt x="850900" y="444500"/>
                    </a:lnTo>
                    <a:lnTo>
                      <a:pt x="762000" y="508000"/>
                    </a:lnTo>
                    <a:lnTo>
                      <a:pt x="825500" y="368300"/>
                    </a:lnTo>
                    <a:lnTo>
                      <a:pt x="1047750" y="254000"/>
                    </a:lnTo>
                    <a:lnTo>
                      <a:pt x="1181100" y="228600"/>
                    </a:lnTo>
                    <a:lnTo>
                      <a:pt x="1295400" y="266700"/>
                    </a:lnTo>
                    <a:lnTo>
                      <a:pt x="1524000" y="311150"/>
                    </a:lnTo>
                    <a:lnTo>
                      <a:pt x="1377950" y="158750"/>
                    </a:lnTo>
                    <a:lnTo>
                      <a:pt x="971550" y="0"/>
                    </a:lnTo>
                    <a:lnTo>
                      <a:pt x="469900" y="63500"/>
                    </a:lnTo>
                    <a:lnTo>
                      <a:pt x="177800" y="254000"/>
                    </a:lnTo>
                    <a:lnTo>
                      <a:pt x="0" y="4699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B6B45A06-D75E-415D-851A-434526182D64}"/>
                  </a:ext>
                </a:extLst>
              </p:cNvPr>
              <p:cNvSpPr/>
              <p:nvPr/>
            </p:nvSpPr>
            <p:spPr>
              <a:xfrm flipV="1">
                <a:off x="1774019" y="4415680"/>
                <a:ext cx="130432" cy="11345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BF380228-CA12-4685-B593-77CBB325D0AB}"/>
                  </a:ext>
                </a:extLst>
              </p:cNvPr>
              <p:cNvSpPr/>
              <p:nvPr/>
            </p:nvSpPr>
            <p:spPr>
              <a:xfrm flipV="1">
                <a:off x="1873313" y="4523373"/>
                <a:ext cx="261852" cy="22777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FB3B5DB-1898-497A-84E3-24E1534792EB}"/>
                  </a:ext>
                </a:extLst>
              </p:cNvPr>
              <p:cNvSpPr/>
              <p:nvPr/>
            </p:nvSpPr>
            <p:spPr>
              <a:xfrm flipH="1" flipV="1">
                <a:off x="1947167" y="5282722"/>
                <a:ext cx="134828" cy="1172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2FB1F3-C2A5-4306-BD79-55D11E6D7D52}"/>
                  </a:ext>
                </a:extLst>
              </p:cNvPr>
              <p:cNvSpPr/>
              <p:nvPr/>
            </p:nvSpPr>
            <p:spPr>
              <a:xfrm flipH="1" flipV="1">
                <a:off x="2082605" y="5435785"/>
                <a:ext cx="5256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Träne 55"/>
            <p:cNvSpPr/>
            <p:nvPr/>
          </p:nvSpPr>
          <p:spPr>
            <a:xfrm rot="19048380">
              <a:off x="4234091" y="2654116"/>
              <a:ext cx="95370" cy="95370"/>
            </a:xfrm>
            <a:prstGeom prst="teardrop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7" name="Grafik 56">
            <a:extLst>
              <a:ext uri="{FF2B5EF4-FFF2-40B4-BE49-F238E27FC236}">
                <a16:creationId xmlns:a16="http://schemas.microsoft.com/office/drawing/2014/main" id="{883456DF-A141-438D-8A13-B871D47C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288" y="1958652"/>
            <a:ext cx="8036672" cy="44712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72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5F28C5E-9750-4C86-B912-32D62A256759}"/>
              </a:ext>
            </a:extLst>
          </p:cNvPr>
          <p:cNvGrpSpPr/>
          <p:nvPr/>
        </p:nvGrpSpPr>
        <p:grpSpPr>
          <a:xfrm>
            <a:off x="-42018" y="-57571"/>
            <a:ext cx="12234018" cy="7008924"/>
            <a:chOff x="-1" y="504825"/>
            <a:chExt cx="12192001" cy="5807075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4E68C0F-E6CF-4BE6-828B-27B02ADCE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6100"/>
              <a:ext cx="12192000" cy="5765800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02B1FA-DB1A-46D1-8BFB-9DB919A07E7F}"/>
                </a:ext>
              </a:extLst>
            </p:cNvPr>
            <p:cNvSpPr/>
            <p:nvPr/>
          </p:nvSpPr>
          <p:spPr>
            <a:xfrm>
              <a:off x="-1" y="504825"/>
              <a:ext cx="12192000" cy="5807074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43A54D-FDD5-417D-A471-47B80F6DC4CF}"/>
              </a:ext>
            </a:extLst>
          </p:cNvPr>
          <p:cNvGrpSpPr/>
          <p:nvPr/>
        </p:nvGrpSpPr>
        <p:grpSpPr>
          <a:xfrm>
            <a:off x="3490900" y="2654462"/>
            <a:ext cx="5210200" cy="1549076"/>
            <a:chOff x="3996584" y="2804810"/>
            <a:chExt cx="4198832" cy="124838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A9E004C-C1CB-4F32-9FFD-496FE5DB45E7}"/>
                </a:ext>
              </a:extLst>
            </p:cNvPr>
            <p:cNvSpPr txBox="1"/>
            <p:nvPr/>
          </p:nvSpPr>
          <p:spPr>
            <a:xfrm>
              <a:off x="4994802" y="2855032"/>
              <a:ext cx="3200614" cy="74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loister BLack" panose="00000400000000000000" pitchFamily="2" charset="0"/>
                  <a:cs typeface="Aldhabi" panose="020B0604020202020204" pitchFamily="2" charset="-78"/>
                </a:rPr>
                <a:t>Umsetzung</a:t>
              </a:r>
              <a:endParaRPr lang="de-DE" sz="4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loister BLack" panose="00000400000000000000" pitchFamily="2" charset="0"/>
                <a:cs typeface="Aldhabi" panose="020B0604020202020204" pitchFamily="2" charset="-78"/>
              </a:endParaRP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3C777A8-8200-4C03-BA66-F05161E16398}"/>
                </a:ext>
              </a:extLst>
            </p:cNvPr>
            <p:cNvGrpSpPr/>
            <p:nvPr/>
          </p:nvGrpSpPr>
          <p:grpSpPr>
            <a:xfrm>
              <a:off x="3996584" y="2804810"/>
              <a:ext cx="905689" cy="1248380"/>
              <a:chOff x="6440027" y="2635236"/>
              <a:chExt cx="1002253" cy="1381484"/>
            </a:xfrm>
          </p:grpSpPr>
          <p:sp>
            <p:nvSpPr>
              <p:cNvPr id="7" name="Fünfeck 1">
                <a:extLst>
                  <a:ext uri="{FF2B5EF4-FFF2-40B4-BE49-F238E27FC236}">
                    <a16:creationId xmlns:a16="http://schemas.microsoft.com/office/drawing/2014/main" id="{F80A24B9-441C-42D2-99F8-D5451A45291E}"/>
                  </a:ext>
                </a:extLst>
              </p:cNvPr>
              <p:cNvSpPr/>
              <p:nvPr/>
            </p:nvSpPr>
            <p:spPr>
              <a:xfrm rot="10800000">
                <a:off x="6459300" y="2635236"/>
                <a:ext cx="982980" cy="138148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ünfeck 1">
                <a:extLst>
                  <a:ext uri="{FF2B5EF4-FFF2-40B4-BE49-F238E27FC236}">
                    <a16:creationId xmlns:a16="http://schemas.microsoft.com/office/drawing/2014/main" id="{E299ECB2-642B-49E5-B039-B7A751CFBD1F}"/>
                  </a:ext>
                </a:extLst>
              </p:cNvPr>
              <p:cNvSpPr/>
              <p:nvPr/>
            </p:nvSpPr>
            <p:spPr>
              <a:xfrm rot="10800000">
                <a:off x="6525790" y="2733983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Fünfeck 1">
                <a:extLst>
                  <a:ext uri="{FF2B5EF4-FFF2-40B4-BE49-F238E27FC236}">
                    <a16:creationId xmlns:a16="http://schemas.microsoft.com/office/drawing/2014/main" id="{9613CCB6-E5D7-4BF8-B44A-D04AE383D2C7}"/>
                  </a:ext>
                </a:extLst>
              </p:cNvPr>
              <p:cNvSpPr/>
              <p:nvPr/>
            </p:nvSpPr>
            <p:spPr>
              <a:xfrm rot="10800000">
                <a:off x="6527885" y="2731620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cubicBezTo>
                      <a:pt x="204311" y="293291"/>
                      <a:pt x="289559" y="144265"/>
                      <a:pt x="434339" y="0"/>
                    </a:cubicBezTo>
                    <a:cubicBezTo>
                      <a:pt x="571499" y="144265"/>
                      <a:pt x="682464" y="302817"/>
                      <a:pt x="845818" y="432794"/>
                    </a:cubicBezTo>
                    <a:cubicBezTo>
                      <a:pt x="818545" y="666219"/>
                      <a:pt x="767458" y="897264"/>
                      <a:pt x="763998" y="1133070"/>
                    </a:cubicBezTo>
                    <a:cubicBezTo>
                      <a:pt x="544225" y="1111638"/>
                      <a:pt x="336359" y="1106876"/>
                      <a:pt x="104680" y="1133070"/>
                    </a:cubicBezTo>
                    <a:cubicBezTo>
                      <a:pt x="93600" y="902026"/>
                      <a:pt x="34893" y="666219"/>
                      <a:pt x="0" y="43279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71D37-FA7E-4F92-B4A7-B10B77D81DD0}"/>
                  </a:ext>
                </a:extLst>
              </p:cNvPr>
              <p:cNvSpPr txBox="1"/>
              <p:nvPr/>
            </p:nvSpPr>
            <p:spPr>
              <a:xfrm>
                <a:off x="6440027" y="2892384"/>
                <a:ext cx="876300" cy="57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FFC000"/>
                    </a:solidFill>
                    <a:effectLst>
                      <a:reflection blurRad="6350" stA="50000" endA="300" endPos="50000" dist="29997" dir="5400000" sy="-100000" algn="bl" rotWithShape="0"/>
                    </a:effectLst>
                    <a:latin typeface="Cloister Black" panose="00000400000000000000" pitchFamily="2" charset="0"/>
                  </a:rPr>
                  <a:t> 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C</a:t>
                </a:r>
                <a:r>
                  <a:rPr lang="de-DE" sz="28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K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g</a:t>
                </a:r>
                <a:endParaRPr lang="de-DE" sz="2400" dirty="0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endParaRPr>
              </a:p>
            </p:txBody>
          </p:sp>
          <p:sp>
            <p:nvSpPr>
              <p:cNvPr id="11" name="Freihandform: Form 20">
                <a:extLst>
                  <a:ext uri="{FF2B5EF4-FFF2-40B4-BE49-F238E27FC236}">
                    <a16:creationId xmlns:a16="http://schemas.microsoft.com/office/drawing/2014/main" id="{9AD79AF3-5879-4024-A22D-EF4E8F8FE375}"/>
                  </a:ext>
                </a:extLst>
              </p:cNvPr>
              <p:cNvSpPr/>
              <p:nvPr/>
            </p:nvSpPr>
            <p:spPr>
              <a:xfrm>
                <a:off x="6487402" y="3463135"/>
                <a:ext cx="561975" cy="516730"/>
              </a:xfrm>
              <a:custGeom>
                <a:avLst/>
                <a:gdLst>
                  <a:gd name="connsiteX0" fmla="*/ 0 w 540544"/>
                  <a:gd name="connsiteY0" fmla="*/ 0 h 450056"/>
                  <a:gd name="connsiteX1" fmla="*/ 409575 w 540544"/>
                  <a:gd name="connsiteY1" fmla="*/ 450056 h 450056"/>
                  <a:gd name="connsiteX2" fmla="*/ 483394 w 540544"/>
                  <a:gd name="connsiteY2" fmla="*/ 414337 h 450056"/>
                  <a:gd name="connsiteX3" fmla="*/ 540544 w 540544"/>
                  <a:gd name="connsiteY3" fmla="*/ 354806 h 450056"/>
                  <a:gd name="connsiteX4" fmla="*/ 535781 w 540544"/>
                  <a:gd name="connsiteY4" fmla="*/ 340518 h 450056"/>
                  <a:gd name="connsiteX5" fmla="*/ 514350 w 540544"/>
                  <a:gd name="connsiteY5" fmla="*/ 342900 h 450056"/>
                  <a:gd name="connsiteX6" fmla="*/ 476250 w 540544"/>
                  <a:gd name="connsiteY6" fmla="*/ 361950 h 450056"/>
                  <a:gd name="connsiteX7" fmla="*/ 419100 w 540544"/>
                  <a:gd name="connsiteY7" fmla="*/ 392906 h 450056"/>
                  <a:gd name="connsiteX8" fmla="*/ 202406 w 540544"/>
                  <a:gd name="connsiteY8" fmla="*/ 161925 h 450056"/>
                  <a:gd name="connsiteX9" fmla="*/ 0 w 540544"/>
                  <a:gd name="connsiteY9" fmla="*/ 0 h 450056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0 w 540544"/>
                  <a:gd name="connsiteY9" fmla="*/ 0 h 473868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88106 w 540544"/>
                  <a:gd name="connsiteY9" fmla="*/ 47625 h 473868"/>
                  <a:gd name="connsiteX10" fmla="*/ 0 w 540544"/>
                  <a:gd name="connsiteY10" fmla="*/ 0 h 473868"/>
                  <a:gd name="connsiteX0" fmla="*/ 0 w 561975"/>
                  <a:gd name="connsiteY0" fmla="*/ 0 h 485775"/>
                  <a:gd name="connsiteX1" fmla="*/ 452438 w 561975"/>
                  <a:gd name="connsiteY1" fmla="*/ 485775 h 485775"/>
                  <a:gd name="connsiteX2" fmla="*/ 504825 w 561975"/>
                  <a:gd name="connsiteY2" fmla="*/ 426244 h 485775"/>
                  <a:gd name="connsiteX3" fmla="*/ 561975 w 561975"/>
                  <a:gd name="connsiteY3" fmla="*/ 366713 h 485775"/>
                  <a:gd name="connsiteX4" fmla="*/ 557212 w 561975"/>
                  <a:gd name="connsiteY4" fmla="*/ 352425 h 485775"/>
                  <a:gd name="connsiteX5" fmla="*/ 535781 w 561975"/>
                  <a:gd name="connsiteY5" fmla="*/ 354807 h 485775"/>
                  <a:gd name="connsiteX6" fmla="*/ 497681 w 561975"/>
                  <a:gd name="connsiteY6" fmla="*/ 373857 h 485775"/>
                  <a:gd name="connsiteX7" fmla="*/ 440531 w 561975"/>
                  <a:gd name="connsiteY7" fmla="*/ 404813 h 485775"/>
                  <a:gd name="connsiteX8" fmla="*/ 223837 w 561975"/>
                  <a:gd name="connsiteY8" fmla="*/ 173832 h 485775"/>
                  <a:gd name="connsiteX9" fmla="*/ 109537 w 561975"/>
                  <a:gd name="connsiteY9" fmla="*/ 59532 h 485775"/>
                  <a:gd name="connsiteX10" fmla="*/ 0 w 561975"/>
                  <a:gd name="connsiteY10" fmla="*/ 0 h 485775"/>
                  <a:gd name="connsiteX0" fmla="*/ 0 w 561975"/>
                  <a:gd name="connsiteY0" fmla="*/ 30955 h 516730"/>
                  <a:gd name="connsiteX1" fmla="*/ 452438 w 561975"/>
                  <a:gd name="connsiteY1" fmla="*/ 516730 h 516730"/>
                  <a:gd name="connsiteX2" fmla="*/ 504825 w 561975"/>
                  <a:gd name="connsiteY2" fmla="*/ 457199 h 516730"/>
                  <a:gd name="connsiteX3" fmla="*/ 561975 w 561975"/>
                  <a:gd name="connsiteY3" fmla="*/ 397668 h 516730"/>
                  <a:gd name="connsiteX4" fmla="*/ 557212 w 561975"/>
                  <a:gd name="connsiteY4" fmla="*/ 383380 h 516730"/>
                  <a:gd name="connsiteX5" fmla="*/ 535781 w 561975"/>
                  <a:gd name="connsiteY5" fmla="*/ 385762 h 516730"/>
                  <a:gd name="connsiteX6" fmla="*/ 497681 w 561975"/>
                  <a:gd name="connsiteY6" fmla="*/ 404812 h 516730"/>
                  <a:gd name="connsiteX7" fmla="*/ 440531 w 561975"/>
                  <a:gd name="connsiteY7" fmla="*/ 435768 h 516730"/>
                  <a:gd name="connsiteX8" fmla="*/ 223837 w 561975"/>
                  <a:gd name="connsiteY8" fmla="*/ 204787 h 516730"/>
                  <a:gd name="connsiteX9" fmla="*/ 23812 w 561975"/>
                  <a:gd name="connsiteY9" fmla="*/ 0 h 516730"/>
                  <a:gd name="connsiteX10" fmla="*/ 0 w 561975"/>
                  <a:gd name="connsiteY10" fmla="*/ 30955 h 51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16730">
                    <a:moveTo>
                      <a:pt x="0" y="30955"/>
                    </a:moveTo>
                    <a:lnTo>
                      <a:pt x="452438" y="516730"/>
                    </a:lnTo>
                    <a:lnTo>
                      <a:pt x="504825" y="457199"/>
                    </a:lnTo>
                    <a:lnTo>
                      <a:pt x="561975" y="397668"/>
                    </a:lnTo>
                    <a:lnTo>
                      <a:pt x="557212" y="383380"/>
                    </a:lnTo>
                    <a:lnTo>
                      <a:pt x="535781" y="385762"/>
                    </a:lnTo>
                    <a:lnTo>
                      <a:pt x="497681" y="404812"/>
                    </a:lnTo>
                    <a:lnTo>
                      <a:pt x="440531" y="435768"/>
                    </a:lnTo>
                    <a:lnTo>
                      <a:pt x="223837" y="204787"/>
                    </a:lnTo>
                    <a:cubicBezTo>
                      <a:pt x="188912" y="177006"/>
                      <a:pt x="58737" y="27781"/>
                      <a:pt x="23812" y="0"/>
                    </a:cubicBezTo>
                    <a:lnTo>
                      <a:pt x="0" y="3095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: Form 21">
                <a:extLst>
                  <a:ext uri="{FF2B5EF4-FFF2-40B4-BE49-F238E27FC236}">
                    <a16:creationId xmlns:a16="http://schemas.microsoft.com/office/drawing/2014/main" id="{8A6F0B65-F795-422A-BB21-197EB08C9621}"/>
                  </a:ext>
                </a:extLst>
              </p:cNvPr>
              <p:cNvSpPr/>
              <p:nvPr/>
            </p:nvSpPr>
            <p:spPr>
              <a:xfrm>
                <a:off x="6477878" y="2665417"/>
                <a:ext cx="121444" cy="812007"/>
              </a:xfrm>
              <a:custGeom>
                <a:avLst/>
                <a:gdLst>
                  <a:gd name="connsiteX0" fmla="*/ 85725 w 121444"/>
                  <a:gd name="connsiteY0" fmla="*/ 0 h 812007"/>
                  <a:gd name="connsiteX1" fmla="*/ 121444 w 121444"/>
                  <a:gd name="connsiteY1" fmla="*/ 52388 h 812007"/>
                  <a:gd name="connsiteX2" fmla="*/ 40481 w 121444"/>
                  <a:gd name="connsiteY2" fmla="*/ 685800 h 812007"/>
                  <a:gd name="connsiteX3" fmla="*/ 28575 w 121444"/>
                  <a:gd name="connsiteY3" fmla="*/ 783432 h 812007"/>
                  <a:gd name="connsiteX4" fmla="*/ 0 w 121444"/>
                  <a:gd name="connsiteY4" fmla="*/ 812007 h 812007"/>
                  <a:gd name="connsiteX5" fmla="*/ 85725 w 121444"/>
                  <a:gd name="connsiteY5" fmla="*/ 0 h 81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444" h="812007">
                    <a:moveTo>
                      <a:pt x="85725" y="0"/>
                    </a:moveTo>
                    <a:lnTo>
                      <a:pt x="121444" y="52388"/>
                    </a:lnTo>
                    <a:lnTo>
                      <a:pt x="40481" y="685800"/>
                    </a:lnTo>
                    <a:lnTo>
                      <a:pt x="28575" y="783432"/>
                    </a:lnTo>
                    <a:lnTo>
                      <a:pt x="0" y="812007"/>
                    </a:lnTo>
                    <a:lnTo>
                      <a:pt x="857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21CE0442-72AA-44BB-A312-FA313614FAC4}"/>
                  </a:ext>
                </a:extLst>
              </p:cNvPr>
              <p:cNvCxnSpPr>
                <a:cxnSpLocks/>
                <a:stCxn id="7" idx="4"/>
                <a:endCxn id="9" idx="4"/>
              </p:cNvCxnSpPr>
              <p:nvPr/>
            </p:nvCxnSpPr>
            <p:spPr>
              <a:xfrm flipH="1">
                <a:off x="7269023" y="2635236"/>
                <a:ext cx="51606" cy="9638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3605BEF-B8A7-4DC9-B69C-3EC85FE07DFB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H="1" flipV="1">
                <a:off x="7373701" y="3425036"/>
                <a:ext cx="68579" cy="6400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ihandform: Form 24">
                <a:extLst>
                  <a:ext uri="{FF2B5EF4-FFF2-40B4-BE49-F238E27FC236}">
                    <a16:creationId xmlns:a16="http://schemas.microsoft.com/office/drawing/2014/main" id="{63B832E5-B698-4180-9241-9BE4B096E690}"/>
                  </a:ext>
                </a:extLst>
              </p:cNvPr>
              <p:cNvSpPr/>
              <p:nvPr/>
            </p:nvSpPr>
            <p:spPr>
              <a:xfrm>
                <a:off x="6580272" y="2667953"/>
                <a:ext cx="700086" cy="45719"/>
              </a:xfrm>
              <a:custGeom>
                <a:avLst/>
                <a:gdLst>
                  <a:gd name="connsiteX0" fmla="*/ 690562 w 690562"/>
                  <a:gd name="connsiteY0" fmla="*/ 0 h 52388"/>
                  <a:gd name="connsiteX1" fmla="*/ 671512 w 690562"/>
                  <a:gd name="connsiteY1" fmla="*/ 52388 h 52388"/>
                  <a:gd name="connsiteX2" fmla="*/ 23812 w 690562"/>
                  <a:gd name="connsiteY2" fmla="*/ 50006 h 52388"/>
                  <a:gd name="connsiteX3" fmla="*/ 0 w 690562"/>
                  <a:gd name="connsiteY3" fmla="*/ 11906 h 52388"/>
                  <a:gd name="connsiteX4" fmla="*/ 690562 w 690562"/>
                  <a:gd name="connsiteY4" fmla="*/ 0 h 52388"/>
                  <a:gd name="connsiteX0" fmla="*/ 673893 w 673893"/>
                  <a:gd name="connsiteY0" fmla="*/ 16669 h 40482"/>
                  <a:gd name="connsiteX1" fmla="*/ 671512 w 673893"/>
                  <a:gd name="connsiteY1" fmla="*/ 40482 h 40482"/>
                  <a:gd name="connsiteX2" fmla="*/ 23812 w 673893"/>
                  <a:gd name="connsiteY2" fmla="*/ 38100 h 40482"/>
                  <a:gd name="connsiteX3" fmla="*/ 0 w 673893"/>
                  <a:gd name="connsiteY3" fmla="*/ 0 h 40482"/>
                  <a:gd name="connsiteX4" fmla="*/ 673893 w 673893"/>
                  <a:gd name="connsiteY4" fmla="*/ 16669 h 40482"/>
                  <a:gd name="connsiteX0" fmla="*/ 661986 w 661986"/>
                  <a:gd name="connsiteY0" fmla="*/ 2381 h 26194"/>
                  <a:gd name="connsiteX1" fmla="*/ 659605 w 661986"/>
                  <a:gd name="connsiteY1" fmla="*/ 26194 h 26194"/>
                  <a:gd name="connsiteX2" fmla="*/ 11905 w 661986"/>
                  <a:gd name="connsiteY2" fmla="*/ 23812 h 26194"/>
                  <a:gd name="connsiteX3" fmla="*/ 0 w 661986"/>
                  <a:gd name="connsiteY3" fmla="*/ 0 h 26194"/>
                  <a:gd name="connsiteX4" fmla="*/ 661986 w 661986"/>
                  <a:gd name="connsiteY4" fmla="*/ 2381 h 26194"/>
                  <a:gd name="connsiteX0" fmla="*/ 681036 w 681036"/>
                  <a:gd name="connsiteY0" fmla="*/ 0 h 30957"/>
                  <a:gd name="connsiteX1" fmla="*/ 659605 w 681036"/>
                  <a:gd name="connsiteY1" fmla="*/ 30957 h 30957"/>
                  <a:gd name="connsiteX2" fmla="*/ 11905 w 681036"/>
                  <a:gd name="connsiteY2" fmla="*/ 28575 h 30957"/>
                  <a:gd name="connsiteX3" fmla="*/ 0 w 681036"/>
                  <a:gd name="connsiteY3" fmla="*/ 4763 h 30957"/>
                  <a:gd name="connsiteX4" fmla="*/ 681036 w 681036"/>
                  <a:gd name="connsiteY4" fmla="*/ 0 h 30957"/>
                  <a:gd name="connsiteX0" fmla="*/ 700086 w 700086"/>
                  <a:gd name="connsiteY0" fmla="*/ 0 h 30957"/>
                  <a:gd name="connsiteX1" fmla="*/ 678655 w 700086"/>
                  <a:gd name="connsiteY1" fmla="*/ 30957 h 30957"/>
                  <a:gd name="connsiteX2" fmla="*/ 30955 w 700086"/>
                  <a:gd name="connsiteY2" fmla="*/ 28575 h 30957"/>
                  <a:gd name="connsiteX3" fmla="*/ 0 w 700086"/>
                  <a:gd name="connsiteY3" fmla="*/ 4763 h 30957"/>
                  <a:gd name="connsiteX4" fmla="*/ 700086 w 700086"/>
                  <a:gd name="connsiteY4" fmla="*/ 0 h 3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086" h="30957">
                    <a:moveTo>
                      <a:pt x="700086" y="0"/>
                    </a:moveTo>
                    <a:lnTo>
                      <a:pt x="678655" y="30957"/>
                    </a:lnTo>
                    <a:lnTo>
                      <a:pt x="30955" y="28575"/>
                    </a:lnTo>
                    <a:lnTo>
                      <a:pt x="0" y="4763"/>
                    </a:lnTo>
                    <a:lnTo>
                      <a:pt x="70008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: Form 25">
                <a:extLst>
                  <a:ext uri="{FF2B5EF4-FFF2-40B4-BE49-F238E27FC236}">
                    <a16:creationId xmlns:a16="http://schemas.microsoft.com/office/drawing/2014/main" id="{E1569998-3748-45C3-A6FC-801AB3717F95}"/>
                  </a:ext>
                </a:extLst>
              </p:cNvPr>
              <p:cNvSpPr/>
              <p:nvPr/>
            </p:nvSpPr>
            <p:spPr>
              <a:xfrm>
                <a:off x="7282740" y="2686849"/>
                <a:ext cx="140494" cy="752475"/>
              </a:xfrm>
              <a:custGeom>
                <a:avLst/>
                <a:gdLst>
                  <a:gd name="connsiteX0" fmla="*/ 0 w 140494"/>
                  <a:gd name="connsiteY0" fmla="*/ 45243 h 752475"/>
                  <a:gd name="connsiteX1" fmla="*/ 28575 w 140494"/>
                  <a:gd name="connsiteY1" fmla="*/ 0 h 752475"/>
                  <a:gd name="connsiteX2" fmla="*/ 140494 w 140494"/>
                  <a:gd name="connsiteY2" fmla="*/ 752475 h 752475"/>
                  <a:gd name="connsiteX3" fmla="*/ 107157 w 140494"/>
                  <a:gd name="connsiteY3" fmla="*/ 721518 h 752475"/>
                  <a:gd name="connsiteX4" fmla="*/ 0 w 140494"/>
                  <a:gd name="connsiteY4" fmla="*/ 4524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752475">
                    <a:moveTo>
                      <a:pt x="0" y="45243"/>
                    </a:moveTo>
                    <a:lnTo>
                      <a:pt x="28575" y="0"/>
                    </a:lnTo>
                    <a:lnTo>
                      <a:pt x="140494" y="752475"/>
                    </a:lnTo>
                    <a:lnTo>
                      <a:pt x="107157" y="721518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01" y="5260063"/>
            <a:ext cx="1597937" cy="15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2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-42018" y="-57571"/>
            <a:ext cx="12234018" cy="7008924"/>
            <a:chOff x="-1" y="504825"/>
            <a:chExt cx="12192001" cy="5807075"/>
          </a:xfrm>
        </p:grpSpPr>
        <p:pic>
          <p:nvPicPr>
            <p:cNvPr id="66" name="Grafik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6100"/>
              <a:ext cx="12192000" cy="5765800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-1" y="504825"/>
              <a:ext cx="12192000" cy="5807074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672646" y="833354"/>
            <a:ext cx="4583060" cy="5737507"/>
            <a:chOff x="7837540" y="859428"/>
            <a:chExt cx="4583060" cy="5737507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8188668" y="1030822"/>
              <a:ext cx="3847228" cy="5566113"/>
              <a:chOff x="8179143" y="1640422"/>
              <a:chExt cx="3847228" cy="5566113"/>
            </a:xfrm>
          </p:grpSpPr>
          <p:pic>
            <p:nvPicPr>
              <p:cNvPr id="15" name="Grafik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43" r="22578"/>
              <a:stretch/>
            </p:blipFill>
            <p:spPr>
              <a:xfrm>
                <a:off x="8179143" y="1640422"/>
                <a:ext cx="3847228" cy="4538990"/>
              </a:xfrm>
              <a:prstGeom prst="rect">
                <a:avLst/>
              </a:prstGeom>
            </p:spPr>
          </p:pic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5E27BDBC-B89C-46D9-A947-BC31CCA1BF68}"/>
                  </a:ext>
                </a:extLst>
              </p:cNvPr>
              <p:cNvSpPr txBox="1"/>
              <p:nvPr/>
            </p:nvSpPr>
            <p:spPr>
              <a:xfrm>
                <a:off x="8850049" y="6621760"/>
                <a:ext cx="30857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sz="3200" cap="all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Bahnschrift Light" panose="020B0502040204020203" pitchFamily="34" charset="0"/>
                    <a:ea typeface="Verdana" panose="020B0604030504040204" pitchFamily="34" charset="0"/>
                    <a:cs typeface="Aldhabi" panose="020B0604020202020204" pitchFamily="2" charset="-78"/>
                  </a:rPr>
                  <a:t>FFA-Woche</a:t>
                </a:r>
                <a:r>
                  <a:rPr lang="de-DE" sz="3200" cap="all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Bahnschrift Light" panose="020B0502040204020203" pitchFamily="34" charset="0"/>
                    <a:ea typeface="Verdana" panose="020B0604030504040204" pitchFamily="34" charset="0"/>
                    <a:cs typeface="Aldhabi" panose="020B0604020202020204" pitchFamily="2" charset="-78"/>
                  </a:rPr>
                  <a:t>	</a:t>
                </a:r>
                <a:endParaRPr lang="de-DE" sz="5400" cap="all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endParaRPr>
              </a:p>
            </p:txBody>
          </p:sp>
        </p:grpSp>
        <p:grpSp>
          <p:nvGrpSpPr>
            <p:cNvPr id="147" name="Gruppieren 146"/>
            <p:cNvGrpSpPr/>
            <p:nvPr/>
          </p:nvGrpSpPr>
          <p:grpSpPr>
            <a:xfrm flipH="1">
              <a:off x="7837540" y="859428"/>
              <a:ext cx="4583060" cy="5049877"/>
              <a:chOff x="-214764" y="800100"/>
              <a:chExt cx="3617052" cy="5049877"/>
            </a:xfrm>
          </p:grpSpPr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3CC29AC8-9C2E-4931-835F-79F5FC95AD8C}"/>
                  </a:ext>
                </a:extLst>
              </p:cNvPr>
              <p:cNvGrpSpPr/>
              <p:nvPr/>
            </p:nvGrpSpPr>
            <p:grpSpPr>
              <a:xfrm rot="5400000">
                <a:off x="-2478915" y="3230635"/>
                <a:ext cx="5030799" cy="175655"/>
                <a:chOff x="391385" y="2888488"/>
                <a:chExt cx="6519206" cy="226503"/>
              </a:xfrm>
            </p:grpSpPr>
            <p:sp>
              <p:nvSpPr>
                <p:cNvPr id="185" name="Rechteck 184">
                  <a:extLst>
                    <a:ext uri="{FF2B5EF4-FFF2-40B4-BE49-F238E27FC236}">
                      <a16:creationId xmlns:a16="http://schemas.microsoft.com/office/drawing/2014/main" id="{903FD2AD-ACCC-4E84-9F19-163023F9D27E}"/>
                    </a:ext>
                  </a:extLst>
                </p:cNvPr>
                <p:cNvSpPr/>
                <p:nvPr/>
              </p:nvSpPr>
              <p:spPr>
                <a:xfrm rot="16200000">
                  <a:off x="3537737" y="-257863"/>
                  <a:ext cx="226503" cy="651920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86" name="Picture 2" descr="Bildergebnis fÃ¼r holzmaserung">
                  <a:extLst>
                    <a:ext uri="{FF2B5EF4-FFF2-40B4-BE49-F238E27FC236}">
                      <a16:creationId xmlns:a16="http://schemas.microsoft.com/office/drawing/2014/main" id="{40309287-EABD-4B04-8284-960088F737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3796" r="77626" b="1425"/>
                <a:stretch/>
              </p:blipFill>
              <p:spPr bwMode="auto">
                <a:xfrm>
                  <a:off x="391385" y="2888490"/>
                  <a:ext cx="6517152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69AAD8C1-D701-4C67-B06F-F0A9B9B505F1}"/>
                  </a:ext>
                </a:extLst>
              </p:cNvPr>
              <p:cNvGrpSpPr/>
              <p:nvPr/>
            </p:nvGrpSpPr>
            <p:grpSpPr>
              <a:xfrm rot="5400000">
                <a:off x="658794" y="3245960"/>
                <a:ext cx="5032378" cy="175655"/>
                <a:chOff x="397927" y="1521656"/>
                <a:chExt cx="6544839" cy="226503"/>
              </a:xfrm>
            </p:grpSpPr>
            <p:sp>
              <p:nvSpPr>
                <p:cNvPr id="183" name="Rechteck 182">
                  <a:extLst>
                    <a:ext uri="{FF2B5EF4-FFF2-40B4-BE49-F238E27FC236}">
                      <a16:creationId xmlns:a16="http://schemas.microsoft.com/office/drawing/2014/main" id="{C2D99618-7482-4D6A-9D97-63260A0D89CA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556068" y="-1636485"/>
                  <a:ext cx="226503" cy="6542786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84" name="Picture 2" descr="Bildergebnis fÃ¼r holzmaserung">
                  <a:extLst>
                    <a:ext uri="{FF2B5EF4-FFF2-40B4-BE49-F238E27FC236}">
                      <a16:creationId xmlns:a16="http://schemas.microsoft.com/office/drawing/2014/main" id="{154C547C-204E-4365-B5BA-C102DFF9F2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2" t="18160" r="76524" b="67061"/>
                <a:stretch/>
              </p:blipFill>
              <p:spPr bwMode="auto">
                <a:xfrm flipH="1" flipV="1">
                  <a:off x="399981" y="1534001"/>
                  <a:ext cx="6542785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18A3F766-17BD-498F-9499-087B7A65B148}"/>
                  </a:ext>
                </a:extLst>
              </p:cNvPr>
              <p:cNvGrpSpPr/>
              <p:nvPr/>
            </p:nvGrpSpPr>
            <p:grpSpPr>
              <a:xfrm rot="5400000">
                <a:off x="1502199" y="3839982"/>
                <a:ext cx="166202" cy="3497924"/>
                <a:chOff x="2079246" y="4308029"/>
                <a:chExt cx="234517" cy="1892774"/>
              </a:xfrm>
            </p:grpSpPr>
            <p:sp>
              <p:nvSpPr>
                <p:cNvPr id="181" name="Rechteck 180">
                  <a:extLst>
                    <a:ext uri="{FF2B5EF4-FFF2-40B4-BE49-F238E27FC236}">
                      <a16:creationId xmlns:a16="http://schemas.microsoft.com/office/drawing/2014/main" id="{A9186C1F-E5BF-4A6D-B568-02A152B3E6A8}"/>
                    </a:ext>
                  </a:extLst>
                </p:cNvPr>
                <p:cNvSpPr/>
                <p:nvPr/>
              </p:nvSpPr>
              <p:spPr>
                <a:xfrm>
                  <a:off x="2083234" y="4308029"/>
                  <a:ext cx="226503" cy="1892774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82" name="Picture 2" descr="Bildergebnis fÃ¼r holzmaserung">
                  <a:extLst>
                    <a:ext uri="{FF2B5EF4-FFF2-40B4-BE49-F238E27FC236}">
                      <a16:creationId xmlns:a16="http://schemas.microsoft.com/office/drawing/2014/main" id="{34641CEF-8663-46CF-A6E2-D5F926FDE8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37" t="57943" r="51398" b="25873"/>
                <a:stretch/>
              </p:blipFill>
              <p:spPr bwMode="auto">
                <a:xfrm rot="16213946">
                  <a:off x="1250367" y="5137376"/>
                  <a:ext cx="1892276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1" name="Gruppieren 150">
                <a:extLst>
                  <a:ext uri="{FF2B5EF4-FFF2-40B4-BE49-F238E27FC236}">
                    <a16:creationId xmlns:a16="http://schemas.microsoft.com/office/drawing/2014/main" id="{D4C9CC22-0C6E-44F5-A8A7-FDBA21A6B2F9}"/>
                  </a:ext>
                </a:extLst>
              </p:cNvPr>
              <p:cNvGrpSpPr/>
              <p:nvPr/>
            </p:nvGrpSpPr>
            <p:grpSpPr>
              <a:xfrm rot="5400000">
                <a:off x="-167366" y="5540121"/>
                <a:ext cx="415686" cy="68273"/>
                <a:chOff x="1892224" y="5904516"/>
                <a:chExt cx="536017" cy="88036"/>
              </a:xfrm>
            </p:grpSpPr>
            <p:sp>
              <p:nvSpPr>
                <p:cNvPr id="179" name="Rechteck 69">
                  <a:extLst>
                    <a:ext uri="{FF2B5EF4-FFF2-40B4-BE49-F238E27FC236}">
                      <a16:creationId xmlns:a16="http://schemas.microsoft.com/office/drawing/2014/main" id="{14E3E104-5DE1-4032-958B-04D0E553B822}"/>
                    </a:ext>
                  </a:extLst>
                </p:cNvPr>
                <p:cNvSpPr/>
                <p:nvPr/>
              </p:nvSpPr>
              <p:spPr>
                <a:xfrm rot="13764079">
                  <a:off x="2118855" y="5677885"/>
                  <a:ext cx="63276" cy="516537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76" h="516537">
                      <a:moveTo>
                        <a:pt x="0" y="72318"/>
                      </a:moveTo>
                      <a:lnTo>
                        <a:pt x="61977" y="0"/>
                      </a:lnTo>
                      <a:lnTo>
                        <a:pt x="63276" y="516537"/>
                      </a:lnTo>
                      <a:lnTo>
                        <a:pt x="10850" y="471597"/>
                      </a:lnTo>
                      <a:lnTo>
                        <a:pt x="0" y="72318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80" name="Rechteck 69">
                  <a:extLst>
                    <a:ext uri="{FF2B5EF4-FFF2-40B4-BE49-F238E27FC236}">
                      <a16:creationId xmlns:a16="http://schemas.microsoft.com/office/drawing/2014/main" id="{BF6EE372-3730-4BD0-944F-284E7AD66543}"/>
                    </a:ext>
                  </a:extLst>
                </p:cNvPr>
                <p:cNvSpPr/>
                <p:nvPr/>
              </p:nvSpPr>
              <p:spPr>
                <a:xfrm rot="18635921" flipH="1">
                  <a:off x="2152286" y="5716596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EB526E61-2BEB-433B-BE12-51D1DD23562D}"/>
                  </a:ext>
                </a:extLst>
              </p:cNvPr>
              <p:cNvGrpSpPr/>
              <p:nvPr/>
            </p:nvGrpSpPr>
            <p:grpSpPr>
              <a:xfrm rot="5400000">
                <a:off x="3004166" y="5549148"/>
                <a:ext cx="366129" cy="70785"/>
                <a:chOff x="1954533" y="4534898"/>
                <a:chExt cx="472115" cy="91275"/>
              </a:xfrm>
            </p:grpSpPr>
            <p:sp>
              <p:nvSpPr>
                <p:cNvPr id="177" name="Rechteck 69">
                  <a:extLst>
                    <a:ext uri="{FF2B5EF4-FFF2-40B4-BE49-F238E27FC236}">
                      <a16:creationId xmlns:a16="http://schemas.microsoft.com/office/drawing/2014/main" id="{30C8D2DA-1F64-4DF5-8D9E-95B0D30DBB27}"/>
                    </a:ext>
                  </a:extLst>
                </p:cNvPr>
                <p:cNvSpPr/>
                <p:nvPr/>
              </p:nvSpPr>
              <p:spPr>
                <a:xfrm rot="13764079">
                  <a:off x="2142628" y="4349592"/>
                  <a:ext cx="74122" cy="444733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44733">
                      <a:moveTo>
                        <a:pt x="0" y="57077"/>
                      </a:moveTo>
                      <a:lnTo>
                        <a:pt x="39508" y="0"/>
                      </a:lnTo>
                      <a:lnTo>
                        <a:pt x="74122" y="444733"/>
                      </a:lnTo>
                      <a:lnTo>
                        <a:pt x="26602" y="397726"/>
                      </a:lnTo>
                      <a:lnTo>
                        <a:pt x="0" y="57077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78" name="Rechteck 69">
                  <a:extLst>
                    <a:ext uri="{FF2B5EF4-FFF2-40B4-BE49-F238E27FC236}">
                      <a16:creationId xmlns:a16="http://schemas.microsoft.com/office/drawing/2014/main" id="{73CAC9B8-BDA9-472B-A8AB-A2F9FE17C564}"/>
                    </a:ext>
                  </a:extLst>
                </p:cNvPr>
                <p:cNvSpPr/>
                <p:nvPr/>
              </p:nvSpPr>
              <p:spPr>
                <a:xfrm rot="18635921" flipH="1">
                  <a:off x="2150693" y="4350217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D27FF384-66BC-4D00-BA23-E8200D83F6A0}"/>
                  </a:ext>
                </a:extLst>
              </p:cNvPr>
              <p:cNvGrpSpPr/>
              <p:nvPr/>
            </p:nvGrpSpPr>
            <p:grpSpPr>
              <a:xfrm rot="5400000">
                <a:off x="1505722" y="-835012"/>
                <a:ext cx="176080" cy="3617052"/>
                <a:chOff x="474963" y="1388410"/>
                <a:chExt cx="234517" cy="1805255"/>
              </a:xfrm>
            </p:grpSpPr>
            <p:sp>
              <p:nvSpPr>
                <p:cNvPr id="175" name="Rechteck 174">
                  <a:extLst>
                    <a:ext uri="{FF2B5EF4-FFF2-40B4-BE49-F238E27FC236}">
                      <a16:creationId xmlns:a16="http://schemas.microsoft.com/office/drawing/2014/main" id="{4C6DFE5E-E7C9-403C-9F4A-05B5DB95D82E}"/>
                    </a:ext>
                  </a:extLst>
                </p:cNvPr>
                <p:cNvSpPr/>
                <p:nvPr/>
              </p:nvSpPr>
              <p:spPr>
                <a:xfrm flipH="1" flipV="1">
                  <a:off x="479031" y="1388410"/>
                  <a:ext cx="226503" cy="180525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76" name="Picture 2" descr="Bildergebnis fÃ¼r holzmaserung">
                  <a:extLst>
                    <a:ext uri="{FF2B5EF4-FFF2-40B4-BE49-F238E27FC236}">
                      <a16:creationId xmlns:a16="http://schemas.microsoft.com/office/drawing/2014/main" id="{35EEF652-42ED-4EB2-8A9D-ED5A5E9954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4" t="39918" r="50831" b="43898"/>
                <a:stretch/>
              </p:blipFill>
              <p:spPr bwMode="auto">
                <a:xfrm rot="16213946" flipH="1" flipV="1">
                  <a:off x="-297870" y="2180891"/>
                  <a:ext cx="1780183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4" name="Gruppieren 153">
                <a:extLst>
                  <a:ext uri="{FF2B5EF4-FFF2-40B4-BE49-F238E27FC236}">
                    <a16:creationId xmlns:a16="http://schemas.microsoft.com/office/drawing/2014/main" id="{B69FA59A-26F9-453D-A4CE-3E77944F35F5}"/>
                  </a:ext>
                </a:extLst>
              </p:cNvPr>
              <p:cNvGrpSpPr/>
              <p:nvPr/>
            </p:nvGrpSpPr>
            <p:grpSpPr>
              <a:xfrm rot="5400000">
                <a:off x="2992105" y="944334"/>
                <a:ext cx="348471" cy="65927"/>
                <a:chOff x="371836" y="1611153"/>
                <a:chExt cx="449345" cy="85011"/>
              </a:xfrm>
            </p:grpSpPr>
            <p:sp>
              <p:nvSpPr>
                <p:cNvPr id="173" name="Rechteck 69">
                  <a:extLst>
                    <a:ext uri="{FF2B5EF4-FFF2-40B4-BE49-F238E27FC236}">
                      <a16:creationId xmlns:a16="http://schemas.microsoft.com/office/drawing/2014/main" id="{A8F9FED4-CA92-4963-9C50-F6EDB1A26B86}"/>
                    </a:ext>
                  </a:extLst>
                </p:cNvPr>
                <p:cNvSpPr/>
                <p:nvPr/>
              </p:nvSpPr>
              <p:spPr>
                <a:xfrm rot="13764079" flipH="1" flipV="1">
                  <a:off x="574281" y="1449265"/>
                  <a:ext cx="68955" cy="424844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5941 w 63276"/>
                    <a:gd name="connsiteY3" fmla="*/ 451710 h 516537"/>
                    <a:gd name="connsiteX4" fmla="*/ 0 w 63276"/>
                    <a:gd name="connsiteY4" fmla="*/ 72318 h 516537"/>
                    <a:gd name="connsiteX0" fmla="*/ 0 w 61977"/>
                    <a:gd name="connsiteY0" fmla="*/ 72318 h 498716"/>
                    <a:gd name="connsiteX1" fmla="*/ 61977 w 61977"/>
                    <a:gd name="connsiteY1" fmla="*/ 0 h 498716"/>
                    <a:gd name="connsiteX2" fmla="*/ 53459 w 61977"/>
                    <a:gd name="connsiteY2" fmla="*/ 498716 h 498716"/>
                    <a:gd name="connsiteX3" fmla="*/ 5941 w 61977"/>
                    <a:gd name="connsiteY3" fmla="*/ 451710 h 498716"/>
                    <a:gd name="connsiteX4" fmla="*/ 0 w 61977"/>
                    <a:gd name="connsiteY4" fmla="*/ 72318 h 498716"/>
                    <a:gd name="connsiteX0" fmla="*/ 0 w 77473"/>
                    <a:gd name="connsiteY0" fmla="*/ 112352 h 498716"/>
                    <a:gd name="connsiteX1" fmla="*/ 77473 w 77473"/>
                    <a:gd name="connsiteY1" fmla="*/ 0 h 498716"/>
                    <a:gd name="connsiteX2" fmla="*/ 68955 w 77473"/>
                    <a:gd name="connsiteY2" fmla="*/ 498716 h 498716"/>
                    <a:gd name="connsiteX3" fmla="*/ 21437 w 77473"/>
                    <a:gd name="connsiteY3" fmla="*/ 451710 h 498716"/>
                    <a:gd name="connsiteX4" fmla="*/ 0 w 77473"/>
                    <a:gd name="connsiteY4" fmla="*/ 112352 h 498716"/>
                    <a:gd name="connsiteX0" fmla="*/ 0 w 68955"/>
                    <a:gd name="connsiteY0" fmla="*/ 60952 h 447316"/>
                    <a:gd name="connsiteX1" fmla="*/ 45965 w 68955"/>
                    <a:gd name="connsiteY1" fmla="*/ 0 h 447316"/>
                    <a:gd name="connsiteX2" fmla="*/ 68955 w 68955"/>
                    <a:gd name="connsiteY2" fmla="*/ 447316 h 447316"/>
                    <a:gd name="connsiteX3" fmla="*/ 21437 w 68955"/>
                    <a:gd name="connsiteY3" fmla="*/ 400310 h 447316"/>
                    <a:gd name="connsiteX4" fmla="*/ 0 w 68955"/>
                    <a:gd name="connsiteY4" fmla="*/ 60952 h 447316"/>
                    <a:gd name="connsiteX0" fmla="*/ 0 w 68955"/>
                    <a:gd name="connsiteY0" fmla="*/ 38480 h 424844"/>
                    <a:gd name="connsiteX1" fmla="*/ 39250 w 68955"/>
                    <a:gd name="connsiteY1" fmla="*/ 0 h 424844"/>
                    <a:gd name="connsiteX2" fmla="*/ 68955 w 68955"/>
                    <a:gd name="connsiteY2" fmla="*/ 424844 h 424844"/>
                    <a:gd name="connsiteX3" fmla="*/ 21437 w 68955"/>
                    <a:gd name="connsiteY3" fmla="*/ 377838 h 424844"/>
                    <a:gd name="connsiteX4" fmla="*/ 0 w 68955"/>
                    <a:gd name="connsiteY4" fmla="*/ 38480 h 42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55" h="424844">
                      <a:moveTo>
                        <a:pt x="0" y="38480"/>
                      </a:moveTo>
                      <a:lnTo>
                        <a:pt x="39250" y="0"/>
                      </a:lnTo>
                      <a:lnTo>
                        <a:pt x="68955" y="424844"/>
                      </a:lnTo>
                      <a:lnTo>
                        <a:pt x="21437" y="377838"/>
                      </a:lnTo>
                      <a:cubicBezTo>
                        <a:pt x="19457" y="251374"/>
                        <a:pt x="1980" y="164944"/>
                        <a:pt x="0" y="38480"/>
                      </a:cubicBez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74" name="Rechteck 69">
                  <a:extLst>
                    <a:ext uri="{FF2B5EF4-FFF2-40B4-BE49-F238E27FC236}">
                      <a16:creationId xmlns:a16="http://schemas.microsoft.com/office/drawing/2014/main" id="{5F01FE90-DDA1-4261-B073-A906AA33C23F}"/>
                    </a:ext>
                  </a:extLst>
                </p:cNvPr>
                <p:cNvSpPr/>
                <p:nvPr/>
              </p:nvSpPr>
              <p:spPr>
                <a:xfrm rot="18635921" flipV="1">
                  <a:off x="567606" y="1415383"/>
                  <a:ext cx="53195" cy="444736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1948 w 79796"/>
                    <a:gd name="connsiteY0" fmla="*/ 60178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1948 w 79796"/>
                    <a:gd name="connsiteY4" fmla="*/ 60178 h 472115"/>
                    <a:gd name="connsiteX0" fmla="*/ 21948 w 64042"/>
                    <a:gd name="connsiteY0" fmla="*/ 45455 h 457392"/>
                    <a:gd name="connsiteX1" fmla="*/ 64042 w 64042"/>
                    <a:gd name="connsiteY1" fmla="*/ 0 h 457392"/>
                    <a:gd name="connsiteX2" fmla="*/ 54231 w 64042"/>
                    <a:gd name="connsiteY2" fmla="*/ 394117 h 457392"/>
                    <a:gd name="connsiteX3" fmla="*/ 0 w 64042"/>
                    <a:gd name="connsiteY3" fmla="*/ 457392 h 457392"/>
                    <a:gd name="connsiteX4" fmla="*/ 21948 w 64042"/>
                    <a:gd name="connsiteY4" fmla="*/ 45455 h 457392"/>
                    <a:gd name="connsiteX0" fmla="*/ 11101 w 53195"/>
                    <a:gd name="connsiteY0" fmla="*/ 45455 h 444736"/>
                    <a:gd name="connsiteX1" fmla="*/ 53195 w 53195"/>
                    <a:gd name="connsiteY1" fmla="*/ 0 h 444736"/>
                    <a:gd name="connsiteX2" fmla="*/ 43384 w 53195"/>
                    <a:gd name="connsiteY2" fmla="*/ 394117 h 444736"/>
                    <a:gd name="connsiteX3" fmla="*/ 0 w 53195"/>
                    <a:gd name="connsiteY3" fmla="*/ 444736 h 444736"/>
                    <a:gd name="connsiteX4" fmla="*/ 11101 w 53195"/>
                    <a:gd name="connsiteY4" fmla="*/ 45455 h 4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95" h="444736">
                      <a:moveTo>
                        <a:pt x="11101" y="45455"/>
                      </a:moveTo>
                      <a:cubicBezTo>
                        <a:pt x="35549" y="19369"/>
                        <a:pt x="28747" y="26086"/>
                        <a:pt x="53195" y="0"/>
                      </a:cubicBezTo>
                      <a:cubicBezTo>
                        <a:pt x="52422" y="127240"/>
                        <a:pt x="44157" y="266877"/>
                        <a:pt x="43384" y="394117"/>
                      </a:cubicBezTo>
                      <a:lnTo>
                        <a:pt x="0" y="444736"/>
                      </a:lnTo>
                      <a:lnTo>
                        <a:pt x="11101" y="45455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5" name="Gruppieren 154">
                <a:extLst>
                  <a:ext uri="{FF2B5EF4-FFF2-40B4-BE49-F238E27FC236}">
                    <a16:creationId xmlns:a16="http://schemas.microsoft.com/office/drawing/2014/main" id="{F517B4DE-6992-4AAD-AA8D-00B34D36C10E}"/>
                  </a:ext>
                </a:extLst>
              </p:cNvPr>
              <p:cNvGrpSpPr/>
              <p:nvPr/>
            </p:nvGrpSpPr>
            <p:grpSpPr>
              <a:xfrm rot="5400000">
                <a:off x="-138145" y="943485"/>
                <a:ext cx="351371" cy="64602"/>
                <a:chOff x="362455" y="2952363"/>
                <a:chExt cx="453085" cy="83303"/>
              </a:xfrm>
            </p:grpSpPr>
            <p:sp>
              <p:nvSpPr>
                <p:cNvPr id="171" name="Rechteck 69">
                  <a:extLst>
                    <a:ext uri="{FF2B5EF4-FFF2-40B4-BE49-F238E27FC236}">
                      <a16:creationId xmlns:a16="http://schemas.microsoft.com/office/drawing/2014/main" id="{46DBCD09-542D-4796-98A0-7C5A03455C69}"/>
                    </a:ext>
                  </a:extLst>
                </p:cNvPr>
                <p:cNvSpPr/>
                <p:nvPr/>
              </p:nvSpPr>
              <p:spPr>
                <a:xfrm rot="13764079">
                  <a:off x="544532" y="2770286"/>
                  <a:ext cx="74122" cy="43827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  <a:gd name="connsiteX0" fmla="*/ 0 w 74122"/>
                    <a:gd name="connsiteY0" fmla="*/ 50619 h 438275"/>
                    <a:gd name="connsiteX1" fmla="*/ 43382 w 74122"/>
                    <a:gd name="connsiteY1" fmla="*/ 0 h 438275"/>
                    <a:gd name="connsiteX2" fmla="*/ 74122 w 74122"/>
                    <a:gd name="connsiteY2" fmla="*/ 438275 h 438275"/>
                    <a:gd name="connsiteX3" fmla="*/ 26602 w 74122"/>
                    <a:gd name="connsiteY3" fmla="*/ 391268 h 438275"/>
                    <a:gd name="connsiteX4" fmla="*/ 0 w 74122"/>
                    <a:gd name="connsiteY4" fmla="*/ 50619 h 43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38275">
                      <a:moveTo>
                        <a:pt x="0" y="50619"/>
                      </a:moveTo>
                      <a:lnTo>
                        <a:pt x="43382" y="0"/>
                      </a:lnTo>
                      <a:lnTo>
                        <a:pt x="74122" y="438275"/>
                      </a:lnTo>
                      <a:lnTo>
                        <a:pt x="26602" y="391268"/>
                      </a:lnTo>
                      <a:lnTo>
                        <a:pt x="0" y="50619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72" name="Rechteck 69">
                  <a:extLst>
                    <a:ext uri="{FF2B5EF4-FFF2-40B4-BE49-F238E27FC236}">
                      <a16:creationId xmlns:a16="http://schemas.microsoft.com/office/drawing/2014/main" id="{4BEF66C1-A506-4647-A15D-0E8E0E3109AE}"/>
                    </a:ext>
                  </a:extLst>
                </p:cNvPr>
                <p:cNvSpPr/>
                <p:nvPr/>
              </p:nvSpPr>
              <p:spPr>
                <a:xfrm rot="18635921" flipH="1">
                  <a:off x="561410" y="2781535"/>
                  <a:ext cx="59650" cy="448611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5306 w 79796"/>
                    <a:gd name="connsiteY0" fmla="*/ 59919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5306 w 79796"/>
                    <a:gd name="connsiteY4" fmla="*/ 59919 h 472115"/>
                    <a:gd name="connsiteX0" fmla="*/ 25306 w 68948"/>
                    <a:gd name="connsiteY0" fmla="*/ 47263 h 459459"/>
                    <a:gd name="connsiteX1" fmla="*/ 68948 w 68948"/>
                    <a:gd name="connsiteY1" fmla="*/ 0 h 459459"/>
                    <a:gd name="connsiteX2" fmla="*/ 54231 w 68948"/>
                    <a:gd name="connsiteY2" fmla="*/ 396184 h 459459"/>
                    <a:gd name="connsiteX3" fmla="*/ 0 w 68948"/>
                    <a:gd name="connsiteY3" fmla="*/ 459459 h 459459"/>
                    <a:gd name="connsiteX4" fmla="*/ 25306 w 68948"/>
                    <a:gd name="connsiteY4" fmla="*/ 47263 h 459459"/>
                    <a:gd name="connsiteX0" fmla="*/ 16008 w 59650"/>
                    <a:gd name="connsiteY0" fmla="*/ 47263 h 448611"/>
                    <a:gd name="connsiteX1" fmla="*/ 59650 w 59650"/>
                    <a:gd name="connsiteY1" fmla="*/ 0 h 448611"/>
                    <a:gd name="connsiteX2" fmla="*/ 44933 w 59650"/>
                    <a:gd name="connsiteY2" fmla="*/ 396184 h 448611"/>
                    <a:gd name="connsiteX3" fmla="*/ 0 w 59650"/>
                    <a:gd name="connsiteY3" fmla="*/ 448611 h 448611"/>
                    <a:gd name="connsiteX4" fmla="*/ 16008 w 59650"/>
                    <a:gd name="connsiteY4" fmla="*/ 47263 h 44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50" h="448611">
                      <a:moveTo>
                        <a:pt x="16008" y="47263"/>
                      </a:moveTo>
                      <a:cubicBezTo>
                        <a:pt x="40456" y="21177"/>
                        <a:pt x="35202" y="26086"/>
                        <a:pt x="59650" y="0"/>
                      </a:cubicBezTo>
                      <a:cubicBezTo>
                        <a:pt x="58877" y="127240"/>
                        <a:pt x="45706" y="268944"/>
                        <a:pt x="44933" y="396184"/>
                      </a:cubicBezTo>
                      <a:lnTo>
                        <a:pt x="0" y="448611"/>
                      </a:lnTo>
                      <a:lnTo>
                        <a:pt x="16008" y="47263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56" name="Gruppieren 155">
                <a:extLst>
                  <a:ext uri="{FF2B5EF4-FFF2-40B4-BE49-F238E27FC236}">
                    <a16:creationId xmlns:a16="http://schemas.microsoft.com/office/drawing/2014/main" id="{2B0848D3-E5EE-4595-BBA0-A0919999484B}"/>
                  </a:ext>
                </a:extLst>
              </p:cNvPr>
              <p:cNvGrpSpPr/>
              <p:nvPr/>
            </p:nvGrpSpPr>
            <p:grpSpPr>
              <a:xfrm>
                <a:off x="1452230" y="885066"/>
                <a:ext cx="319282" cy="189676"/>
                <a:chOff x="3631524" y="1509583"/>
                <a:chExt cx="411706" cy="244582"/>
              </a:xfrm>
            </p:grpSpPr>
            <p:grpSp>
              <p:nvGrpSpPr>
                <p:cNvPr id="157" name="Gruppieren 156">
                  <a:extLst>
                    <a:ext uri="{FF2B5EF4-FFF2-40B4-BE49-F238E27FC236}">
                      <a16:creationId xmlns:a16="http://schemas.microsoft.com/office/drawing/2014/main" id="{72C0AF05-1A6D-4ABB-BCDA-EB706C645E36}"/>
                    </a:ext>
                  </a:extLst>
                </p:cNvPr>
                <p:cNvGrpSpPr/>
                <p:nvPr/>
              </p:nvGrpSpPr>
              <p:grpSpPr>
                <a:xfrm rot="5400000">
                  <a:off x="3839368" y="1547550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66" name="Gleichschenkliges Dreieck 165">
                    <a:extLst>
                      <a:ext uri="{FF2B5EF4-FFF2-40B4-BE49-F238E27FC236}">
                        <a16:creationId xmlns:a16="http://schemas.microsoft.com/office/drawing/2014/main" id="{E7AE6157-16C2-4465-9FD7-AA512C9AF644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67" name="Gleichschenkliges Dreieck 166">
                    <a:extLst>
                      <a:ext uri="{FF2B5EF4-FFF2-40B4-BE49-F238E27FC236}">
                        <a16:creationId xmlns:a16="http://schemas.microsoft.com/office/drawing/2014/main" id="{4D1A68D2-03F5-4458-88E9-DBB67E28E39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8" name="Gleichschenkliges Dreieck 167">
                    <a:extLst>
                      <a:ext uri="{FF2B5EF4-FFF2-40B4-BE49-F238E27FC236}">
                        <a16:creationId xmlns:a16="http://schemas.microsoft.com/office/drawing/2014/main" id="{2B95C98F-021C-4745-A9F9-0C027FC68E2D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Gleichschenkliges Dreieck 26">
                    <a:extLst>
                      <a:ext uri="{FF2B5EF4-FFF2-40B4-BE49-F238E27FC236}">
                        <a16:creationId xmlns:a16="http://schemas.microsoft.com/office/drawing/2014/main" id="{9CC04635-5A99-4EDA-A77C-9ADA6FCE068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70" name="Gleichschenkliges Dreieck 26">
                    <a:extLst>
                      <a:ext uri="{FF2B5EF4-FFF2-40B4-BE49-F238E27FC236}">
                        <a16:creationId xmlns:a16="http://schemas.microsoft.com/office/drawing/2014/main" id="{6D9AB6DA-9CBF-49D5-85AB-0E9B130E915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58" name="Gruppieren 157">
                  <a:extLst>
                    <a:ext uri="{FF2B5EF4-FFF2-40B4-BE49-F238E27FC236}">
                      <a16:creationId xmlns:a16="http://schemas.microsoft.com/office/drawing/2014/main" id="{7B19BB41-AA07-4726-9699-62EE4582176E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3593557" y="1550303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61" name="Gleichschenkliges Dreieck 160">
                    <a:extLst>
                      <a:ext uri="{FF2B5EF4-FFF2-40B4-BE49-F238E27FC236}">
                        <a16:creationId xmlns:a16="http://schemas.microsoft.com/office/drawing/2014/main" id="{01AE655D-AC81-46D5-BE4D-3B571E012193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2" name="Gleichschenkliges Dreieck 161">
                    <a:extLst>
                      <a:ext uri="{FF2B5EF4-FFF2-40B4-BE49-F238E27FC236}">
                        <a16:creationId xmlns:a16="http://schemas.microsoft.com/office/drawing/2014/main" id="{9A9D47C8-1D20-4661-AE72-553E059BF877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3" name="Gleichschenkliges Dreieck 162">
                    <a:extLst>
                      <a:ext uri="{FF2B5EF4-FFF2-40B4-BE49-F238E27FC236}">
                        <a16:creationId xmlns:a16="http://schemas.microsoft.com/office/drawing/2014/main" id="{710917D6-081F-46EF-A327-A834E3B07BEE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4" name="Gleichschenkliges Dreieck 26">
                    <a:extLst>
                      <a:ext uri="{FF2B5EF4-FFF2-40B4-BE49-F238E27FC236}">
                        <a16:creationId xmlns:a16="http://schemas.microsoft.com/office/drawing/2014/main" id="{2512575F-97F1-40CB-B446-921DEC86E86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65" name="Gleichschenkliges Dreieck 26">
                    <a:extLst>
                      <a:ext uri="{FF2B5EF4-FFF2-40B4-BE49-F238E27FC236}">
                        <a16:creationId xmlns:a16="http://schemas.microsoft.com/office/drawing/2014/main" id="{637D358D-2A1D-4354-9927-28E7F6B6B465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59" name="Kreis: nicht ausgefüllt 39">
                  <a:extLst>
                    <a:ext uri="{FF2B5EF4-FFF2-40B4-BE49-F238E27FC236}">
                      <a16:creationId xmlns:a16="http://schemas.microsoft.com/office/drawing/2014/main" id="{52BE1E61-6834-4852-81DA-F051F31E3B4F}"/>
                    </a:ext>
                  </a:extLst>
                </p:cNvPr>
                <p:cNvSpPr/>
                <p:nvPr/>
              </p:nvSpPr>
              <p:spPr>
                <a:xfrm rot="5400000">
                  <a:off x="3748607" y="1546543"/>
                  <a:ext cx="167911" cy="167910"/>
                </a:xfrm>
                <a:prstGeom prst="donut">
                  <a:avLst/>
                </a:prstGeom>
                <a:solidFill>
                  <a:srgbClr val="91593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Kreis: nicht ausgefüllt 40">
                  <a:extLst>
                    <a:ext uri="{FF2B5EF4-FFF2-40B4-BE49-F238E27FC236}">
                      <a16:creationId xmlns:a16="http://schemas.microsoft.com/office/drawing/2014/main" id="{6238216C-571E-4BF3-A196-09B5C1611F03}"/>
                    </a:ext>
                  </a:extLst>
                </p:cNvPr>
                <p:cNvSpPr/>
                <p:nvPr/>
              </p:nvSpPr>
              <p:spPr>
                <a:xfrm rot="5400000">
                  <a:off x="3763746" y="1560626"/>
                  <a:ext cx="139744" cy="139743"/>
                </a:xfrm>
                <a:prstGeom prst="donut">
                  <a:avLst>
                    <a:gd name="adj" fmla="val 15892"/>
                  </a:avLst>
                </a:prstGeom>
                <a:solidFill>
                  <a:srgbClr val="915937"/>
                </a:solidFill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4" name="Gruppieren 23"/>
          <p:cNvGrpSpPr/>
          <p:nvPr/>
        </p:nvGrpSpPr>
        <p:grpSpPr>
          <a:xfrm>
            <a:off x="3676235" y="830391"/>
            <a:ext cx="4420962" cy="5733900"/>
            <a:chOff x="3676235" y="830391"/>
            <a:chExt cx="4420962" cy="5733900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206"/>
            <a:stretch/>
          </p:blipFill>
          <p:spPr>
            <a:xfrm>
              <a:off x="3996489" y="918479"/>
              <a:ext cx="3294950" cy="4651334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5E27BDBC-B89C-46D9-A947-BC31CCA1BF68}"/>
                </a:ext>
              </a:extLst>
            </p:cNvPr>
            <p:cNvSpPr txBox="1"/>
            <p:nvPr/>
          </p:nvSpPr>
          <p:spPr>
            <a:xfrm>
              <a:off x="3906650" y="5979516"/>
              <a:ext cx="4056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3200" cap="all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neue Struktur</a:t>
              </a:r>
              <a:endParaRPr lang="de-DE" sz="5400" cap="all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endParaRPr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676235" y="830391"/>
              <a:ext cx="3918231" cy="5049877"/>
              <a:chOff x="-214764" y="800100"/>
              <a:chExt cx="3617052" cy="5049877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3CC29AC8-9C2E-4931-835F-79F5FC95AD8C}"/>
                  </a:ext>
                </a:extLst>
              </p:cNvPr>
              <p:cNvGrpSpPr/>
              <p:nvPr/>
            </p:nvGrpSpPr>
            <p:grpSpPr>
              <a:xfrm rot="5400000">
                <a:off x="-2478915" y="3230635"/>
                <a:ext cx="5030799" cy="175655"/>
                <a:chOff x="391385" y="2888488"/>
                <a:chExt cx="6519206" cy="226503"/>
              </a:xfrm>
            </p:grpSpPr>
            <p:sp>
              <p:nvSpPr>
                <p:cNvPr id="145" name="Rechteck 144">
                  <a:extLst>
                    <a:ext uri="{FF2B5EF4-FFF2-40B4-BE49-F238E27FC236}">
                      <a16:creationId xmlns:a16="http://schemas.microsoft.com/office/drawing/2014/main" id="{903FD2AD-ACCC-4E84-9F19-163023F9D27E}"/>
                    </a:ext>
                  </a:extLst>
                </p:cNvPr>
                <p:cNvSpPr/>
                <p:nvPr/>
              </p:nvSpPr>
              <p:spPr>
                <a:xfrm rot="16200000">
                  <a:off x="3537737" y="-257863"/>
                  <a:ext cx="226503" cy="651920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46" name="Picture 2" descr="Bildergebnis fÃ¼r holzmaserung">
                  <a:extLst>
                    <a:ext uri="{FF2B5EF4-FFF2-40B4-BE49-F238E27FC236}">
                      <a16:creationId xmlns:a16="http://schemas.microsoft.com/office/drawing/2014/main" id="{40309287-EABD-4B04-8284-960088F737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3796" r="77626" b="1425"/>
                <a:stretch/>
              </p:blipFill>
              <p:spPr bwMode="auto">
                <a:xfrm>
                  <a:off x="391385" y="2888490"/>
                  <a:ext cx="6517152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69AAD8C1-D701-4C67-B06F-F0A9B9B505F1}"/>
                  </a:ext>
                </a:extLst>
              </p:cNvPr>
              <p:cNvGrpSpPr/>
              <p:nvPr/>
            </p:nvGrpSpPr>
            <p:grpSpPr>
              <a:xfrm rot="5400000">
                <a:off x="658794" y="3245960"/>
                <a:ext cx="5032378" cy="175655"/>
                <a:chOff x="397927" y="1521656"/>
                <a:chExt cx="6544839" cy="226503"/>
              </a:xfrm>
            </p:grpSpPr>
            <p:sp>
              <p:nvSpPr>
                <p:cNvPr id="143" name="Rechteck 142">
                  <a:extLst>
                    <a:ext uri="{FF2B5EF4-FFF2-40B4-BE49-F238E27FC236}">
                      <a16:creationId xmlns:a16="http://schemas.microsoft.com/office/drawing/2014/main" id="{C2D99618-7482-4D6A-9D97-63260A0D89CA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556068" y="-1636485"/>
                  <a:ext cx="226503" cy="6542786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44" name="Picture 2" descr="Bildergebnis fÃ¼r holzmaserung">
                  <a:extLst>
                    <a:ext uri="{FF2B5EF4-FFF2-40B4-BE49-F238E27FC236}">
                      <a16:creationId xmlns:a16="http://schemas.microsoft.com/office/drawing/2014/main" id="{154C547C-204E-4365-B5BA-C102DFF9F2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2" t="18160" r="76524" b="67061"/>
                <a:stretch/>
              </p:blipFill>
              <p:spPr bwMode="auto">
                <a:xfrm flipH="1" flipV="1">
                  <a:off x="399981" y="1534001"/>
                  <a:ext cx="6542785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18A3F766-17BD-498F-9499-087B7A65B148}"/>
                  </a:ext>
                </a:extLst>
              </p:cNvPr>
              <p:cNvGrpSpPr/>
              <p:nvPr/>
            </p:nvGrpSpPr>
            <p:grpSpPr>
              <a:xfrm rot="5400000">
                <a:off x="1502199" y="3839982"/>
                <a:ext cx="166202" cy="3497924"/>
                <a:chOff x="2079246" y="4308029"/>
                <a:chExt cx="234517" cy="1892774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A9186C1F-E5BF-4A6D-B568-02A152B3E6A8}"/>
                    </a:ext>
                  </a:extLst>
                </p:cNvPr>
                <p:cNvSpPr/>
                <p:nvPr/>
              </p:nvSpPr>
              <p:spPr>
                <a:xfrm>
                  <a:off x="2083234" y="4308029"/>
                  <a:ext cx="226503" cy="1892774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42" name="Picture 2" descr="Bildergebnis fÃ¼r holzmaserung">
                  <a:extLst>
                    <a:ext uri="{FF2B5EF4-FFF2-40B4-BE49-F238E27FC236}">
                      <a16:creationId xmlns:a16="http://schemas.microsoft.com/office/drawing/2014/main" id="{34641CEF-8663-46CF-A6E2-D5F926FDE8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37" t="57943" r="51398" b="25873"/>
                <a:stretch/>
              </p:blipFill>
              <p:spPr bwMode="auto">
                <a:xfrm rot="16213946">
                  <a:off x="1250367" y="5137376"/>
                  <a:ext cx="1892276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1" name="Gruppieren 110">
                <a:extLst>
                  <a:ext uri="{FF2B5EF4-FFF2-40B4-BE49-F238E27FC236}">
                    <a16:creationId xmlns:a16="http://schemas.microsoft.com/office/drawing/2014/main" id="{D4C9CC22-0C6E-44F5-A8A7-FDBA21A6B2F9}"/>
                  </a:ext>
                </a:extLst>
              </p:cNvPr>
              <p:cNvGrpSpPr/>
              <p:nvPr/>
            </p:nvGrpSpPr>
            <p:grpSpPr>
              <a:xfrm rot="5400000">
                <a:off x="-167366" y="5540121"/>
                <a:ext cx="415686" cy="68273"/>
                <a:chOff x="1892224" y="5904516"/>
                <a:chExt cx="536017" cy="88036"/>
              </a:xfrm>
            </p:grpSpPr>
            <p:sp>
              <p:nvSpPr>
                <p:cNvPr id="139" name="Rechteck 69">
                  <a:extLst>
                    <a:ext uri="{FF2B5EF4-FFF2-40B4-BE49-F238E27FC236}">
                      <a16:creationId xmlns:a16="http://schemas.microsoft.com/office/drawing/2014/main" id="{14E3E104-5DE1-4032-958B-04D0E553B822}"/>
                    </a:ext>
                  </a:extLst>
                </p:cNvPr>
                <p:cNvSpPr/>
                <p:nvPr/>
              </p:nvSpPr>
              <p:spPr>
                <a:xfrm rot="13764079">
                  <a:off x="2118855" y="5677885"/>
                  <a:ext cx="63276" cy="516537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76" h="516537">
                      <a:moveTo>
                        <a:pt x="0" y="72318"/>
                      </a:moveTo>
                      <a:lnTo>
                        <a:pt x="61977" y="0"/>
                      </a:lnTo>
                      <a:lnTo>
                        <a:pt x="63276" y="516537"/>
                      </a:lnTo>
                      <a:lnTo>
                        <a:pt x="10850" y="471597"/>
                      </a:lnTo>
                      <a:lnTo>
                        <a:pt x="0" y="72318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0" name="Rechteck 69">
                  <a:extLst>
                    <a:ext uri="{FF2B5EF4-FFF2-40B4-BE49-F238E27FC236}">
                      <a16:creationId xmlns:a16="http://schemas.microsoft.com/office/drawing/2014/main" id="{BF6EE372-3730-4BD0-944F-284E7AD66543}"/>
                    </a:ext>
                  </a:extLst>
                </p:cNvPr>
                <p:cNvSpPr/>
                <p:nvPr/>
              </p:nvSpPr>
              <p:spPr>
                <a:xfrm rot="18635921" flipH="1">
                  <a:off x="2152286" y="5716596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EB526E61-2BEB-433B-BE12-51D1DD23562D}"/>
                  </a:ext>
                </a:extLst>
              </p:cNvPr>
              <p:cNvGrpSpPr/>
              <p:nvPr/>
            </p:nvGrpSpPr>
            <p:grpSpPr>
              <a:xfrm rot="5400000">
                <a:off x="3004166" y="5549148"/>
                <a:ext cx="366129" cy="70785"/>
                <a:chOff x="1954533" y="4534898"/>
                <a:chExt cx="472115" cy="91275"/>
              </a:xfrm>
            </p:grpSpPr>
            <p:sp>
              <p:nvSpPr>
                <p:cNvPr id="137" name="Rechteck 69">
                  <a:extLst>
                    <a:ext uri="{FF2B5EF4-FFF2-40B4-BE49-F238E27FC236}">
                      <a16:creationId xmlns:a16="http://schemas.microsoft.com/office/drawing/2014/main" id="{30C8D2DA-1F64-4DF5-8D9E-95B0D30DBB27}"/>
                    </a:ext>
                  </a:extLst>
                </p:cNvPr>
                <p:cNvSpPr/>
                <p:nvPr/>
              </p:nvSpPr>
              <p:spPr>
                <a:xfrm rot="13764079">
                  <a:off x="2142628" y="4349592"/>
                  <a:ext cx="74122" cy="444733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44733">
                      <a:moveTo>
                        <a:pt x="0" y="57077"/>
                      </a:moveTo>
                      <a:lnTo>
                        <a:pt x="39508" y="0"/>
                      </a:lnTo>
                      <a:lnTo>
                        <a:pt x="74122" y="444733"/>
                      </a:lnTo>
                      <a:lnTo>
                        <a:pt x="26602" y="397726"/>
                      </a:lnTo>
                      <a:lnTo>
                        <a:pt x="0" y="57077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8" name="Rechteck 69">
                  <a:extLst>
                    <a:ext uri="{FF2B5EF4-FFF2-40B4-BE49-F238E27FC236}">
                      <a16:creationId xmlns:a16="http://schemas.microsoft.com/office/drawing/2014/main" id="{73CAC9B8-BDA9-472B-A8AB-A2F9FE17C564}"/>
                    </a:ext>
                  </a:extLst>
                </p:cNvPr>
                <p:cNvSpPr/>
                <p:nvPr/>
              </p:nvSpPr>
              <p:spPr>
                <a:xfrm rot="18635921" flipH="1">
                  <a:off x="2150693" y="4350217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D27FF384-66BC-4D00-BA23-E8200D83F6A0}"/>
                  </a:ext>
                </a:extLst>
              </p:cNvPr>
              <p:cNvGrpSpPr/>
              <p:nvPr/>
            </p:nvGrpSpPr>
            <p:grpSpPr>
              <a:xfrm rot="5400000">
                <a:off x="1505722" y="-835012"/>
                <a:ext cx="176080" cy="3617052"/>
                <a:chOff x="474963" y="1388410"/>
                <a:chExt cx="234517" cy="1805255"/>
              </a:xfrm>
            </p:grpSpPr>
            <p:sp>
              <p:nvSpPr>
                <p:cNvPr id="135" name="Rechteck 134">
                  <a:extLst>
                    <a:ext uri="{FF2B5EF4-FFF2-40B4-BE49-F238E27FC236}">
                      <a16:creationId xmlns:a16="http://schemas.microsoft.com/office/drawing/2014/main" id="{4C6DFE5E-E7C9-403C-9F4A-05B5DB95D82E}"/>
                    </a:ext>
                  </a:extLst>
                </p:cNvPr>
                <p:cNvSpPr/>
                <p:nvPr/>
              </p:nvSpPr>
              <p:spPr>
                <a:xfrm flipH="1" flipV="1">
                  <a:off x="479031" y="1388410"/>
                  <a:ext cx="226503" cy="180525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36" name="Picture 2" descr="Bildergebnis fÃ¼r holzmaserung">
                  <a:extLst>
                    <a:ext uri="{FF2B5EF4-FFF2-40B4-BE49-F238E27FC236}">
                      <a16:creationId xmlns:a16="http://schemas.microsoft.com/office/drawing/2014/main" id="{35EEF652-42ED-4EB2-8A9D-ED5A5E9954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4" t="39918" r="50831" b="43898"/>
                <a:stretch/>
              </p:blipFill>
              <p:spPr bwMode="auto">
                <a:xfrm rot="16213946" flipH="1" flipV="1">
                  <a:off x="-297870" y="2180891"/>
                  <a:ext cx="1780183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4" name="Gruppieren 113">
                <a:extLst>
                  <a:ext uri="{FF2B5EF4-FFF2-40B4-BE49-F238E27FC236}">
                    <a16:creationId xmlns:a16="http://schemas.microsoft.com/office/drawing/2014/main" id="{B69FA59A-26F9-453D-A4CE-3E77944F35F5}"/>
                  </a:ext>
                </a:extLst>
              </p:cNvPr>
              <p:cNvGrpSpPr/>
              <p:nvPr/>
            </p:nvGrpSpPr>
            <p:grpSpPr>
              <a:xfrm rot="5400000">
                <a:off x="2992105" y="944334"/>
                <a:ext cx="348471" cy="65927"/>
                <a:chOff x="371836" y="1611153"/>
                <a:chExt cx="449345" cy="85011"/>
              </a:xfrm>
            </p:grpSpPr>
            <p:sp>
              <p:nvSpPr>
                <p:cNvPr id="133" name="Rechteck 69">
                  <a:extLst>
                    <a:ext uri="{FF2B5EF4-FFF2-40B4-BE49-F238E27FC236}">
                      <a16:creationId xmlns:a16="http://schemas.microsoft.com/office/drawing/2014/main" id="{A8F9FED4-CA92-4963-9C50-F6EDB1A26B86}"/>
                    </a:ext>
                  </a:extLst>
                </p:cNvPr>
                <p:cNvSpPr/>
                <p:nvPr/>
              </p:nvSpPr>
              <p:spPr>
                <a:xfrm rot="13764079" flipH="1" flipV="1">
                  <a:off x="574281" y="1449265"/>
                  <a:ext cx="68955" cy="424844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5941 w 63276"/>
                    <a:gd name="connsiteY3" fmla="*/ 451710 h 516537"/>
                    <a:gd name="connsiteX4" fmla="*/ 0 w 63276"/>
                    <a:gd name="connsiteY4" fmla="*/ 72318 h 516537"/>
                    <a:gd name="connsiteX0" fmla="*/ 0 w 61977"/>
                    <a:gd name="connsiteY0" fmla="*/ 72318 h 498716"/>
                    <a:gd name="connsiteX1" fmla="*/ 61977 w 61977"/>
                    <a:gd name="connsiteY1" fmla="*/ 0 h 498716"/>
                    <a:gd name="connsiteX2" fmla="*/ 53459 w 61977"/>
                    <a:gd name="connsiteY2" fmla="*/ 498716 h 498716"/>
                    <a:gd name="connsiteX3" fmla="*/ 5941 w 61977"/>
                    <a:gd name="connsiteY3" fmla="*/ 451710 h 498716"/>
                    <a:gd name="connsiteX4" fmla="*/ 0 w 61977"/>
                    <a:gd name="connsiteY4" fmla="*/ 72318 h 498716"/>
                    <a:gd name="connsiteX0" fmla="*/ 0 w 77473"/>
                    <a:gd name="connsiteY0" fmla="*/ 112352 h 498716"/>
                    <a:gd name="connsiteX1" fmla="*/ 77473 w 77473"/>
                    <a:gd name="connsiteY1" fmla="*/ 0 h 498716"/>
                    <a:gd name="connsiteX2" fmla="*/ 68955 w 77473"/>
                    <a:gd name="connsiteY2" fmla="*/ 498716 h 498716"/>
                    <a:gd name="connsiteX3" fmla="*/ 21437 w 77473"/>
                    <a:gd name="connsiteY3" fmla="*/ 451710 h 498716"/>
                    <a:gd name="connsiteX4" fmla="*/ 0 w 77473"/>
                    <a:gd name="connsiteY4" fmla="*/ 112352 h 498716"/>
                    <a:gd name="connsiteX0" fmla="*/ 0 w 68955"/>
                    <a:gd name="connsiteY0" fmla="*/ 60952 h 447316"/>
                    <a:gd name="connsiteX1" fmla="*/ 45965 w 68955"/>
                    <a:gd name="connsiteY1" fmla="*/ 0 h 447316"/>
                    <a:gd name="connsiteX2" fmla="*/ 68955 w 68955"/>
                    <a:gd name="connsiteY2" fmla="*/ 447316 h 447316"/>
                    <a:gd name="connsiteX3" fmla="*/ 21437 w 68955"/>
                    <a:gd name="connsiteY3" fmla="*/ 400310 h 447316"/>
                    <a:gd name="connsiteX4" fmla="*/ 0 w 68955"/>
                    <a:gd name="connsiteY4" fmla="*/ 60952 h 447316"/>
                    <a:gd name="connsiteX0" fmla="*/ 0 w 68955"/>
                    <a:gd name="connsiteY0" fmla="*/ 38480 h 424844"/>
                    <a:gd name="connsiteX1" fmla="*/ 39250 w 68955"/>
                    <a:gd name="connsiteY1" fmla="*/ 0 h 424844"/>
                    <a:gd name="connsiteX2" fmla="*/ 68955 w 68955"/>
                    <a:gd name="connsiteY2" fmla="*/ 424844 h 424844"/>
                    <a:gd name="connsiteX3" fmla="*/ 21437 w 68955"/>
                    <a:gd name="connsiteY3" fmla="*/ 377838 h 424844"/>
                    <a:gd name="connsiteX4" fmla="*/ 0 w 68955"/>
                    <a:gd name="connsiteY4" fmla="*/ 38480 h 42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55" h="424844">
                      <a:moveTo>
                        <a:pt x="0" y="38480"/>
                      </a:moveTo>
                      <a:lnTo>
                        <a:pt x="39250" y="0"/>
                      </a:lnTo>
                      <a:lnTo>
                        <a:pt x="68955" y="424844"/>
                      </a:lnTo>
                      <a:lnTo>
                        <a:pt x="21437" y="377838"/>
                      </a:lnTo>
                      <a:cubicBezTo>
                        <a:pt x="19457" y="251374"/>
                        <a:pt x="1980" y="164944"/>
                        <a:pt x="0" y="38480"/>
                      </a:cubicBez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4" name="Rechteck 69">
                  <a:extLst>
                    <a:ext uri="{FF2B5EF4-FFF2-40B4-BE49-F238E27FC236}">
                      <a16:creationId xmlns:a16="http://schemas.microsoft.com/office/drawing/2014/main" id="{5F01FE90-DDA1-4261-B073-A906AA33C23F}"/>
                    </a:ext>
                  </a:extLst>
                </p:cNvPr>
                <p:cNvSpPr/>
                <p:nvPr/>
              </p:nvSpPr>
              <p:spPr>
                <a:xfrm rot="18635921" flipV="1">
                  <a:off x="567606" y="1415383"/>
                  <a:ext cx="53195" cy="444736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1948 w 79796"/>
                    <a:gd name="connsiteY0" fmla="*/ 60178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1948 w 79796"/>
                    <a:gd name="connsiteY4" fmla="*/ 60178 h 472115"/>
                    <a:gd name="connsiteX0" fmla="*/ 21948 w 64042"/>
                    <a:gd name="connsiteY0" fmla="*/ 45455 h 457392"/>
                    <a:gd name="connsiteX1" fmla="*/ 64042 w 64042"/>
                    <a:gd name="connsiteY1" fmla="*/ 0 h 457392"/>
                    <a:gd name="connsiteX2" fmla="*/ 54231 w 64042"/>
                    <a:gd name="connsiteY2" fmla="*/ 394117 h 457392"/>
                    <a:gd name="connsiteX3" fmla="*/ 0 w 64042"/>
                    <a:gd name="connsiteY3" fmla="*/ 457392 h 457392"/>
                    <a:gd name="connsiteX4" fmla="*/ 21948 w 64042"/>
                    <a:gd name="connsiteY4" fmla="*/ 45455 h 457392"/>
                    <a:gd name="connsiteX0" fmla="*/ 11101 w 53195"/>
                    <a:gd name="connsiteY0" fmla="*/ 45455 h 444736"/>
                    <a:gd name="connsiteX1" fmla="*/ 53195 w 53195"/>
                    <a:gd name="connsiteY1" fmla="*/ 0 h 444736"/>
                    <a:gd name="connsiteX2" fmla="*/ 43384 w 53195"/>
                    <a:gd name="connsiteY2" fmla="*/ 394117 h 444736"/>
                    <a:gd name="connsiteX3" fmla="*/ 0 w 53195"/>
                    <a:gd name="connsiteY3" fmla="*/ 444736 h 444736"/>
                    <a:gd name="connsiteX4" fmla="*/ 11101 w 53195"/>
                    <a:gd name="connsiteY4" fmla="*/ 45455 h 4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95" h="444736">
                      <a:moveTo>
                        <a:pt x="11101" y="45455"/>
                      </a:moveTo>
                      <a:cubicBezTo>
                        <a:pt x="35549" y="19369"/>
                        <a:pt x="28747" y="26086"/>
                        <a:pt x="53195" y="0"/>
                      </a:cubicBezTo>
                      <a:cubicBezTo>
                        <a:pt x="52422" y="127240"/>
                        <a:pt x="44157" y="266877"/>
                        <a:pt x="43384" y="394117"/>
                      </a:cubicBezTo>
                      <a:lnTo>
                        <a:pt x="0" y="444736"/>
                      </a:lnTo>
                      <a:lnTo>
                        <a:pt x="11101" y="45455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F517B4DE-6992-4AAD-AA8D-00B34D36C10E}"/>
                  </a:ext>
                </a:extLst>
              </p:cNvPr>
              <p:cNvGrpSpPr/>
              <p:nvPr/>
            </p:nvGrpSpPr>
            <p:grpSpPr>
              <a:xfrm rot="5400000">
                <a:off x="-138145" y="943485"/>
                <a:ext cx="351371" cy="64602"/>
                <a:chOff x="362455" y="2952363"/>
                <a:chExt cx="453085" cy="83303"/>
              </a:xfrm>
            </p:grpSpPr>
            <p:sp>
              <p:nvSpPr>
                <p:cNvPr id="131" name="Rechteck 69">
                  <a:extLst>
                    <a:ext uri="{FF2B5EF4-FFF2-40B4-BE49-F238E27FC236}">
                      <a16:creationId xmlns:a16="http://schemas.microsoft.com/office/drawing/2014/main" id="{46DBCD09-542D-4796-98A0-7C5A03455C69}"/>
                    </a:ext>
                  </a:extLst>
                </p:cNvPr>
                <p:cNvSpPr/>
                <p:nvPr/>
              </p:nvSpPr>
              <p:spPr>
                <a:xfrm rot="13764079">
                  <a:off x="544532" y="2770286"/>
                  <a:ext cx="74122" cy="43827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  <a:gd name="connsiteX0" fmla="*/ 0 w 74122"/>
                    <a:gd name="connsiteY0" fmla="*/ 50619 h 438275"/>
                    <a:gd name="connsiteX1" fmla="*/ 43382 w 74122"/>
                    <a:gd name="connsiteY1" fmla="*/ 0 h 438275"/>
                    <a:gd name="connsiteX2" fmla="*/ 74122 w 74122"/>
                    <a:gd name="connsiteY2" fmla="*/ 438275 h 438275"/>
                    <a:gd name="connsiteX3" fmla="*/ 26602 w 74122"/>
                    <a:gd name="connsiteY3" fmla="*/ 391268 h 438275"/>
                    <a:gd name="connsiteX4" fmla="*/ 0 w 74122"/>
                    <a:gd name="connsiteY4" fmla="*/ 50619 h 43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38275">
                      <a:moveTo>
                        <a:pt x="0" y="50619"/>
                      </a:moveTo>
                      <a:lnTo>
                        <a:pt x="43382" y="0"/>
                      </a:lnTo>
                      <a:lnTo>
                        <a:pt x="74122" y="438275"/>
                      </a:lnTo>
                      <a:lnTo>
                        <a:pt x="26602" y="391268"/>
                      </a:lnTo>
                      <a:lnTo>
                        <a:pt x="0" y="50619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32" name="Rechteck 69">
                  <a:extLst>
                    <a:ext uri="{FF2B5EF4-FFF2-40B4-BE49-F238E27FC236}">
                      <a16:creationId xmlns:a16="http://schemas.microsoft.com/office/drawing/2014/main" id="{4BEF66C1-A506-4647-A15D-0E8E0E3109AE}"/>
                    </a:ext>
                  </a:extLst>
                </p:cNvPr>
                <p:cNvSpPr/>
                <p:nvPr/>
              </p:nvSpPr>
              <p:spPr>
                <a:xfrm rot="18635921" flipH="1">
                  <a:off x="561410" y="2781535"/>
                  <a:ext cx="59650" cy="448611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5306 w 79796"/>
                    <a:gd name="connsiteY0" fmla="*/ 59919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5306 w 79796"/>
                    <a:gd name="connsiteY4" fmla="*/ 59919 h 472115"/>
                    <a:gd name="connsiteX0" fmla="*/ 25306 w 68948"/>
                    <a:gd name="connsiteY0" fmla="*/ 47263 h 459459"/>
                    <a:gd name="connsiteX1" fmla="*/ 68948 w 68948"/>
                    <a:gd name="connsiteY1" fmla="*/ 0 h 459459"/>
                    <a:gd name="connsiteX2" fmla="*/ 54231 w 68948"/>
                    <a:gd name="connsiteY2" fmla="*/ 396184 h 459459"/>
                    <a:gd name="connsiteX3" fmla="*/ 0 w 68948"/>
                    <a:gd name="connsiteY3" fmla="*/ 459459 h 459459"/>
                    <a:gd name="connsiteX4" fmla="*/ 25306 w 68948"/>
                    <a:gd name="connsiteY4" fmla="*/ 47263 h 459459"/>
                    <a:gd name="connsiteX0" fmla="*/ 16008 w 59650"/>
                    <a:gd name="connsiteY0" fmla="*/ 47263 h 448611"/>
                    <a:gd name="connsiteX1" fmla="*/ 59650 w 59650"/>
                    <a:gd name="connsiteY1" fmla="*/ 0 h 448611"/>
                    <a:gd name="connsiteX2" fmla="*/ 44933 w 59650"/>
                    <a:gd name="connsiteY2" fmla="*/ 396184 h 448611"/>
                    <a:gd name="connsiteX3" fmla="*/ 0 w 59650"/>
                    <a:gd name="connsiteY3" fmla="*/ 448611 h 448611"/>
                    <a:gd name="connsiteX4" fmla="*/ 16008 w 59650"/>
                    <a:gd name="connsiteY4" fmla="*/ 47263 h 44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50" h="448611">
                      <a:moveTo>
                        <a:pt x="16008" y="47263"/>
                      </a:moveTo>
                      <a:cubicBezTo>
                        <a:pt x="40456" y="21177"/>
                        <a:pt x="35202" y="26086"/>
                        <a:pt x="59650" y="0"/>
                      </a:cubicBezTo>
                      <a:cubicBezTo>
                        <a:pt x="58877" y="127240"/>
                        <a:pt x="45706" y="268944"/>
                        <a:pt x="44933" y="396184"/>
                      </a:cubicBezTo>
                      <a:lnTo>
                        <a:pt x="0" y="448611"/>
                      </a:lnTo>
                      <a:lnTo>
                        <a:pt x="16008" y="47263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2B0848D3-E5EE-4595-BBA0-A0919999484B}"/>
                  </a:ext>
                </a:extLst>
              </p:cNvPr>
              <p:cNvGrpSpPr/>
              <p:nvPr/>
            </p:nvGrpSpPr>
            <p:grpSpPr>
              <a:xfrm>
                <a:off x="1452230" y="885066"/>
                <a:ext cx="319282" cy="189676"/>
                <a:chOff x="3631524" y="1509583"/>
                <a:chExt cx="411706" cy="244582"/>
              </a:xfrm>
            </p:grpSpPr>
            <p:grpSp>
              <p:nvGrpSpPr>
                <p:cNvPr id="117" name="Gruppieren 116">
                  <a:extLst>
                    <a:ext uri="{FF2B5EF4-FFF2-40B4-BE49-F238E27FC236}">
                      <a16:creationId xmlns:a16="http://schemas.microsoft.com/office/drawing/2014/main" id="{72C0AF05-1A6D-4ABB-BCDA-EB706C645E36}"/>
                    </a:ext>
                  </a:extLst>
                </p:cNvPr>
                <p:cNvGrpSpPr/>
                <p:nvPr/>
              </p:nvGrpSpPr>
              <p:grpSpPr>
                <a:xfrm rot="5400000">
                  <a:off x="3839368" y="1547550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26" name="Gleichschenkliges Dreieck 125">
                    <a:extLst>
                      <a:ext uri="{FF2B5EF4-FFF2-40B4-BE49-F238E27FC236}">
                        <a16:creationId xmlns:a16="http://schemas.microsoft.com/office/drawing/2014/main" id="{E7AE6157-16C2-4465-9FD7-AA512C9AF644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7" name="Gleichschenkliges Dreieck 126">
                    <a:extLst>
                      <a:ext uri="{FF2B5EF4-FFF2-40B4-BE49-F238E27FC236}">
                        <a16:creationId xmlns:a16="http://schemas.microsoft.com/office/drawing/2014/main" id="{4D1A68D2-03F5-4458-88E9-DBB67E28E39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Gleichschenkliges Dreieck 127">
                    <a:extLst>
                      <a:ext uri="{FF2B5EF4-FFF2-40B4-BE49-F238E27FC236}">
                        <a16:creationId xmlns:a16="http://schemas.microsoft.com/office/drawing/2014/main" id="{2B95C98F-021C-4745-A9F9-0C027FC68E2D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Gleichschenkliges Dreieck 26">
                    <a:extLst>
                      <a:ext uri="{FF2B5EF4-FFF2-40B4-BE49-F238E27FC236}">
                        <a16:creationId xmlns:a16="http://schemas.microsoft.com/office/drawing/2014/main" id="{9CC04635-5A99-4EDA-A77C-9ADA6FCE068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30" name="Gleichschenkliges Dreieck 26">
                    <a:extLst>
                      <a:ext uri="{FF2B5EF4-FFF2-40B4-BE49-F238E27FC236}">
                        <a16:creationId xmlns:a16="http://schemas.microsoft.com/office/drawing/2014/main" id="{6D9AB6DA-9CBF-49D5-85AB-0E9B130E915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18" name="Gruppieren 117">
                  <a:extLst>
                    <a:ext uri="{FF2B5EF4-FFF2-40B4-BE49-F238E27FC236}">
                      <a16:creationId xmlns:a16="http://schemas.microsoft.com/office/drawing/2014/main" id="{7B19BB41-AA07-4726-9699-62EE4582176E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3593557" y="1550303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121" name="Gleichschenkliges Dreieck 120">
                    <a:extLst>
                      <a:ext uri="{FF2B5EF4-FFF2-40B4-BE49-F238E27FC236}">
                        <a16:creationId xmlns:a16="http://schemas.microsoft.com/office/drawing/2014/main" id="{01AE655D-AC81-46D5-BE4D-3B571E012193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2" name="Gleichschenkliges Dreieck 121">
                    <a:extLst>
                      <a:ext uri="{FF2B5EF4-FFF2-40B4-BE49-F238E27FC236}">
                        <a16:creationId xmlns:a16="http://schemas.microsoft.com/office/drawing/2014/main" id="{9A9D47C8-1D20-4661-AE72-553E059BF877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3" name="Gleichschenkliges Dreieck 122">
                    <a:extLst>
                      <a:ext uri="{FF2B5EF4-FFF2-40B4-BE49-F238E27FC236}">
                        <a16:creationId xmlns:a16="http://schemas.microsoft.com/office/drawing/2014/main" id="{710917D6-081F-46EF-A327-A834E3B07BEE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4" name="Gleichschenkliges Dreieck 26">
                    <a:extLst>
                      <a:ext uri="{FF2B5EF4-FFF2-40B4-BE49-F238E27FC236}">
                        <a16:creationId xmlns:a16="http://schemas.microsoft.com/office/drawing/2014/main" id="{2512575F-97F1-40CB-B446-921DEC86E86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5" name="Gleichschenkliges Dreieck 26">
                    <a:extLst>
                      <a:ext uri="{FF2B5EF4-FFF2-40B4-BE49-F238E27FC236}">
                        <a16:creationId xmlns:a16="http://schemas.microsoft.com/office/drawing/2014/main" id="{637D358D-2A1D-4354-9927-28E7F6B6B465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19" name="Kreis: nicht ausgefüllt 39">
                  <a:extLst>
                    <a:ext uri="{FF2B5EF4-FFF2-40B4-BE49-F238E27FC236}">
                      <a16:creationId xmlns:a16="http://schemas.microsoft.com/office/drawing/2014/main" id="{52BE1E61-6834-4852-81DA-F051F31E3B4F}"/>
                    </a:ext>
                  </a:extLst>
                </p:cNvPr>
                <p:cNvSpPr/>
                <p:nvPr/>
              </p:nvSpPr>
              <p:spPr>
                <a:xfrm rot="5400000">
                  <a:off x="3748607" y="1546543"/>
                  <a:ext cx="167911" cy="167910"/>
                </a:xfrm>
                <a:prstGeom prst="donut">
                  <a:avLst/>
                </a:prstGeom>
                <a:solidFill>
                  <a:srgbClr val="91593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Kreis: nicht ausgefüllt 40">
                  <a:extLst>
                    <a:ext uri="{FF2B5EF4-FFF2-40B4-BE49-F238E27FC236}">
                      <a16:creationId xmlns:a16="http://schemas.microsoft.com/office/drawing/2014/main" id="{6238216C-571E-4BF3-A196-09B5C1611F03}"/>
                    </a:ext>
                  </a:extLst>
                </p:cNvPr>
                <p:cNvSpPr/>
                <p:nvPr/>
              </p:nvSpPr>
              <p:spPr>
                <a:xfrm rot="5400000">
                  <a:off x="3763746" y="1560626"/>
                  <a:ext cx="139744" cy="139743"/>
                </a:xfrm>
                <a:prstGeom prst="donut">
                  <a:avLst>
                    <a:gd name="adj" fmla="val 15892"/>
                  </a:avLst>
                </a:prstGeom>
                <a:solidFill>
                  <a:srgbClr val="915937"/>
                </a:solidFill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047" y="3014534"/>
              <a:ext cx="874150" cy="697508"/>
            </a:xfrm>
            <a:prstGeom prst="rect">
              <a:avLst/>
            </a:prstGeom>
          </p:spPr>
        </p:pic>
      </p:grpSp>
      <p:grpSp>
        <p:nvGrpSpPr>
          <p:cNvPr id="25" name="Gruppieren 24"/>
          <p:cNvGrpSpPr/>
          <p:nvPr/>
        </p:nvGrpSpPr>
        <p:grpSpPr>
          <a:xfrm>
            <a:off x="-11871" y="833354"/>
            <a:ext cx="4083708" cy="6229950"/>
            <a:chOff x="-214764" y="800100"/>
            <a:chExt cx="4083708" cy="622995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617"/>
            <a:stretch/>
          </p:blipFill>
          <p:spPr>
            <a:xfrm>
              <a:off x="135899" y="906701"/>
              <a:ext cx="2963356" cy="4663112"/>
            </a:xfrm>
            <a:prstGeom prst="rect">
              <a:avLst/>
            </a:prstGeom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E27BDBC-B89C-46D9-A947-BC31CCA1BF68}"/>
                </a:ext>
              </a:extLst>
            </p:cNvPr>
            <p:cNvSpPr txBox="1"/>
            <p:nvPr/>
          </p:nvSpPr>
          <p:spPr>
            <a:xfrm>
              <a:off x="144705" y="5952832"/>
              <a:ext cx="30570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3200" cap="all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1. </a:t>
              </a:r>
              <a:r>
                <a:rPr lang="de-DE" sz="3200" cap="all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Prototyp</a:t>
              </a:r>
              <a:r>
                <a:rPr lang="de-DE" sz="3200" cap="all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hnschrift Light" panose="020B0502040204020203" pitchFamily="34" charset="0"/>
                  <a:ea typeface="Verdana" panose="020B0604030504040204" pitchFamily="34" charset="0"/>
                  <a:cs typeface="Aldhabi" panose="020B0604020202020204" pitchFamily="2" charset="-78"/>
                </a:rPr>
                <a:t>		</a:t>
              </a:r>
              <a:endParaRPr lang="de-DE" sz="5400" cap="all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Verdana" panose="020B0604030504040204" pitchFamily="34" charset="0"/>
                <a:cs typeface="Aldhabi" panose="020B0604020202020204" pitchFamily="2" charset="-78"/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-214764" y="800100"/>
              <a:ext cx="3617052" cy="5049876"/>
              <a:chOff x="-214764" y="800100"/>
              <a:chExt cx="3617052" cy="5049876"/>
            </a:xfrm>
          </p:grpSpPr>
          <p:grpSp>
            <p:nvGrpSpPr>
              <p:cNvPr id="68" name="Gruppieren 67">
                <a:extLst>
                  <a:ext uri="{FF2B5EF4-FFF2-40B4-BE49-F238E27FC236}">
                    <a16:creationId xmlns:a16="http://schemas.microsoft.com/office/drawing/2014/main" id="{3CC29AC8-9C2E-4931-835F-79F5FC95AD8C}"/>
                  </a:ext>
                </a:extLst>
              </p:cNvPr>
              <p:cNvGrpSpPr/>
              <p:nvPr/>
            </p:nvGrpSpPr>
            <p:grpSpPr>
              <a:xfrm rot="5400000">
                <a:off x="-2478915" y="3230635"/>
                <a:ext cx="5030799" cy="175655"/>
                <a:chOff x="391385" y="2888488"/>
                <a:chExt cx="6519206" cy="226503"/>
              </a:xfrm>
            </p:grpSpPr>
            <p:sp>
              <p:nvSpPr>
                <p:cNvPr id="105" name="Rechteck 104">
                  <a:extLst>
                    <a:ext uri="{FF2B5EF4-FFF2-40B4-BE49-F238E27FC236}">
                      <a16:creationId xmlns:a16="http://schemas.microsoft.com/office/drawing/2014/main" id="{903FD2AD-ACCC-4E84-9F19-163023F9D27E}"/>
                    </a:ext>
                  </a:extLst>
                </p:cNvPr>
                <p:cNvSpPr/>
                <p:nvPr/>
              </p:nvSpPr>
              <p:spPr>
                <a:xfrm rot="16200000">
                  <a:off x="3537737" y="-257863"/>
                  <a:ext cx="226503" cy="651920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6" name="Picture 2" descr="Bildergebnis fÃ¼r holzmaserung">
                  <a:extLst>
                    <a:ext uri="{FF2B5EF4-FFF2-40B4-BE49-F238E27FC236}">
                      <a16:creationId xmlns:a16="http://schemas.microsoft.com/office/drawing/2014/main" id="{40309287-EABD-4B04-8284-960088F737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3796" r="77626" b="1425"/>
                <a:stretch/>
              </p:blipFill>
              <p:spPr bwMode="auto">
                <a:xfrm>
                  <a:off x="391385" y="2888490"/>
                  <a:ext cx="6517152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9" name="Gruppieren 68">
                <a:extLst>
                  <a:ext uri="{FF2B5EF4-FFF2-40B4-BE49-F238E27FC236}">
                    <a16:creationId xmlns:a16="http://schemas.microsoft.com/office/drawing/2014/main" id="{69AAD8C1-D701-4C67-B06F-F0A9B9B505F1}"/>
                  </a:ext>
                </a:extLst>
              </p:cNvPr>
              <p:cNvGrpSpPr/>
              <p:nvPr/>
            </p:nvGrpSpPr>
            <p:grpSpPr>
              <a:xfrm rot="5400000">
                <a:off x="658795" y="3245960"/>
                <a:ext cx="5032377" cy="175655"/>
                <a:chOff x="397927" y="1521656"/>
                <a:chExt cx="6544838" cy="226503"/>
              </a:xfrm>
            </p:grpSpPr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C2D99618-7482-4D6A-9D97-63260A0D89CA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556068" y="-1636485"/>
                  <a:ext cx="226503" cy="6542786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4" name="Picture 2" descr="Bildergebnis fÃ¼r holzmaserung">
                  <a:extLst>
                    <a:ext uri="{FF2B5EF4-FFF2-40B4-BE49-F238E27FC236}">
                      <a16:creationId xmlns:a16="http://schemas.microsoft.com/office/drawing/2014/main" id="{154C547C-204E-4365-B5BA-C102DFF9F2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2" t="18160" r="76524" b="67061"/>
                <a:stretch/>
              </p:blipFill>
              <p:spPr bwMode="auto">
                <a:xfrm flipH="1" flipV="1">
                  <a:off x="399980" y="1534000"/>
                  <a:ext cx="6542785" cy="21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18A3F766-17BD-498F-9499-087B7A65B148}"/>
                  </a:ext>
                </a:extLst>
              </p:cNvPr>
              <p:cNvGrpSpPr/>
              <p:nvPr/>
            </p:nvGrpSpPr>
            <p:grpSpPr>
              <a:xfrm rot="5400000">
                <a:off x="1502199" y="3839982"/>
                <a:ext cx="166202" cy="3497924"/>
                <a:chOff x="2079246" y="4308029"/>
                <a:chExt cx="234517" cy="1892774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A9186C1F-E5BF-4A6D-B568-02A152B3E6A8}"/>
                    </a:ext>
                  </a:extLst>
                </p:cNvPr>
                <p:cNvSpPr/>
                <p:nvPr/>
              </p:nvSpPr>
              <p:spPr>
                <a:xfrm>
                  <a:off x="2083234" y="4308029"/>
                  <a:ext cx="226503" cy="1892774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2" name="Picture 2" descr="Bildergebnis fÃ¼r holzmaserung">
                  <a:extLst>
                    <a:ext uri="{FF2B5EF4-FFF2-40B4-BE49-F238E27FC236}">
                      <a16:creationId xmlns:a16="http://schemas.microsoft.com/office/drawing/2014/main" id="{34641CEF-8663-46CF-A6E2-D5F926FDE8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37" t="57943" r="51398" b="25873"/>
                <a:stretch/>
              </p:blipFill>
              <p:spPr bwMode="auto">
                <a:xfrm rot="16213946">
                  <a:off x="1250367" y="5137376"/>
                  <a:ext cx="1892276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D4C9CC22-0C6E-44F5-A8A7-FDBA21A6B2F9}"/>
                  </a:ext>
                </a:extLst>
              </p:cNvPr>
              <p:cNvGrpSpPr/>
              <p:nvPr/>
            </p:nvGrpSpPr>
            <p:grpSpPr>
              <a:xfrm rot="5400000">
                <a:off x="-167366" y="5540121"/>
                <a:ext cx="415686" cy="68273"/>
                <a:chOff x="1892224" y="5904516"/>
                <a:chExt cx="536017" cy="88036"/>
              </a:xfrm>
            </p:grpSpPr>
            <p:sp>
              <p:nvSpPr>
                <p:cNvPr id="99" name="Rechteck 69">
                  <a:extLst>
                    <a:ext uri="{FF2B5EF4-FFF2-40B4-BE49-F238E27FC236}">
                      <a16:creationId xmlns:a16="http://schemas.microsoft.com/office/drawing/2014/main" id="{14E3E104-5DE1-4032-958B-04D0E553B822}"/>
                    </a:ext>
                  </a:extLst>
                </p:cNvPr>
                <p:cNvSpPr/>
                <p:nvPr/>
              </p:nvSpPr>
              <p:spPr>
                <a:xfrm rot="13764079">
                  <a:off x="2118855" y="5677885"/>
                  <a:ext cx="63276" cy="516537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76" h="516537">
                      <a:moveTo>
                        <a:pt x="0" y="72318"/>
                      </a:moveTo>
                      <a:lnTo>
                        <a:pt x="61977" y="0"/>
                      </a:lnTo>
                      <a:lnTo>
                        <a:pt x="63276" y="516537"/>
                      </a:lnTo>
                      <a:lnTo>
                        <a:pt x="10850" y="471597"/>
                      </a:lnTo>
                      <a:lnTo>
                        <a:pt x="0" y="72318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0" name="Rechteck 69">
                  <a:extLst>
                    <a:ext uri="{FF2B5EF4-FFF2-40B4-BE49-F238E27FC236}">
                      <a16:creationId xmlns:a16="http://schemas.microsoft.com/office/drawing/2014/main" id="{BF6EE372-3730-4BD0-944F-284E7AD66543}"/>
                    </a:ext>
                  </a:extLst>
                </p:cNvPr>
                <p:cNvSpPr/>
                <p:nvPr/>
              </p:nvSpPr>
              <p:spPr>
                <a:xfrm rot="18635921" flipH="1">
                  <a:off x="2152286" y="5716596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EB526E61-2BEB-433B-BE12-51D1DD23562D}"/>
                  </a:ext>
                </a:extLst>
              </p:cNvPr>
              <p:cNvGrpSpPr/>
              <p:nvPr/>
            </p:nvGrpSpPr>
            <p:grpSpPr>
              <a:xfrm rot="5400000">
                <a:off x="3004166" y="5549148"/>
                <a:ext cx="366129" cy="70785"/>
                <a:chOff x="1954533" y="4534898"/>
                <a:chExt cx="472115" cy="91275"/>
              </a:xfrm>
            </p:grpSpPr>
            <p:sp>
              <p:nvSpPr>
                <p:cNvPr id="97" name="Rechteck 69">
                  <a:extLst>
                    <a:ext uri="{FF2B5EF4-FFF2-40B4-BE49-F238E27FC236}">
                      <a16:creationId xmlns:a16="http://schemas.microsoft.com/office/drawing/2014/main" id="{30C8D2DA-1F64-4DF5-8D9E-95B0D30DBB27}"/>
                    </a:ext>
                  </a:extLst>
                </p:cNvPr>
                <p:cNvSpPr/>
                <p:nvPr/>
              </p:nvSpPr>
              <p:spPr>
                <a:xfrm rot="13764079">
                  <a:off x="2142628" y="4349592"/>
                  <a:ext cx="74122" cy="444733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44733">
                      <a:moveTo>
                        <a:pt x="0" y="57077"/>
                      </a:moveTo>
                      <a:lnTo>
                        <a:pt x="39508" y="0"/>
                      </a:lnTo>
                      <a:lnTo>
                        <a:pt x="74122" y="444733"/>
                      </a:lnTo>
                      <a:lnTo>
                        <a:pt x="26602" y="397726"/>
                      </a:lnTo>
                      <a:lnTo>
                        <a:pt x="0" y="57077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8" name="Rechteck 69">
                  <a:extLst>
                    <a:ext uri="{FF2B5EF4-FFF2-40B4-BE49-F238E27FC236}">
                      <a16:creationId xmlns:a16="http://schemas.microsoft.com/office/drawing/2014/main" id="{73CAC9B8-BDA9-472B-A8AB-A2F9FE17C564}"/>
                    </a:ext>
                  </a:extLst>
                </p:cNvPr>
                <p:cNvSpPr/>
                <p:nvPr/>
              </p:nvSpPr>
              <p:spPr>
                <a:xfrm rot="18635921" flipH="1">
                  <a:off x="2150693" y="4350217"/>
                  <a:ext cx="79796" cy="47211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96" h="472115">
                      <a:moveTo>
                        <a:pt x="29181" y="66376"/>
                      </a:moveTo>
                      <a:cubicBezTo>
                        <a:pt x="53629" y="40290"/>
                        <a:pt x="55348" y="26086"/>
                        <a:pt x="79796" y="0"/>
                      </a:cubicBezTo>
                      <a:cubicBezTo>
                        <a:pt x="79023" y="127240"/>
                        <a:pt x="55004" y="281600"/>
                        <a:pt x="54231" y="408840"/>
                      </a:cubicBezTo>
                      <a:lnTo>
                        <a:pt x="0" y="472115"/>
                      </a:lnTo>
                      <a:lnTo>
                        <a:pt x="29181" y="66376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D27FF384-66BC-4D00-BA23-E8200D83F6A0}"/>
                  </a:ext>
                </a:extLst>
              </p:cNvPr>
              <p:cNvGrpSpPr/>
              <p:nvPr/>
            </p:nvGrpSpPr>
            <p:grpSpPr>
              <a:xfrm rot="5400000">
                <a:off x="1505722" y="-835012"/>
                <a:ext cx="176080" cy="3617052"/>
                <a:chOff x="474963" y="1388410"/>
                <a:chExt cx="234517" cy="1805255"/>
              </a:xfrm>
            </p:grpSpPr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id="{4C6DFE5E-E7C9-403C-9F4A-05B5DB95D82E}"/>
                    </a:ext>
                  </a:extLst>
                </p:cNvPr>
                <p:cNvSpPr/>
                <p:nvPr/>
              </p:nvSpPr>
              <p:spPr>
                <a:xfrm flipH="1" flipV="1">
                  <a:off x="479031" y="1388410"/>
                  <a:ext cx="226503" cy="1805255"/>
                </a:xfrm>
                <a:prstGeom prst="rect">
                  <a:avLst/>
                </a:prstGeom>
                <a:solidFill>
                  <a:srgbClr val="9159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96" name="Picture 2" descr="Bildergebnis fÃ¼r holzmaserung">
                  <a:extLst>
                    <a:ext uri="{FF2B5EF4-FFF2-40B4-BE49-F238E27FC236}">
                      <a16:creationId xmlns:a16="http://schemas.microsoft.com/office/drawing/2014/main" id="{35EEF652-42ED-4EB2-8A9D-ED5A5E9954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alphaModFix amt="17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4" t="39918" r="50831" b="43898"/>
                <a:stretch/>
              </p:blipFill>
              <p:spPr bwMode="auto">
                <a:xfrm rot="16213946" flipH="1" flipV="1">
                  <a:off x="-297870" y="2180891"/>
                  <a:ext cx="1780183" cy="2345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B69FA59A-26F9-453D-A4CE-3E77944F35F5}"/>
                  </a:ext>
                </a:extLst>
              </p:cNvPr>
              <p:cNvGrpSpPr/>
              <p:nvPr/>
            </p:nvGrpSpPr>
            <p:grpSpPr>
              <a:xfrm rot="5400000">
                <a:off x="2992105" y="944334"/>
                <a:ext cx="348471" cy="65927"/>
                <a:chOff x="371836" y="1611153"/>
                <a:chExt cx="449345" cy="85011"/>
              </a:xfrm>
            </p:grpSpPr>
            <p:sp>
              <p:nvSpPr>
                <p:cNvPr id="93" name="Rechteck 69">
                  <a:extLst>
                    <a:ext uri="{FF2B5EF4-FFF2-40B4-BE49-F238E27FC236}">
                      <a16:creationId xmlns:a16="http://schemas.microsoft.com/office/drawing/2014/main" id="{A8F9FED4-CA92-4963-9C50-F6EDB1A26B86}"/>
                    </a:ext>
                  </a:extLst>
                </p:cNvPr>
                <p:cNvSpPr/>
                <p:nvPr/>
              </p:nvSpPr>
              <p:spPr>
                <a:xfrm rot="13764079" flipH="1" flipV="1">
                  <a:off x="574281" y="1449265"/>
                  <a:ext cx="68955" cy="424844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5941 w 63276"/>
                    <a:gd name="connsiteY3" fmla="*/ 451710 h 516537"/>
                    <a:gd name="connsiteX4" fmla="*/ 0 w 63276"/>
                    <a:gd name="connsiteY4" fmla="*/ 72318 h 516537"/>
                    <a:gd name="connsiteX0" fmla="*/ 0 w 61977"/>
                    <a:gd name="connsiteY0" fmla="*/ 72318 h 498716"/>
                    <a:gd name="connsiteX1" fmla="*/ 61977 w 61977"/>
                    <a:gd name="connsiteY1" fmla="*/ 0 h 498716"/>
                    <a:gd name="connsiteX2" fmla="*/ 53459 w 61977"/>
                    <a:gd name="connsiteY2" fmla="*/ 498716 h 498716"/>
                    <a:gd name="connsiteX3" fmla="*/ 5941 w 61977"/>
                    <a:gd name="connsiteY3" fmla="*/ 451710 h 498716"/>
                    <a:gd name="connsiteX4" fmla="*/ 0 w 61977"/>
                    <a:gd name="connsiteY4" fmla="*/ 72318 h 498716"/>
                    <a:gd name="connsiteX0" fmla="*/ 0 w 77473"/>
                    <a:gd name="connsiteY0" fmla="*/ 112352 h 498716"/>
                    <a:gd name="connsiteX1" fmla="*/ 77473 w 77473"/>
                    <a:gd name="connsiteY1" fmla="*/ 0 h 498716"/>
                    <a:gd name="connsiteX2" fmla="*/ 68955 w 77473"/>
                    <a:gd name="connsiteY2" fmla="*/ 498716 h 498716"/>
                    <a:gd name="connsiteX3" fmla="*/ 21437 w 77473"/>
                    <a:gd name="connsiteY3" fmla="*/ 451710 h 498716"/>
                    <a:gd name="connsiteX4" fmla="*/ 0 w 77473"/>
                    <a:gd name="connsiteY4" fmla="*/ 112352 h 498716"/>
                    <a:gd name="connsiteX0" fmla="*/ 0 w 68955"/>
                    <a:gd name="connsiteY0" fmla="*/ 60952 h 447316"/>
                    <a:gd name="connsiteX1" fmla="*/ 45965 w 68955"/>
                    <a:gd name="connsiteY1" fmla="*/ 0 h 447316"/>
                    <a:gd name="connsiteX2" fmla="*/ 68955 w 68955"/>
                    <a:gd name="connsiteY2" fmla="*/ 447316 h 447316"/>
                    <a:gd name="connsiteX3" fmla="*/ 21437 w 68955"/>
                    <a:gd name="connsiteY3" fmla="*/ 400310 h 447316"/>
                    <a:gd name="connsiteX4" fmla="*/ 0 w 68955"/>
                    <a:gd name="connsiteY4" fmla="*/ 60952 h 447316"/>
                    <a:gd name="connsiteX0" fmla="*/ 0 w 68955"/>
                    <a:gd name="connsiteY0" fmla="*/ 38480 h 424844"/>
                    <a:gd name="connsiteX1" fmla="*/ 39250 w 68955"/>
                    <a:gd name="connsiteY1" fmla="*/ 0 h 424844"/>
                    <a:gd name="connsiteX2" fmla="*/ 68955 w 68955"/>
                    <a:gd name="connsiteY2" fmla="*/ 424844 h 424844"/>
                    <a:gd name="connsiteX3" fmla="*/ 21437 w 68955"/>
                    <a:gd name="connsiteY3" fmla="*/ 377838 h 424844"/>
                    <a:gd name="connsiteX4" fmla="*/ 0 w 68955"/>
                    <a:gd name="connsiteY4" fmla="*/ 38480 h 42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55" h="424844">
                      <a:moveTo>
                        <a:pt x="0" y="38480"/>
                      </a:moveTo>
                      <a:lnTo>
                        <a:pt x="39250" y="0"/>
                      </a:lnTo>
                      <a:lnTo>
                        <a:pt x="68955" y="424844"/>
                      </a:lnTo>
                      <a:lnTo>
                        <a:pt x="21437" y="377838"/>
                      </a:lnTo>
                      <a:cubicBezTo>
                        <a:pt x="19457" y="251374"/>
                        <a:pt x="1980" y="164944"/>
                        <a:pt x="0" y="38480"/>
                      </a:cubicBez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4" name="Rechteck 69">
                  <a:extLst>
                    <a:ext uri="{FF2B5EF4-FFF2-40B4-BE49-F238E27FC236}">
                      <a16:creationId xmlns:a16="http://schemas.microsoft.com/office/drawing/2014/main" id="{5F01FE90-DDA1-4261-B073-A906AA33C23F}"/>
                    </a:ext>
                  </a:extLst>
                </p:cNvPr>
                <p:cNvSpPr/>
                <p:nvPr/>
              </p:nvSpPr>
              <p:spPr>
                <a:xfrm rot="18635921" flipV="1">
                  <a:off x="567606" y="1415383"/>
                  <a:ext cx="53195" cy="444736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1948 w 79796"/>
                    <a:gd name="connsiteY0" fmla="*/ 60178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1948 w 79796"/>
                    <a:gd name="connsiteY4" fmla="*/ 60178 h 472115"/>
                    <a:gd name="connsiteX0" fmla="*/ 21948 w 64042"/>
                    <a:gd name="connsiteY0" fmla="*/ 45455 h 457392"/>
                    <a:gd name="connsiteX1" fmla="*/ 64042 w 64042"/>
                    <a:gd name="connsiteY1" fmla="*/ 0 h 457392"/>
                    <a:gd name="connsiteX2" fmla="*/ 54231 w 64042"/>
                    <a:gd name="connsiteY2" fmla="*/ 394117 h 457392"/>
                    <a:gd name="connsiteX3" fmla="*/ 0 w 64042"/>
                    <a:gd name="connsiteY3" fmla="*/ 457392 h 457392"/>
                    <a:gd name="connsiteX4" fmla="*/ 21948 w 64042"/>
                    <a:gd name="connsiteY4" fmla="*/ 45455 h 457392"/>
                    <a:gd name="connsiteX0" fmla="*/ 11101 w 53195"/>
                    <a:gd name="connsiteY0" fmla="*/ 45455 h 444736"/>
                    <a:gd name="connsiteX1" fmla="*/ 53195 w 53195"/>
                    <a:gd name="connsiteY1" fmla="*/ 0 h 444736"/>
                    <a:gd name="connsiteX2" fmla="*/ 43384 w 53195"/>
                    <a:gd name="connsiteY2" fmla="*/ 394117 h 444736"/>
                    <a:gd name="connsiteX3" fmla="*/ 0 w 53195"/>
                    <a:gd name="connsiteY3" fmla="*/ 444736 h 444736"/>
                    <a:gd name="connsiteX4" fmla="*/ 11101 w 53195"/>
                    <a:gd name="connsiteY4" fmla="*/ 45455 h 4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195" h="444736">
                      <a:moveTo>
                        <a:pt x="11101" y="45455"/>
                      </a:moveTo>
                      <a:cubicBezTo>
                        <a:pt x="35549" y="19369"/>
                        <a:pt x="28747" y="26086"/>
                        <a:pt x="53195" y="0"/>
                      </a:cubicBezTo>
                      <a:cubicBezTo>
                        <a:pt x="52422" y="127240"/>
                        <a:pt x="44157" y="266877"/>
                        <a:pt x="43384" y="394117"/>
                      </a:cubicBezTo>
                      <a:lnTo>
                        <a:pt x="0" y="444736"/>
                      </a:lnTo>
                      <a:lnTo>
                        <a:pt x="11101" y="45455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F517B4DE-6992-4AAD-AA8D-00B34D36C10E}"/>
                  </a:ext>
                </a:extLst>
              </p:cNvPr>
              <p:cNvGrpSpPr/>
              <p:nvPr/>
            </p:nvGrpSpPr>
            <p:grpSpPr>
              <a:xfrm rot="5400000">
                <a:off x="-138145" y="943485"/>
                <a:ext cx="351371" cy="64602"/>
                <a:chOff x="362455" y="2952363"/>
                <a:chExt cx="453085" cy="83303"/>
              </a:xfrm>
            </p:grpSpPr>
            <p:sp>
              <p:nvSpPr>
                <p:cNvPr id="91" name="Rechteck 69">
                  <a:extLst>
                    <a:ext uri="{FF2B5EF4-FFF2-40B4-BE49-F238E27FC236}">
                      <a16:creationId xmlns:a16="http://schemas.microsoft.com/office/drawing/2014/main" id="{46DBCD09-542D-4796-98A0-7C5A03455C69}"/>
                    </a:ext>
                  </a:extLst>
                </p:cNvPr>
                <p:cNvSpPr/>
                <p:nvPr/>
              </p:nvSpPr>
              <p:spPr>
                <a:xfrm rot="13764079">
                  <a:off x="544532" y="2770286"/>
                  <a:ext cx="74122" cy="438275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29650"/>
                    <a:gd name="connsiteY0" fmla="*/ 41325 h 316628"/>
                    <a:gd name="connsiteX1" fmla="*/ 98138 w 129650"/>
                    <a:gd name="connsiteY1" fmla="*/ 0 h 316628"/>
                    <a:gd name="connsiteX2" fmla="*/ 129650 w 129650"/>
                    <a:gd name="connsiteY2" fmla="*/ 316628 h 316628"/>
                    <a:gd name="connsiteX3" fmla="*/ 39770 w 129650"/>
                    <a:gd name="connsiteY3" fmla="*/ 245859 h 316628"/>
                    <a:gd name="connsiteX4" fmla="*/ 0 w 129650"/>
                    <a:gd name="connsiteY4" fmla="*/ 41325 h 316628"/>
                    <a:gd name="connsiteX0" fmla="*/ 0 w 129650"/>
                    <a:gd name="connsiteY0" fmla="*/ 86782 h 362085"/>
                    <a:gd name="connsiteX1" fmla="*/ 74374 w 129650"/>
                    <a:gd name="connsiteY1" fmla="*/ 0 h 362085"/>
                    <a:gd name="connsiteX2" fmla="*/ 129650 w 129650"/>
                    <a:gd name="connsiteY2" fmla="*/ 362085 h 362085"/>
                    <a:gd name="connsiteX3" fmla="*/ 39770 w 129650"/>
                    <a:gd name="connsiteY3" fmla="*/ 291316 h 362085"/>
                    <a:gd name="connsiteX4" fmla="*/ 0 w 129650"/>
                    <a:gd name="connsiteY4" fmla="*/ 86782 h 362085"/>
                    <a:gd name="connsiteX0" fmla="*/ 0 w 129650"/>
                    <a:gd name="connsiteY0" fmla="*/ 86782 h 372674"/>
                    <a:gd name="connsiteX1" fmla="*/ 74374 w 129650"/>
                    <a:gd name="connsiteY1" fmla="*/ 0 h 372674"/>
                    <a:gd name="connsiteX2" fmla="*/ 129650 w 129650"/>
                    <a:gd name="connsiteY2" fmla="*/ 362085 h 372674"/>
                    <a:gd name="connsiteX3" fmla="*/ 57853 w 129650"/>
                    <a:gd name="connsiteY3" fmla="*/ 372674 h 372674"/>
                    <a:gd name="connsiteX4" fmla="*/ 0 w 129650"/>
                    <a:gd name="connsiteY4" fmla="*/ 86782 h 372674"/>
                    <a:gd name="connsiteX0" fmla="*/ 0 w 136878"/>
                    <a:gd name="connsiteY0" fmla="*/ 86782 h 372674"/>
                    <a:gd name="connsiteX1" fmla="*/ 74374 w 136878"/>
                    <a:gd name="connsiteY1" fmla="*/ 0 h 372674"/>
                    <a:gd name="connsiteX2" fmla="*/ 136878 w 136878"/>
                    <a:gd name="connsiteY2" fmla="*/ 302420 h 372674"/>
                    <a:gd name="connsiteX3" fmla="*/ 57853 w 136878"/>
                    <a:gd name="connsiteY3" fmla="*/ 372674 h 372674"/>
                    <a:gd name="connsiteX4" fmla="*/ 0 w 136878"/>
                    <a:gd name="connsiteY4" fmla="*/ 86782 h 372674"/>
                    <a:gd name="connsiteX0" fmla="*/ 0 w 136878"/>
                    <a:gd name="connsiteY0" fmla="*/ 86782 h 378872"/>
                    <a:gd name="connsiteX1" fmla="*/ 74374 w 136878"/>
                    <a:gd name="connsiteY1" fmla="*/ 0 h 378872"/>
                    <a:gd name="connsiteX2" fmla="*/ 136878 w 136878"/>
                    <a:gd name="connsiteY2" fmla="*/ 302420 h 378872"/>
                    <a:gd name="connsiteX3" fmla="*/ 65085 w 136878"/>
                    <a:gd name="connsiteY3" fmla="*/ 378872 h 378872"/>
                    <a:gd name="connsiteX4" fmla="*/ 0 w 136878"/>
                    <a:gd name="connsiteY4" fmla="*/ 86782 h 378872"/>
                    <a:gd name="connsiteX0" fmla="*/ 0 w 175615"/>
                    <a:gd name="connsiteY0" fmla="*/ 197591 h 489681"/>
                    <a:gd name="connsiteX1" fmla="*/ 175615 w 175615"/>
                    <a:gd name="connsiteY1" fmla="*/ 0 h 489681"/>
                    <a:gd name="connsiteX2" fmla="*/ 136878 w 175615"/>
                    <a:gd name="connsiteY2" fmla="*/ 413229 h 489681"/>
                    <a:gd name="connsiteX3" fmla="*/ 65085 w 175615"/>
                    <a:gd name="connsiteY3" fmla="*/ 489681 h 489681"/>
                    <a:gd name="connsiteX4" fmla="*/ 0 w 175615"/>
                    <a:gd name="connsiteY4" fmla="*/ 197591 h 489681"/>
                    <a:gd name="connsiteX0" fmla="*/ 25309 w 110530"/>
                    <a:gd name="connsiteY0" fmla="*/ 77486 h 489681"/>
                    <a:gd name="connsiteX1" fmla="*/ 110530 w 110530"/>
                    <a:gd name="connsiteY1" fmla="*/ 0 h 489681"/>
                    <a:gd name="connsiteX2" fmla="*/ 71793 w 110530"/>
                    <a:gd name="connsiteY2" fmla="*/ 413229 h 489681"/>
                    <a:gd name="connsiteX3" fmla="*/ 0 w 110530"/>
                    <a:gd name="connsiteY3" fmla="*/ 489681 h 489681"/>
                    <a:gd name="connsiteX4" fmla="*/ 25309 w 110530"/>
                    <a:gd name="connsiteY4" fmla="*/ 77486 h 489681"/>
                    <a:gd name="connsiteX0" fmla="*/ 25309 w 106139"/>
                    <a:gd name="connsiteY0" fmla="*/ 90657 h 502852"/>
                    <a:gd name="connsiteX1" fmla="*/ 106139 w 106139"/>
                    <a:gd name="connsiteY1" fmla="*/ 0 h 502852"/>
                    <a:gd name="connsiteX2" fmla="*/ 71793 w 106139"/>
                    <a:gd name="connsiteY2" fmla="*/ 426400 h 502852"/>
                    <a:gd name="connsiteX3" fmla="*/ 0 w 106139"/>
                    <a:gd name="connsiteY3" fmla="*/ 502852 h 502852"/>
                    <a:gd name="connsiteX4" fmla="*/ 25309 w 106139"/>
                    <a:gd name="connsiteY4" fmla="*/ 90657 h 502852"/>
                    <a:gd name="connsiteX0" fmla="*/ 25309 w 106139"/>
                    <a:gd name="connsiteY0" fmla="*/ 90657 h 583436"/>
                    <a:gd name="connsiteX1" fmla="*/ 106139 w 106139"/>
                    <a:gd name="connsiteY1" fmla="*/ 0 h 583436"/>
                    <a:gd name="connsiteX2" fmla="*/ 50105 w 106139"/>
                    <a:gd name="connsiteY2" fmla="*/ 583436 h 583436"/>
                    <a:gd name="connsiteX3" fmla="*/ 0 w 106139"/>
                    <a:gd name="connsiteY3" fmla="*/ 502852 h 583436"/>
                    <a:gd name="connsiteX4" fmla="*/ 25309 w 106139"/>
                    <a:gd name="connsiteY4" fmla="*/ 90657 h 583436"/>
                    <a:gd name="connsiteX0" fmla="*/ 25309 w 106139"/>
                    <a:gd name="connsiteY0" fmla="*/ 90657 h 527644"/>
                    <a:gd name="connsiteX1" fmla="*/ 106139 w 106139"/>
                    <a:gd name="connsiteY1" fmla="*/ 0 h 527644"/>
                    <a:gd name="connsiteX2" fmla="*/ 94784 w 106139"/>
                    <a:gd name="connsiteY2" fmla="*/ 527644 h 527644"/>
                    <a:gd name="connsiteX3" fmla="*/ 0 w 106139"/>
                    <a:gd name="connsiteY3" fmla="*/ 502852 h 527644"/>
                    <a:gd name="connsiteX4" fmla="*/ 25309 w 106139"/>
                    <a:gd name="connsiteY4" fmla="*/ 90657 h 527644"/>
                    <a:gd name="connsiteX0" fmla="*/ 0 w 80830"/>
                    <a:gd name="connsiteY0" fmla="*/ 90657 h 527644"/>
                    <a:gd name="connsiteX1" fmla="*/ 80830 w 80830"/>
                    <a:gd name="connsiteY1" fmla="*/ 0 h 527644"/>
                    <a:gd name="connsiteX2" fmla="*/ 69475 w 80830"/>
                    <a:gd name="connsiteY2" fmla="*/ 527644 h 527644"/>
                    <a:gd name="connsiteX3" fmla="*/ 10850 w 80830"/>
                    <a:gd name="connsiteY3" fmla="*/ 489936 h 527644"/>
                    <a:gd name="connsiteX4" fmla="*/ 0 w 80830"/>
                    <a:gd name="connsiteY4" fmla="*/ 90657 h 527644"/>
                    <a:gd name="connsiteX0" fmla="*/ 0 w 69475"/>
                    <a:gd name="connsiteY0" fmla="*/ 72318 h 509305"/>
                    <a:gd name="connsiteX1" fmla="*/ 61977 w 69475"/>
                    <a:gd name="connsiteY1" fmla="*/ 0 h 509305"/>
                    <a:gd name="connsiteX2" fmla="*/ 69475 w 69475"/>
                    <a:gd name="connsiteY2" fmla="*/ 509305 h 509305"/>
                    <a:gd name="connsiteX3" fmla="*/ 10850 w 69475"/>
                    <a:gd name="connsiteY3" fmla="*/ 471597 h 509305"/>
                    <a:gd name="connsiteX4" fmla="*/ 0 w 69475"/>
                    <a:gd name="connsiteY4" fmla="*/ 72318 h 509305"/>
                    <a:gd name="connsiteX0" fmla="*/ 0 w 63276"/>
                    <a:gd name="connsiteY0" fmla="*/ 72318 h 516537"/>
                    <a:gd name="connsiteX1" fmla="*/ 61977 w 63276"/>
                    <a:gd name="connsiteY1" fmla="*/ 0 h 516537"/>
                    <a:gd name="connsiteX2" fmla="*/ 63276 w 63276"/>
                    <a:gd name="connsiteY2" fmla="*/ 516537 h 516537"/>
                    <a:gd name="connsiteX3" fmla="*/ 10850 w 63276"/>
                    <a:gd name="connsiteY3" fmla="*/ 471597 h 516537"/>
                    <a:gd name="connsiteX4" fmla="*/ 0 w 63276"/>
                    <a:gd name="connsiteY4" fmla="*/ 72318 h 516537"/>
                    <a:gd name="connsiteX0" fmla="*/ 0 w 90394"/>
                    <a:gd name="connsiteY0" fmla="*/ 114935 h 516537"/>
                    <a:gd name="connsiteX1" fmla="*/ 89095 w 90394"/>
                    <a:gd name="connsiteY1" fmla="*/ 0 h 516537"/>
                    <a:gd name="connsiteX2" fmla="*/ 90394 w 90394"/>
                    <a:gd name="connsiteY2" fmla="*/ 516537 h 516537"/>
                    <a:gd name="connsiteX3" fmla="*/ 37968 w 90394"/>
                    <a:gd name="connsiteY3" fmla="*/ 471597 h 516537"/>
                    <a:gd name="connsiteX4" fmla="*/ 0 w 90394"/>
                    <a:gd name="connsiteY4" fmla="*/ 114935 h 516537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37968 w 90394"/>
                    <a:gd name="connsiteY3" fmla="*/ 413739 h 458679"/>
                    <a:gd name="connsiteX4" fmla="*/ 0 w 90394"/>
                    <a:gd name="connsiteY4" fmla="*/ 57077 h 458679"/>
                    <a:gd name="connsiteX0" fmla="*/ 0 w 90394"/>
                    <a:gd name="connsiteY0" fmla="*/ 57077 h 458679"/>
                    <a:gd name="connsiteX1" fmla="*/ 39508 w 90394"/>
                    <a:gd name="connsiteY1" fmla="*/ 0 h 458679"/>
                    <a:gd name="connsiteX2" fmla="*/ 90394 w 90394"/>
                    <a:gd name="connsiteY2" fmla="*/ 458679 h 458679"/>
                    <a:gd name="connsiteX3" fmla="*/ 26602 w 90394"/>
                    <a:gd name="connsiteY3" fmla="*/ 397726 h 458679"/>
                    <a:gd name="connsiteX4" fmla="*/ 0 w 90394"/>
                    <a:gd name="connsiteY4" fmla="*/ 57077 h 458679"/>
                    <a:gd name="connsiteX0" fmla="*/ 0 w 74122"/>
                    <a:gd name="connsiteY0" fmla="*/ 57077 h 444733"/>
                    <a:gd name="connsiteX1" fmla="*/ 39508 w 74122"/>
                    <a:gd name="connsiteY1" fmla="*/ 0 h 444733"/>
                    <a:gd name="connsiteX2" fmla="*/ 74122 w 74122"/>
                    <a:gd name="connsiteY2" fmla="*/ 444733 h 444733"/>
                    <a:gd name="connsiteX3" fmla="*/ 26602 w 74122"/>
                    <a:gd name="connsiteY3" fmla="*/ 397726 h 444733"/>
                    <a:gd name="connsiteX4" fmla="*/ 0 w 74122"/>
                    <a:gd name="connsiteY4" fmla="*/ 57077 h 444733"/>
                    <a:gd name="connsiteX0" fmla="*/ 0 w 74122"/>
                    <a:gd name="connsiteY0" fmla="*/ 50619 h 438275"/>
                    <a:gd name="connsiteX1" fmla="*/ 43382 w 74122"/>
                    <a:gd name="connsiteY1" fmla="*/ 0 h 438275"/>
                    <a:gd name="connsiteX2" fmla="*/ 74122 w 74122"/>
                    <a:gd name="connsiteY2" fmla="*/ 438275 h 438275"/>
                    <a:gd name="connsiteX3" fmla="*/ 26602 w 74122"/>
                    <a:gd name="connsiteY3" fmla="*/ 391268 h 438275"/>
                    <a:gd name="connsiteX4" fmla="*/ 0 w 74122"/>
                    <a:gd name="connsiteY4" fmla="*/ 50619 h 43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122" h="438275">
                      <a:moveTo>
                        <a:pt x="0" y="50619"/>
                      </a:moveTo>
                      <a:lnTo>
                        <a:pt x="43382" y="0"/>
                      </a:lnTo>
                      <a:lnTo>
                        <a:pt x="74122" y="438275"/>
                      </a:lnTo>
                      <a:lnTo>
                        <a:pt x="26602" y="391268"/>
                      </a:lnTo>
                      <a:lnTo>
                        <a:pt x="0" y="50619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2" name="Rechteck 69">
                  <a:extLst>
                    <a:ext uri="{FF2B5EF4-FFF2-40B4-BE49-F238E27FC236}">
                      <a16:creationId xmlns:a16="http://schemas.microsoft.com/office/drawing/2014/main" id="{4BEF66C1-A506-4647-A15D-0E8E0E3109AE}"/>
                    </a:ext>
                  </a:extLst>
                </p:cNvPr>
                <p:cNvSpPr/>
                <p:nvPr/>
              </p:nvSpPr>
              <p:spPr>
                <a:xfrm rot="18635921" flipH="1">
                  <a:off x="561410" y="2781535"/>
                  <a:ext cx="59650" cy="448611"/>
                </a:xfrm>
                <a:custGeom>
                  <a:avLst/>
                  <a:gdLst>
                    <a:gd name="connsiteX0" fmla="*/ 0 w 109763"/>
                    <a:gd name="connsiteY0" fmla="*/ 0 h 346075"/>
                    <a:gd name="connsiteX1" fmla="*/ 109763 w 109763"/>
                    <a:gd name="connsiteY1" fmla="*/ 0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09763"/>
                    <a:gd name="connsiteY0" fmla="*/ 0 h 346075"/>
                    <a:gd name="connsiteX1" fmla="*/ 47001 w 109763"/>
                    <a:gd name="connsiteY1" fmla="*/ 18341 h 346075"/>
                    <a:gd name="connsiteX2" fmla="*/ 109763 w 109763"/>
                    <a:gd name="connsiteY2" fmla="*/ 346075 h 346075"/>
                    <a:gd name="connsiteX3" fmla="*/ 0 w 109763"/>
                    <a:gd name="connsiteY3" fmla="*/ 346075 h 346075"/>
                    <a:gd name="connsiteX4" fmla="*/ 0 w 109763"/>
                    <a:gd name="connsiteY4" fmla="*/ 0 h 346075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0 w 117254"/>
                    <a:gd name="connsiteY3" fmla="*/ 346075 h 355631"/>
                    <a:gd name="connsiteX4" fmla="*/ 0 w 117254"/>
                    <a:gd name="connsiteY4" fmla="*/ 0 h 355631"/>
                    <a:gd name="connsiteX0" fmla="*/ 0 w 117254"/>
                    <a:gd name="connsiteY0" fmla="*/ 0 h 355631"/>
                    <a:gd name="connsiteX1" fmla="*/ 47001 w 117254"/>
                    <a:gd name="connsiteY1" fmla="*/ 18341 h 355631"/>
                    <a:gd name="connsiteX2" fmla="*/ 117254 w 117254"/>
                    <a:gd name="connsiteY2" fmla="*/ 355631 h 355631"/>
                    <a:gd name="connsiteX3" fmla="*/ 19885 w 117254"/>
                    <a:gd name="connsiteY3" fmla="*/ 297259 h 355631"/>
                    <a:gd name="connsiteX4" fmla="*/ 0 w 117254"/>
                    <a:gd name="connsiteY4" fmla="*/ 0 h 355631"/>
                    <a:gd name="connsiteX0" fmla="*/ 0 w 109765"/>
                    <a:gd name="connsiteY0" fmla="*/ 0 h 368028"/>
                    <a:gd name="connsiteX1" fmla="*/ 47001 w 109765"/>
                    <a:gd name="connsiteY1" fmla="*/ 18341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09765"/>
                    <a:gd name="connsiteY0" fmla="*/ 0 h 368028"/>
                    <a:gd name="connsiteX1" fmla="*/ 64047 w 109765"/>
                    <a:gd name="connsiteY1" fmla="*/ 42360 h 368028"/>
                    <a:gd name="connsiteX2" fmla="*/ 109765 w 109765"/>
                    <a:gd name="connsiteY2" fmla="*/ 368028 h 368028"/>
                    <a:gd name="connsiteX3" fmla="*/ 19885 w 109765"/>
                    <a:gd name="connsiteY3" fmla="*/ 297259 h 368028"/>
                    <a:gd name="connsiteX4" fmla="*/ 0 w 109765"/>
                    <a:gd name="connsiteY4" fmla="*/ 0 h 368028"/>
                    <a:gd name="connsiteX0" fmla="*/ 0 w 110542"/>
                    <a:gd name="connsiteY0" fmla="*/ 0 h 378101"/>
                    <a:gd name="connsiteX1" fmla="*/ 64824 w 110542"/>
                    <a:gd name="connsiteY1" fmla="*/ 5243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0 h 378101"/>
                    <a:gd name="connsiteX1" fmla="*/ 79030 w 110542"/>
                    <a:gd name="connsiteY1" fmla="*/ 61473 h 378101"/>
                    <a:gd name="connsiteX2" fmla="*/ 110542 w 110542"/>
                    <a:gd name="connsiteY2" fmla="*/ 378101 h 378101"/>
                    <a:gd name="connsiteX3" fmla="*/ 20662 w 110542"/>
                    <a:gd name="connsiteY3" fmla="*/ 307332 h 378101"/>
                    <a:gd name="connsiteX4" fmla="*/ 0 w 110542"/>
                    <a:gd name="connsiteY4" fmla="*/ 0 h 378101"/>
                    <a:gd name="connsiteX0" fmla="*/ 0 w 110542"/>
                    <a:gd name="connsiteY0" fmla="*/ 30991 h 409092"/>
                    <a:gd name="connsiteX1" fmla="*/ 73602 w 110542"/>
                    <a:gd name="connsiteY1" fmla="*/ 0 h 409092"/>
                    <a:gd name="connsiteX2" fmla="*/ 110542 w 110542"/>
                    <a:gd name="connsiteY2" fmla="*/ 409092 h 409092"/>
                    <a:gd name="connsiteX3" fmla="*/ 20662 w 110542"/>
                    <a:gd name="connsiteY3" fmla="*/ 338323 h 409092"/>
                    <a:gd name="connsiteX4" fmla="*/ 0 w 110542"/>
                    <a:gd name="connsiteY4" fmla="*/ 30991 h 409092"/>
                    <a:gd name="connsiteX0" fmla="*/ 0 w 100210"/>
                    <a:gd name="connsiteY0" fmla="*/ 55527 h 409092"/>
                    <a:gd name="connsiteX1" fmla="*/ 63270 w 100210"/>
                    <a:gd name="connsiteY1" fmla="*/ 0 h 409092"/>
                    <a:gd name="connsiteX2" fmla="*/ 100210 w 100210"/>
                    <a:gd name="connsiteY2" fmla="*/ 409092 h 409092"/>
                    <a:gd name="connsiteX3" fmla="*/ 10330 w 100210"/>
                    <a:gd name="connsiteY3" fmla="*/ 338323 h 409092"/>
                    <a:gd name="connsiteX4" fmla="*/ 0 w 100210"/>
                    <a:gd name="connsiteY4" fmla="*/ 55527 h 409092"/>
                    <a:gd name="connsiteX0" fmla="*/ 0 w 100210"/>
                    <a:gd name="connsiteY0" fmla="*/ 61985 h 415550"/>
                    <a:gd name="connsiteX1" fmla="*/ 59396 w 100210"/>
                    <a:gd name="connsiteY1" fmla="*/ 0 h 415550"/>
                    <a:gd name="connsiteX2" fmla="*/ 100210 w 100210"/>
                    <a:gd name="connsiteY2" fmla="*/ 415550 h 415550"/>
                    <a:gd name="connsiteX3" fmla="*/ 10330 w 100210"/>
                    <a:gd name="connsiteY3" fmla="*/ 344781 h 415550"/>
                    <a:gd name="connsiteX4" fmla="*/ 0 w 100210"/>
                    <a:gd name="connsiteY4" fmla="*/ 61985 h 415550"/>
                    <a:gd name="connsiteX0" fmla="*/ 0 w 105114"/>
                    <a:gd name="connsiteY0" fmla="*/ 61985 h 344781"/>
                    <a:gd name="connsiteX1" fmla="*/ 59396 w 105114"/>
                    <a:gd name="connsiteY1" fmla="*/ 0 h 344781"/>
                    <a:gd name="connsiteX2" fmla="*/ 105114 w 105114"/>
                    <a:gd name="connsiteY2" fmla="*/ 325669 h 344781"/>
                    <a:gd name="connsiteX3" fmla="*/ 10330 w 105114"/>
                    <a:gd name="connsiteY3" fmla="*/ 344781 h 344781"/>
                    <a:gd name="connsiteX4" fmla="*/ 0 w 105114"/>
                    <a:gd name="connsiteY4" fmla="*/ 61985 h 344781"/>
                    <a:gd name="connsiteX0" fmla="*/ 0 w 105114"/>
                    <a:gd name="connsiteY0" fmla="*/ 61985 h 391011"/>
                    <a:gd name="connsiteX1" fmla="*/ 59396 w 105114"/>
                    <a:gd name="connsiteY1" fmla="*/ 0 h 391011"/>
                    <a:gd name="connsiteX2" fmla="*/ 105114 w 105114"/>
                    <a:gd name="connsiteY2" fmla="*/ 325669 h 391011"/>
                    <a:gd name="connsiteX3" fmla="*/ 45976 w 105114"/>
                    <a:gd name="connsiteY3" fmla="*/ 391011 h 391011"/>
                    <a:gd name="connsiteX4" fmla="*/ 0 w 105114"/>
                    <a:gd name="connsiteY4" fmla="*/ 61985 h 391011"/>
                    <a:gd name="connsiteX0" fmla="*/ 0 w 117511"/>
                    <a:gd name="connsiteY0" fmla="*/ 76450 h 391011"/>
                    <a:gd name="connsiteX1" fmla="*/ 71793 w 117511"/>
                    <a:gd name="connsiteY1" fmla="*/ 0 h 391011"/>
                    <a:gd name="connsiteX2" fmla="*/ 117511 w 117511"/>
                    <a:gd name="connsiteY2" fmla="*/ 325669 h 391011"/>
                    <a:gd name="connsiteX3" fmla="*/ 58373 w 117511"/>
                    <a:gd name="connsiteY3" fmla="*/ 391011 h 391011"/>
                    <a:gd name="connsiteX4" fmla="*/ 0 w 117511"/>
                    <a:gd name="connsiteY4" fmla="*/ 76450 h 391011"/>
                    <a:gd name="connsiteX0" fmla="*/ 0 w 117511"/>
                    <a:gd name="connsiteY0" fmla="*/ 76450 h 401601"/>
                    <a:gd name="connsiteX1" fmla="*/ 71793 w 117511"/>
                    <a:gd name="connsiteY1" fmla="*/ 0 h 401601"/>
                    <a:gd name="connsiteX2" fmla="*/ 117511 w 117511"/>
                    <a:gd name="connsiteY2" fmla="*/ 325669 h 401601"/>
                    <a:gd name="connsiteX3" fmla="*/ 52433 w 117511"/>
                    <a:gd name="connsiteY3" fmla="*/ 401601 h 401601"/>
                    <a:gd name="connsiteX4" fmla="*/ 0 w 117511"/>
                    <a:gd name="connsiteY4" fmla="*/ 76450 h 401601"/>
                    <a:gd name="connsiteX0" fmla="*/ 0 w 117511"/>
                    <a:gd name="connsiteY0" fmla="*/ 108737 h 433888"/>
                    <a:gd name="connsiteX1" fmla="*/ 96329 w 117511"/>
                    <a:gd name="connsiteY1" fmla="*/ 0 h 433888"/>
                    <a:gd name="connsiteX2" fmla="*/ 117511 w 117511"/>
                    <a:gd name="connsiteY2" fmla="*/ 357956 h 433888"/>
                    <a:gd name="connsiteX3" fmla="*/ 52433 w 117511"/>
                    <a:gd name="connsiteY3" fmla="*/ 433888 h 433888"/>
                    <a:gd name="connsiteX4" fmla="*/ 0 w 117511"/>
                    <a:gd name="connsiteY4" fmla="*/ 108737 h 433888"/>
                    <a:gd name="connsiteX0" fmla="*/ 0 w 94525"/>
                    <a:gd name="connsiteY0" fmla="*/ 78259 h 433888"/>
                    <a:gd name="connsiteX1" fmla="*/ 73343 w 94525"/>
                    <a:gd name="connsiteY1" fmla="*/ 0 h 433888"/>
                    <a:gd name="connsiteX2" fmla="*/ 94525 w 94525"/>
                    <a:gd name="connsiteY2" fmla="*/ 357956 h 433888"/>
                    <a:gd name="connsiteX3" fmla="*/ 29447 w 94525"/>
                    <a:gd name="connsiteY3" fmla="*/ 433888 h 433888"/>
                    <a:gd name="connsiteX4" fmla="*/ 0 w 94525"/>
                    <a:gd name="connsiteY4" fmla="*/ 78259 h 433888"/>
                    <a:gd name="connsiteX0" fmla="*/ 0 w 73343"/>
                    <a:gd name="connsiteY0" fmla="*/ 78259 h 433888"/>
                    <a:gd name="connsiteX1" fmla="*/ 73343 w 73343"/>
                    <a:gd name="connsiteY1" fmla="*/ 0 h 433888"/>
                    <a:gd name="connsiteX2" fmla="*/ 71023 w 73343"/>
                    <a:gd name="connsiteY2" fmla="*/ 381719 h 433888"/>
                    <a:gd name="connsiteX3" fmla="*/ 29447 w 73343"/>
                    <a:gd name="connsiteY3" fmla="*/ 433888 h 433888"/>
                    <a:gd name="connsiteX4" fmla="*/ 0 w 73343"/>
                    <a:gd name="connsiteY4" fmla="*/ 78259 h 433888"/>
                    <a:gd name="connsiteX0" fmla="*/ 0 w 73343"/>
                    <a:gd name="connsiteY0" fmla="*/ 78259 h 453776"/>
                    <a:gd name="connsiteX1" fmla="*/ 73343 w 73343"/>
                    <a:gd name="connsiteY1" fmla="*/ 0 h 453776"/>
                    <a:gd name="connsiteX2" fmla="*/ 71023 w 73343"/>
                    <a:gd name="connsiteY2" fmla="*/ 381719 h 453776"/>
                    <a:gd name="connsiteX3" fmla="*/ 12402 w 73343"/>
                    <a:gd name="connsiteY3" fmla="*/ 453776 h 453776"/>
                    <a:gd name="connsiteX4" fmla="*/ 0 w 73343"/>
                    <a:gd name="connsiteY4" fmla="*/ 78259 h 453776"/>
                    <a:gd name="connsiteX0" fmla="*/ 0 w 93489"/>
                    <a:gd name="connsiteY0" fmla="*/ 101764 h 477281"/>
                    <a:gd name="connsiteX1" fmla="*/ 93489 w 93489"/>
                    <a:gd name="connsiteY1" fmla="*/ 0 h 477281"/>
                    <a:gd name="connsiteX2" fmla="*/ 71023 w 93489"/>
                    <a:gd name="connsiteY2" fmla="*/ 405224 h 477281"/>
                    <a:gd name="connsiteX3" fmla="*/ 12402 w 93489"/>
                    <a:gd name="connsiteY3" fmla="*/ 477281 h 477281"/>
                    <a:gd name="connsiteX4" fmla="*/ 0 w 93489"/>
                    <a:gd name="connsiteY4" fmla="*/ 101764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58621 w 81087"/>
                    <a:gd name="connsiteY2" fmla="*/ 405224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16525 w 81087"/>
                    <a:gd name="connsiteY0" fmla="*/ 82649 h 477281"/>
                    <a:gd name="connsiteX1" fmla="*/ 81087 w 81087"/>
                    <a:gd name="connsiteY1" fmla="*/ 0 h 477281"/>
                    <a:gd name="connsiteX2" fmla="*/ 41575 w 81087"/>
                    <a:gd name="connsiteY2" fmla="*/ 425113 h 477281"/>
                    <a:gd name="connsiteX3" fmla="*/ 0 w 81087"/>
                    <a:gd name="connsiteY3" fmla="*/ 477281 h 477281"/>
                    <a:gd name="connsiteX4" fmla="*/ 16525 w 81087"/>
                    <a:gd name="connsiteY4" fmla="*/ 82649 h 477281"/>
                    <a:gd name="connsiteX0" fmla="*/ 29181 w 93743"/>
                    <a:gd name="connsiteY0" fmla="*/ 82649 h 488388"/>
                    <a:gd name="connsiteX1" fmla="*/ 93743 w 93743"/>
                    <a:gd name="connsiteY1" fmla="*/ 0 h 488388"/>
                    <a:gd name="connsiteX2" fmla="*/ 54231 w 93743"/>
                    <a:gd name="connsiteY2" fmla="*/ 425113 h 488388"/>
                    <a:gd name="connsiteX3" fmla="*/ 0 w 93743"/>
                    <a:gd name="connsiteY3" fmla="*/ 488388 h 488388"/>
                    <a:gd name="connsiteX4" fmla="*/ 29181 w 93743"/>
                    <a:gd name="connsiteY4" fmla="*/ 82649 h 488388"/>
                    <a:gd name="connsiteX0" fmla="*/ 29181 w 79796"/>
                    <a:gd name="connsiteY0" fmla="*/ 66376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9181 w 79796"/>
                    <a:gd name="connsiteY4" fmla="*/ 66376 h 472115"/>
                    <a:gd name="connsiteX0" fmla="*/ 25306 w 79796"/>
                    <a:gd name="connsiteY0" fmla="*/ 59919 h 472115"/>
                    <a:gd name="connsiteX1" fmla="*/ 79796 w 79796"/>
                    <a:gd name="connsiteY1" fmla="*/ 0 h 472115"/>
                    <a:gd name="connsiteX2" fmla="*/ 54231 w 79796"/>
                    <a:gd name="connsiteY2" fmla="*/ 408840 h 472115"/>
                    <a:gd name="connsiteX3" fmla="*/ 0 w 79796"/>
                    <a:gd name="connsiteY3" fmla="*/ 472115 h 472115"/>
                    <a:gd name="connsiteX4" fmla="*/ 25306 w 79796"/>
                    <a:gd name="connsiteY4" fmla="*/ 59919 h 472115"/>
                    <a:gd name="connsiteX0" fmla="*/ 25306 w 68948"/>
                    <a:gd name="connsiteY0" fmla="*/ 47263 h 459459"/>
                    <a:gd name="connsiteX1" fmla="*/ 68948 w 68948"/>
                    <a:gd name="connsiteY1" fmla="*/ 0 h 459459"/>
                    <a:gd name="connsiteX2" fmla="*/ 54231 w 68948"/>
                    <a:gd name="connsiteY2" fmla="*/ 396184 h 459459"/>
                    <a:gd name="connsiteX3" fmla="*/ 0 w 68948"/>
                    <a:gd name="connsiteY3" fmla="*/ 459459 h 459459"/>
                    <a:gd name="connsiteX4" fmla="*/ 25306 w 68948"/>
                    <a:gd name="connsiteY4" fmla="*/ 47263 h 459459"/>
                    <a:gd name="connsiteX0" fmla="*/ 16008 w 59650"/>
                    <a:gd name="connsiteY0" fmla="*/ 47263 h 448611"/>
                    <a:gd name="connsiteX1" fmla="*/ 59650 w 59650"/>
                    <a:gd name="connsiteY1" fmla="*/ 0 h 448611"/>
                    <a:gd name="connsiteX2" fmla="*/ 44933 w 59650"/>
                    <a:gd name="connsiteY2" fmla="*/ 396184 h 448611"/>
                    <a:gd name="connsiteX3" fmla="*/ 0 w 59650"/>
                    <a:gd name="connsiteY3" fmla="*/ 448611 h 448611"/>
                    <a:gd name="connsiteX4" fmla="*/ 16008 w 59650"/>
                    <a:gd name="connsiteY4" fmla="*/ 47263 h 44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50" h="448611">
                      <a:moveTo>
                        <a:pt x="16008" y="47263"/>
                      </a:moveTo>
                      <a:cubicBezTo>
                        <a:pt x="40456" y="21177"/>
                        <a:pt x="35202" y="26086"/>
                        <a:pt x="59650" y="0"/>
                      </a:cubicBezTo>
                      <a:cubicBezTo>
                        <a:pt x="58877" y="127240"/>
                        <a:pt x="45706" y="268944"/>
                        <a:pt x="44933" y="396184"/>
                      </a:cubicBezTo>
                      <a:lnTo>
                        <a:pt x="0" y="448611"/>
                      </a:lnTo>
                      <a:lnTo>
                        <a:pt x="16008" y="47263"/>
                      </a:lnTo>
                      <a:close/>
                    </a:path>
                  </a:pathLst>
                </a:custGeom>
                <a:solidFill>
                  <a:srgbClr val="D0A0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2B0848D3-E5EE-4595-BBA0-A0919999484B}"/>
                  </a:ext>
                </a:extLst>
              </p:cNvPr>
              <p:cNvGrpSpPr/>
              <p:nvPr/>
            </p:nvGrpSpPr>
            <p:grpSpPr>
              <a:xfrm>
                <a:off x="1452230" y="885066"/>
                <a:ext cx="319282" cy="189676"/>
                <a:chOff x="3631524" y="1509583"/>
                <a:chExt cx="411706" cy="244582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id="{72C0AF05-1A6D-4ABB-BCDA-EB706C645E36}"/>
                    </a:ext>
                  </a:extLst>
                </p:cNvPr>
                <p:cNvGrpSpPr/>
                <p:nvPr/>
              </p:nvGrpSpPr>
              <p:grpSpPr>
                <a:xfrm rot="5400000">
                  <a:off x="3839368" y="1547550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86" name="Gleichschenkliges Dreieck 85">
                    <a:extLst>
                      <a:ext uri="{FF2B5EF4-FFF2-40B4-BE49-F238E27FC236}">
                        <a16:creationId xmlns:a16="http://schemas.microsoft.com/office/drawing/2014/main" id="{E7AE6157-16C2-4465-9FD7-AA512C9AF644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7" name="Gleichschenkliges Dreieck 86">
                    <a:extLst>
                      <a:ext uri="{FF2B5EF4-FFF2-40B4-BE49-F238E27FC236}">
                        <a16:creationId xmlns:a16="http://schemas.microsoft.com/office/drawing/2014/main" id="{4D1A68D2-03F5-4458-88E9-DBB67E28E39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" name="Gleichschenkliges Dreieck 87">
                    <a:extLst>
                      <a:ext uri="{FF2B5EF4-FFF2-40B4-BE49-F238E27FC236}">
                        <a16:creationId xmlns:a16="http://schemas.microsoft.com/office/drawing/2014/main" id="{2B95C98F-021C-4745-A9F9-0C027FC68E2D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" name="Gleichschenkliges Dreieck 26">
                    <a:extLst>
                      <a:ext uri="{FF2B5EF4-FFF2-40B4-BE49-F238E27FC236}">
                        <a16:creationId xmlns:a16="http://schemas.microsoft.com/office/drawing/2014/main" id="{9CC04635-5A99-4EDA-A77C-9ADA6FCE068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0" name="Gleichschenkliges Dreieck 26">
                    <a:extLst>
                      <a:ext uri="{FF2B5EF4-FFF2-40B4-BE49-F238E27FC236}">
                        <a16:creationId xmlns:a16="http://schemas.microsoft.com/office/drawing/2014/main" id="{6D9AB6DA-9CBF-49D5-85AB-0E9B130E915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78" name="Gruppieren 77">
                  <a:extLst>
                    <a:ext uri="{FF2B5EF4-FFF2-40B4-BE49-F238E27FC236}">
                      <a16:creationId xmlns:a16="http://schemas.microsoft.com/office/drawing/2014/main" id="{7B19BB41-AA07-4726-9699-62EE4582176E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3593557" y="1550303"/>
                  <a:ext cx="241829" cy="165895"/>
                  <a:chOff x="19942" y="113210"/>
                  <a:chExt cx="963968" cy="661290"/>
                </a:xfrm>
                <a:solidFill>
                  <a:srgbClr val="915937"/>
                </a:solidFill>
              </p:grpSpPr>
              <p:sp>
                <p:nvSpPr>
                  <p:cNvPr id="81" name="Gleichschenkliges Dreieck 80">
                    <a:extLst>
                      <a:ext uri="{FF2B5EF4-FFF2-40B4-BE49-F238E27FC236}">
                        <a16:creationId xmlns:a16="http://schemas.microsoft.com/office/drawing/2014/main" id="{01AE655D-AC81-46D5-BE4D-3B571E012193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2" name="Gleichschenkliges Dreieck 81">
                    <a:extLst>
                      <a:ext uri="{FF2B5EF4-FFF2-40B4-BE49-F238E27FC236}">
                        <a16:creationId xmlns:a16="http://schemas.microsoft.com/office/drawing/2014/main" id="{9A9D47C8-1D20-4661-AE72-553E059BF877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" name="Gleichschenkliges Dreieck 82">
                    <a:extLst>
                      <a:ext uri="{FF2B5EF4-FFF2-40B4-BE49-F238E27FC236}">
                        <a16:creationId xmlns:a16="http://schemas.microsoft.com/office/drawing/2014/main" id="{710917D6-081F-46EF-A327-A834E3B07BEE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" name="Gleichschenkliges Dreieck 26">
                    <a:extLst>
                      <a:ext uri="{FF2B5EF4-FFF2-40B4-BE49-F238E27FC236}">
                        <a16:creationId xmlns:a16="http://schemas.microsoft.com/office/drawing/2014/main" id="{2512575F-97F1-40CB-B446-921DEC86E86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5" name="Gleichschenkliges Dreieck 26">
                    <a:extLst>
                      <a:ext uri="{FF2B5EF4-FFF2-40B4-BE49-F238E27FC236}">
                        <a16:creationId xmlns:a16="http://schemas.microsoft.com/office/drawing/2014/main" id="{637D358D-2A1D-4354-9927-28E7F6B6B465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79" name="Kreis: nicht ausgefüllt 39">
                  <a:extLst>
                    <a:ext uri="{FF2B5EF4-FFF2-40B4-BE49-F238E27FC236}">
                      <a16:creationId xmlns:a16="http://schemas.microsoft.com/office/drawing/2014/main" id="{52BE1E61-6834-4852-81DA-F051F31E3B4F}"/>
                    </a:ext>
                  </a:extLst>
                </p:cNvPr>
                <p:cNvSpPr/>
                <p:nvPr/>
              </p:nvSpPr>
              <p:spPr>
                <a:xfrm rot="5400000">
                  <a:off x="3748607" y="1546543"/>
                  <a:ext cx="167911" cy="167910"/>
                </a:xfrm>
                <a:prstGeom prst="donut">
                  <a:avLst/>
                </a:prstGeom>
                <a:solidFill>
                  <a:srgbClr val="91593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Kreis: nicht ausgefüllt 40">
                  <a:extLst>
                    <a:ext uri="{FF2B5EF4-FFF2-40B4-BE49-F238E27FC236}">
                      <a16:creationId xmlns:a16="http://schemas.microsoft.com/office/drawing/2014/main" id="{6238216C-571E-4BF3-A196-09B5C1611F03}"/>
                    </a:ext>
                  </a:extLst>
                </p:cNvPr>
                <p:cNvSpPr/>
                <p:nvPr/>
              </p:nvSpPr>
              <p:spPr>
                <a:xfrm rot="5400000">
                  <a:off x="3763746" y="1560626"/>
                  <a:ext cx="139744" cy="139743"/>
                </a:xfrm>
                <a:prstGeom prst="donut">
                  <a:avLst>
                    <a:gd name="adj" fmla="val 15892"/>
                  </a:avLst>
                </a:prstGeom>
                <a:solidFill>
                  <a:srgbClr val="915937"/>
                </a:solidFill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790" y="2964940"/>
              <a:ext cx="874154" cy="697510"/>
            </a:xfrm>
            <a:prstGeom prst="rect">
              <a:avLst/>
            </a:prstGeom>
          </p:spPr>
        </p:pic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FC440CB-9B47-4534-A747-DF8A84D91462}"/>
              </a:ext>
            </a:extLst>
          </p:cNvPr>
          <p:cNvGrpSpPr/>
          <p:nvPr/>
        </p:nvGrpSpPr>
        <p:grpSpPr>
          <a:xfrm>
            <a:off x="3247343" y="-59156"/>
            <a:ext cx="5697314" cy="1248380"/>
            <a:chOff x="4193701" y="277234"/>
            <a:chExt cx="5697314" cy="1248380"/>
          </a:xfrm>
        </p:grpSpPr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BFC0D4D5-999D-401A-AF62-891DD5911BA6}"/>
                </a:ext>
              </a:extLst>
            </p:cNvPr>
            <p:cNvSpPr txBox="1"/>
            <p:nvPr/>
          </p:nvSpPr>
          <p:spPr>
            <a:xfrm>
              <a:off x="4752949" y="294051"/>
              <a:ext cx="5138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loister BLack" panose="00000400000000000000" pitchFamily="2" charset="0"/>
                  <a:cs typeface="Aldhabi" panose="020B0604020202020204" pitchFamily="2" charset="-78"/>
                </a:rPr>
                <a:t>Entwicklung</a:t>
              </a:r>
            </a:p>
          </p:txBody>
        </p:sp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946F4594-99B0-4153-8E51-7FAC3BE8A3AB}"/>
                </a:ext>
              </a:extLst>
            </p:cNvPr>
            <p:cNvGrpSpPr/>
            <p:nvPr/>
          </p:nvGrpSpPr>
          <p:grpSpPr>
            <a:xfrm>
              <a:off x="4193701" y="277234"/>
              <a:ext cx="905689" cy="1248380"/>
              <a:chOff x="6440027" y="2635236"/>
              <a:chExt cx="1002253" cy="1381484"/>
            </a:xfrm>
          </p:grpSpPr>
          <p:sp>
            <p:nvSpPr>
              <p:cNvPr id="235" name="Fünfeck 1">
                <a:extLst>
                  <a:ext uri="{FF2B5EF4-FFF2-40B4-BE49-F238E27FC236}">
                    <a16:creationId xmlns:a16="http://schemas.microsoft.com/office/drawing/2014/main" id="{9507BA1F-FE70-4E4D-8C75-19FFA700C756}"/>
                  </a:ext>
                </a:extLst>
              </p:cNvPr>
              <p:cNvSpPr/>
              <p:nvPr/>
            </p:nvSpPr>
            <p:spPr>
              <a:xfrm rot="10800000">
                <a:off x="6459300" y="2635236"/>
                <a:ext cx="982980" cy="138148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Fünfeck 1">
                <a:extLst>
                  <a:ext uri="{FF2B5EF4-FFF2-40B4-BE49-F238E27FC236}">
                    <a16:creationId xmlns:a16="http://schemas.microsoft.com/office/drawing/2014/main" id="{C151A0DC-FB97-43C3-9AEF-7F117D2E712A}"/>
                  </a:ext>
                </a:extLst>
              </p:cNvPr>
              <p:cNvSpPr/>
              <p:nvPr/>
            </p:nvSpPr>
            <p:spPr>
              <a:xfrm rot="10800000">
                <a:off x="6525790" y="2733983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Fünfeck 1">
                <a:extLst>
                  <a:ext uri="{FF2B5EF4-FFF2-40B4-BE49-F238E27FC236}">
                    <a16:creationId xmlns:a16="http://schemas.microsoft.com/office/drawing/2014/main" id="{7C9FE655-9867-4704-848F-B3458C87ED79}"/>
                  </a:ext>
                </a:extLst>
              </p:cNvPr>
              <p:cNvSpPr/>
              <p:nvPr/>
            </p:nvSpPr>
            <p:spPr>
              <a:xfrm rot="10800000">
                <a:off x="6527885" y="2731620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cubicBezTo>
                      <a:pt x="204311" y="293291"/>
                      <a:pt x="289559" y="144265"/>
                      <a:pt x="434339" y="0"/>
                    </a:cubicBezTo>
                    <a:cubicBezTo>
                      <a:pt x="571499" y="144265"/>
                      <a:pt x="682464" y="302817"/>
                      <a:pt x="845818" y="432794"/>
                    </a:cubicBezTo>
                    <a:cubicBezTo>
                      <a:pt x="818545" y="666219"/>
                      <a:pt x="767458" y="897264"/>
                      <a:pt x="763998" y="1133070"/>
                    </a:cubicBezTo>
                    <a:cubicBezTo>
                      <a:pt x="544225" y="1111638"/>
                      <a:pt x="336359" y="1106876"/>
                      <a:pt x="104680" y="1133070"/>
                    </a:cubicBezTo>
                    <a:cubicBezTo>
                      <a:pt x="93600" y="902026"/>
                      <a:pt x="34893" y="666219"/>
                      <a:pt x="0" y="43279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Textfeld 237">
                <a:extLst>
                  <a:ext uri="{FF2B5EF4-FFF2-40B4-BE49-F238E27FC236}">
                    <a16:creationId xmlns:a16="http://schemas.microsoft.com/office/drawing/2014/main" id="{30D384BF-D212-4CB7-A527-A681A6F8EC5F}"/>
                  </a:ext>
                </a:extLst>
              </p:cNvPr>
              <p:cNvSpPr txBox="1"/>
              <p:nvPr/>
            </p:nvSpPr>
            <p:spPr>
              <a:xfrm>
                <a:off x="6440027" y="2892384"/>
                <a:ext cx="876300" cy="57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FFC000"/>
                    </a:solidFill>
                    <a:effectLst>
                      <a:reflection blurRad="6350" stA="50000" endA="300" endPos="50000" dist="29997" dir="5400000" sy="-100000" algn="bl" rotWithShape="0"/>
                    </a:effectLst>
                    <a:latin typeface="Cloister Black" panose="00000400000000000000" pitchFamily="2" charset="0"/>
                  </a:rPr>
                  <a:t> 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C</a:t>
                </a:r>
                <a:r>
                  <a:rPr lang="de-DE" sz="28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K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g</a:t>
                </a:r>
                <a:endParaRPr lang="de-DE" sz="2400" dirty="0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endParaRPr>
              </a:p>
            </p:txBody>
          </p:sp>
          <p:sp>
            <p:nvSpPr>
              <p:cNvPr id="239" name="Freihandform: Form 238">
                <a:extLst>
                  <a:ext uri="{FF2B5EF4-FFF2-40B4-BE49-F238E27FC236}">
                    <a16:creationId xmlns:a16="http://schemas.microsoft.com/office/drawing/2014/main" id="{442B60F5-D36F-4FCD-B844-EB2AC179E45C}"/>
                  </a:ext>
                </a:extLst>
              </p:cNvPr>
              <p:cNvSpPr/>
              <p:nvPr/>
            </p:nvSpPr>
            <p:spPr>
              <a:xfrm>
                <a:off x="6487402" y="3463135"/>
                <a:ext cx="561975" cy="516730"/>
              </a:xfrm>
              <a:custGeom>
                <a:avLst/>
                <a:gdLst>
                  <a:gd name="connsiteX0" fmla="*/ 0 w 540544"/>
                  <a:gd name="connsiteY0" fmla="*/ 0 h 450056"/>
                  <a:gd name="connsiteX1" fmla="*/ 409575 w 540544"/>
                  <a:gd name="connsiteY1" fmla="*/ 450056 h 450056"/>
                  <a:gd name="connsiteX2" fmla="*/ 483394 w 540544"/>
                  <a:gd name="connsiteY2" fmla="*/ 414337 h 450056"/>
                  <a:gd name="connsiteX3" fmla="*/ 540544 w 540544"/>
                  <a:gd name="connsiteY3" fmla="*/ 354806 h 450056"/>
                  <a:gd name="connsiteX4" fmla="*/ 535781 w 540544"/>
                  <a:gd name="connsiteY4" fmla="*/ 340518 h 450056"/>
                  <a:gd name="connsiteX5" fmla="*/ 514350 w 540544"/>
                  <a:gd name="connsiteY5" fmla="*/ 342900 h 450056"/>
                  <a:gd name="connsiteX6" fmla="*/ 476250 w 540544"/>
                  <a:gd name="connsiteY6" fmla="*/ 361950 h 450056"/>
                  <a:gd name="connsiteX7" fmla="*/ 419100 w 540544"/>
                  <a:gd name="connsiteY7" fmla="*/ 392906 h 450056"/>
                  <a:gd name="connsiteX8" fmla="*/ 202406 w 540544"/>
                  <a:gd name="connsiteY8" fmla="*/ 161925 h 450056"/>
                  <a:gd name="connsiteX9" fmla="*/ 0 w 540544"/>
                  <a:gd name="connsiteY9" fmla="*/ 0 h 450056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0 w 540544"/>
                  <a:gd name="connsiteY9" fmla="*/ 0 h 473868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88106 w 540544"/>
                  <a:gd name="connsiteY9" fmla="*/ 47625 h 473868"/>
                  <a:gd name="connsiteX10" fmla="*/ 0 w 540544"/>
                  <a:gd name="connsiteY10" fmla="*/ 0 h 473868"/>
                  <a:gd name="connsiteX0" fmla="*/ 0 w 561975"/>
                  <a:gd name="connsiteY0" fmla="*/ 0 h 485775"/>
                  <a:gd name="connsiteX1" fmla="*/ 452438 w 561975"/>
                  <a:gd name="connsiteY1" fmla="*/ 485775 h 485775"/>
                  <a:gd name="connsiteX2" fmla="*/ 504825 w 561975"/>
                  <a:gd name="connsiteY2" fmla="*/ 426244 h 485775"/>
                  <a:gd name="connsiteX3" fmla="*/ 561975 w 561975"/>
                  <a:gd name="connsiteY3" fmla="*/ 366713 h 485775"/>
                  <a:gd name="connsiteX4" fmla="*/ 557212 w 561975"/>
                  <a:gd name="connsiteY4" fmla="*/ 352425 h 485775"/>
                  <a:gd name="connsiteX5" fmla="*/ 535781 w 561975"/>
                  <a:gd name="connsiteY5" fmla="*/ 354807 h 485775"/>
                  <a:gd name="connsiteX6" fmla="*/ 497681 w 561975"/>
                  <a:gd name="connsiteY6" fmla="*/ 373857 h 485775"/>
                  <a:gd name="connsiteX7" fmla="*/ 440531 w 561975"/>
                  <a:gd name="connsiteY7" fmla="*/ 404813 h 485775"/>
                  <a:gd name="connsiteX8" fmla="*/ 223837 w 561975"/>
                  <a:gd name="connsiteY8" fmla="*/ 173832 h 485775"/>
                  <a:gd name="connsiteX9" fmla="*/ 109537 w 561975"/>
                  <a:gd name="connsiteY9" fmla="*/ 59532 h 485775"/>
                  <a:gd name="connsiteX10" fmla="*/ 0 w 561975"/>
                  <a:gd name="connsiteY10" fmla="*/ 0 h 485775"/>
                  <a:gd name="connsiteX0" fmla="*/ 0 w 561975"/>
                  <a:gd name="connsiteY0" fmla="*/ 30955 h 516730"/>
                  <a:gd name="connsiteX1" fmla="*/ 452438 w 561975"/>
                  <a:gd name="connsiteY1" fmla="*/ 516730 h 516730"/>
                  <a:gd name="connsiteX2" fmla="*/ 504825 w 561975"/>
                  <a:gd name="connsiteY2" fmla="*/ 457199 h 516730"/>
                  <a:gd name="connsiteX3" fmla="*/ 561975 w 561975"/>
                  <a:gd name="connsiteY3" fmla="*/ 397668 h 516730"/>
                  <a:gd name="connsiteX4" fmla="*/ 557212 w 561975"/>
                  <a:gd name="connsiteY4" fmla="*/ 383380 h 516730"/>
                  <a:gd name="connsiteX5" fmla="*/ 535781 w 561975"/>
                  <a:gd name="connsiteY5" fmla="*/ 385762 h 516730"/>
                  <a:gd name="connsiteX6" fmla="*/ 497681 w 561975"/>
                  <a:gd name="connsiteY6" fmla="*/ 404812 h 516730"/>
                  <a:gd name="connsiteX7" fmla="*/ 440531 w 561975"/>
                  <a:gd name="connsiteY7" fmla="*/ 435768 h 516730"/>
                  <a:gd name="connsiteX8" fmla="*/ 223837 w 561975"/>
                  <a:gd name="connsiteY8" fmla="*/ 204787 h 516730"/>
                  <a:gd name="connsiteX9" fmla="*/ 23812 w 561975"/>
                  <a:gd name="connsiteY9" fmla="*/ 0 h 516730"/>
                  <a:gd name="connsiteX10" fmla="*/ 0 w 561975"/>
                  <a:gd name="connsiteY10" fmla="*/ 30955 h 51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16730">
                    <a:moveTo>
                      <a:pt x="0" y="30955"/>
                    </a:moveTo>
                    <a:lnTo>
                      <a:pt x="452438" y="516730"/>
                    </a:lnTo>
                    <a:lnTo>
                      <a:pt x="504825" y="457199"/>
                    </a:lnTo>
                    <a:lnTo>
                      <a:pt x="561975" y="397668"/>
                    </a:lnTo>
                    <a:lnTo>
                      <a:pt x="557212" y="383380"/>
                    </a:lnTo>
                    <a:lnTo>
                      <a:pt x="535781" y="385762"/>
                    </a:lnTo>
                    <a:lnTo>
                      <a:pt x="497681" y="404812"/>
                    </a:lnTo>
                    <a:lnTo>
                      <a:pt x="440531" y="435768"/>
                    </a:lnTo>
                    <a:lnTo>
                      <a:pt x="223837" y="204787"/>
                    </a:lnTo>
                    <a:cubicBezTo>
                      <a:pt x="188912" y="177006"/>
                      <a:pt x="58737" y="27781"/>
                      <a:pt x="23812" y="0"/>
                    </a:cubicBezTo>
                    <a:lnTo>
                      <a:pt x="0" y="3095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Freihandform: Form 239">
                <a:extLst>
                  <a:ext uri="{FF2B5EF4-FFF2-40B4-BE49-F238E27FC236}">
                    <a16:creationId xmlns:a16="http://schemas.microsoft.com/office/drawing/2014/main" id="{A7E77AF5-DE31-4711-B68F-5DD430D04F54}"/>
                  </a:ext>
                </a:extLst>
              </p:cNvPr>
              <p:cNvSpPr/>
              <p:nvPr/>
            </p:nvSpPr>
            <p:spPr>
              <a:xfrm>
                <a:off x="6477878" y="2665417"/>
                <a:ext cx="121444" cy="812007"/>
              </a:xfrm>
              <a:custGeom>
                <a:avLst/>
                <a:gdLst>
                  <a:gd name="connsiteX0" fmla="*/ 85725 w 121444"/>
                  <a:gd name="connsiteY0" fmla="*/ 0 h 812007"/>
                  <a:gd name="connsiteX1" fmla="*/ 121444 w 121444"/>
                  <a:gd name="connsiteY1" fmla="*/ 52388 h 812007"/>
                  <a:gd name="connsiteX2" fmla="*/ 40481 w 121444"/>
                  <a:gd name="connsiteY2" fmla="*/ 685800 h 812007"/>
                  <a:gd name="connsiteX3" fmla="*/ 28575 w 121444"/>
                  <a:gd name="connsiteY3" fmla="*/ 783432 h 812007"/>
                  <a:gd name="connsiteX4" fmla="*/ 0 w 121444"/>
                  <a:gd name="connsiteY4" fmla="*/ 812007 h 812007"/>
                  <a:gd name="connsiteX5" fmla="*/ 85725 w 121444"/>
                  <a:gd name="connsiteY5" fmla="*/ 0 h 81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444" h="812007">
                    <a:moveTo>
                      <a:pt x="85725" y="0"/>
                    </a:moveTo>
                    <a:lnTo>
                      <a:pt x="121444" y="52388"/>
                    </a:lnTo>
                    <a:lnTo>
                      <a:pt x="40481" y="685800"/>
                    </a:lnTo>
                    <a:lnTo>
                      <a:pt x="28575" y="783432"/>
                    </a:lnTo>
                    <a:lnTo>
                      <a:pt x="0" y="812007"/>
                    </a:lnTo>
                    <a:lnTo>
                      <a:pt x="857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C1A41220-D709-407D-9D21-81830D44BA81}"/>
                  </a:ext>
                </a:extLst>
              </p:cNvPr>
              <p:cNvCxnSpPr>
                <a:cxnSpLocks/>
                <a:stCxn id="235" idx="4"/>
                <a:endCxn id="237" idx="4"/>
              </p:cNvCxnSpPr>
              <p:nvPr/>
            </p:nvCxnSpPr>
            <p:spPr>
              <a:xfrm flipH="1">
                <a:off x="7269023" y="2635236"/>
                <a:ext cx="51606" cy="9638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CC5DE7A3-5227-469F-81F0-0E8FE352535B}"/>
                  </a:ext>
                </a:extLst>
              </p:cNvPr>
              <p:cNvCxnSpPr>
                <a:cxnSpLocks/>
                <a:stCxn id="235" idx="0"/>
              </p:cNvCxnSpPr>
              <p:nvPr/>
            </p:nvCxnSpPr>
            <p:spPr>
              <a:xfrm flipH="1" flipV="1">
                <a:off x="7373701" y="3425036"/>
                <a:ext cx="68579" cy="6400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Freihandform: Form 242">
                <a:extLst>
                  <a:ext uri="{FF2B5EF4-FFF2-40B4-BE49-F238E27FC236}">
                    <a16:creationId xmlns:a16="http://schemas.microsoft.com/office/drawing/2014/main" id="{EAD78A53-08B3-4CBD-B562-5571B3C93E8E}"/>
                  </a:ext>
                </a:extLst>
              </p:cNvPr>
              <p:cNvSpPr/>
              <p:nvPr/>
            </p:nvSpPr>
            <p:spPr>
              <a:xfrm>
                <a:off x="6580272" y="2667953"/>
                <a:ext cx="700086" cy="45719"/>
              </a:xfrm>
              <a:custGeom>
                <a:avLst/>
                <a:gdLst>
                  <a:gd name="connsiteX0" fmla="*/ 690562 w 690562"/>
                  <a:gd name="connsiteY0" fmla="*/ 0 h 52388"/>
                  <a:gd name="connsiteX1" fmla="*/ 671512 w 690562"/>
                  <a:gd name="connsiteY1" fmla="*/ 52388 h 52388"/>
                  <a:gd name="connsiteX2" fmla="*/ 23812 w 690562"/>
                  <a:gd name="connsiteY2" fmla="*/ 50006 h 52388"/>
                  <a:gd name="connsiteX3" fmla="*/ 0 w 690562"/>
                  <a:gd name="connsiteY3" fmla="*/ 11906 h 52388"/>
                  <a:gd name="connsiteX4" fmla="*/ 690562 w 690562"/>
                  <a:gd name="connsiteY4" fmla="*/ 0 h 52388"/>
                  <a:gd name="connsiteX0" fmla="*/ 673893 w 673893"/>
                  <a:gd name="connsiteY0" fmla="*/ 16669 h 40482"/>
                  <a:gd name="connsiteX1" fmla="*/ 671512 w 673893"/>
                  <a:gd name="connsiteY1" fmla="*/ 40482 h 40482"/>
                  <a:gd name="connsiteX2" fmla="*/ 23812 w 673893"/>
                  <a:gd name="connsiteY2" fmla="*/ 38100 h 40482"/>
                  <a:gd name="connsiteX3" fmla="*/ 0 w 673893"/>
                  <a:gd name="connsiteY3" fmla="*/ 0 h 40482"/>
                  <a:gd name="connsiteX4" fmla="*/ 673893 w 673893"/>
                  <a:gd name="connsiteY4" fmla="*/ 16669 h 40482"/>
                  <a:gd name="connsiteX0" fmla="*/ 661986 w 661986"/>
                  <a:gd name="connsiteY0" fmla="*/ 2381 h 26194"/>
                  <a:gd name="connsiteX1" fmla="*/ 659605 w 661986"/>
                  <a:gd name="connsiteY1" fmla="*/ 26194 h 26194"/>
                  <a:gd name="connsiteX2" fmla="*/ 11905 w 661986"/>
                  <a:gd name="connsiteY2" fmla="*/ 23812 h 26194"/>
                  <a:gd name="connsiteX3" fmla="*/ 0 w 661986"/>
                  <a:gd name="connsiteY3" fmla="*/ 0 h 26194"/>
                  <a:gd name="connsiteX4" fmla="*/ 661986 w 661986"/>
                  <a:gd name="connsiteY4" fmla="*/ 2381 h 26194"/>
                  <a:gd name="connsiteX0" fmla="*/ 681036 w 681036"/>
                  <a:gd name="connsiteY0" fmla="*/ 0 h 30957"/>
                  <a:gd name="connsiteX1" fmla="*/ 659605 w 681036"/>
                  <a:gd name="connsiteY1" fmla="*/ 30957 h 30957"/>
                  <a:gd name="connsiteX2" fmla="*/ 11905 w 681036"/>
                  <a:gd name="connsiteY2" fmla="*/ 28575 h 30957"/>
                  <a:gd name="connsiteX3" fmla="*/ 0 w 681036"/>
                  <a:gd name="connsiteY3" fmla="*/ 4763 h 30957"/>
                  <a:gd name="connsiteX4" fmla="*/ 681036 w 681036"/>
                  <a:gd name="connsiteY4" fmla="*/ 0 h 30957"/>
                  <a:gd name="connsiteX0" fmla="*/ 700086 w 700086"/>
                  <a:gd name="connsiteY0" fmla="*/ 0 h 30957"/>
                  <a:gd name="connsiteX1" fmla="*/ 678655 w 700086"/>
                  <a:gd name="connsiteY1" fmla="*/ 30957 h 30957"/>
                  <a:gd name="connsiteX2" fmla="*/ 30955 w 700086"/>
                  <a:gd name="connsiteY2" fmla="*/ 28575 h 30957"/>
                  <a:gd name="connsiteX3" fmla="*/ 0 w 700086"/>
                  <a:gd name="connsiteY3" fmla="*/ 4763 h 30957"/>
                  <a:gd name="connsiteX4" fmla="*/ 700086 w 700086"/>
                  <a:gd name="connsiteY4" fmla="*/ 0 h 3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086" h="30957">
                    <a:moveTo>
                      <a:pt x="700086" y="0"/>
                    </a:moveTo>
                    <a:lnTo>
                      <a:pt x="678655" y="30957"/>
                    </a:lnTo>
                    <a:lnTo>
                      <a:pt x="30955" y="28575"/>
                    </a:lnTo>
                    <a:lnTo>
                      <a:pt x="0" y="4763"/>
                    </a:lnTo>
                    <a:lnTo>
                      <a:pt x="70008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26D339A4-52EC-4104-8D21-FC1C017B258A}"/>
                  </a:ext>
                </a:extLst>
              </p:cNvPr>
              <p:cNvSpPr/>
              <p:nvPr/>
            </p:nvSpPr>
            <p:spPr>
              <a:xfrm>
                <a:off x="7282740" y="2686849"/>
                <a:ext cx="140494" cy="752475"/>
              </a:xfrm>
              <a:custGeom>
                <a:avLst/>
                <a:gdLst>
                  <a:gd name="connsiteX0" fmla="*/ 0 w 140494"/>
                  <a:gd name="connsiteY0" fmla="*/ 45243 h 752475"/>
                  <a:gd name="connsiteX1" fmla="*/ 28575 w 140494"/>
                  <a:gd name="connsiteY1" fmla="*/ 0 h 752475"/>
                  <a:gd name="connsiteX2" fmla="*/ 140494 w 140494"/>
                  <a:gd name="connsiteY2" fmla="*/ 752475 h 752475"/>
                  <a:gd name="connsiteX3" fmla="*/ 107157 w 140494"/>
                  <a:gd name="connsiteY3" fmla="*/ 721518 h 752475"/>
                  <a:gd name="connsiteX4" fmla="*/ 0 w 140494"/>
                  <a:gd name="connsiteY4" fmla="*/ 4524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752475">
                    <a:moveTo>
                      <a:pt x="0" y="45243"/>
                    </a:moveTo>
                    <a:lnTo>
                      <a:pt x="28575" y="0"/>
                    </a:lnTo>
                    <a:lnTo>
                      <a:pt x="140494" y="752475"/>
                    </a:lnTo>
                    <a:lnTo>
                      <a:pt x="107157" y="721518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7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31597" y="133822"/>
            <a:ext cx="8439045" cy="6248871"/>
            <a:chOff x="731712" y="209550"/>
            <a:chExt cx="8439045" cy="6248871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92D2D191-BB5E-4125-A8A9-4E809C529AEB}"/>
                </a:ext>
              </a:extLst>
            </p:cNvPr>
            <p:cNvSpPr/>
            <p:nvPr/>
          </p:nvSpPr>
          <p:spPr>
            <a:xfrm rot="20023192" flipH="1">
              <a:off x="1274886" y="2004154"/>
              <a:ext cx="2995534" cy="2332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Freihandform: Form 24">
              <a:extLst>
                <a:ext uri="{FF2B5EF4-FFF2-40B4-BE49-F238E27FC236}">
                  <a16:creationId xmlns:a16="http://schemas.microsoft.com/office/drawing/2014/main" id="{777E4E0A-6098-4EC8-AB33-7AFC9C0DD88A}"/>
                </a:ext>
              </a:extLst>
            </p:cNvPr>
            <p:cNvSpPr/>
            <p:nvPr/>
          </p:nvSpPr>
          <p:spPr>
            <a:xfrm rot="20023192" flipH="1">
              <a:off x="1303009" y="2061629"/>
              <a:ext cx="3000874" cy="218925"/>
            </a:xfrm>
            <a:custGeom>
              <a:avLst/>
              <a:gdLst>
                <a:gd name="connsiteX0" fmla="*/ 0 w 3562350"/>
                <a:gd name="connsiteY0" fmla="*/ 57150 h 257175"/>
                <a:gd name="connsiteX1" fmla="*/ 685800 w 3562350"/>
                <a:gd name="connsiteY1" fmla="*/ 200025 h 257175"/>
                <a:gd name="connsiteX2" fmla="*/ 1752600 w 3562350"/>
                <a:gd name="connsiteY2" fmla="*/ 257175 h 257175"/>
                <a:gd name="connsiteX3" fmla="*/ 2667000 w 3562350"/>
                <a:gd name="connsiteY3" fmla="*/ 238125 h 257175"/>
                <a:gd name="connsiteX4" fmla="*/ 3190875 w 3562350"/>
                <a:gd name="connsiteY4" fmla="*/ 190500 h 257175"/>
                <a:gd name="connsiteX5" fmla="*/ 3562350 w 3562350"/>
                <a:gd name="connsiteY5" fmla="*/ 66675 h 257175"/>
                <a:gd name="connsiteX6" fmla="*/ 3390900 w 3562350"/>
                <a:gd name="connsiteY6" fmla="*/ 38100 h 257175"/>
                <a:gd name="connsiteX7" fmla="*/ 3019425 w 3562350"/>
                <a:gd name="connsiteY7" fmla="*/ 104775 h 257175"/>
                <a:gd name="connsiteX8" fmla="*/ 2276475 w 3562350"/>
                <a:gd name="connsiteY8" fmla="*/ 123825 h 257175"/>
                <a:gd name="connsiteX9" fmla="*/ 1314450 w 3562350"/>
                <a:gd name="connsiteY9" fmla="*/ 123825 h 257175"/>
                <a:gd name="connsiteX10" fmla="*/ 685800 w 3562350"/>
                <a:gd name="connsiteY10" fmla="*/ 104775 h 257175"/>
                <a:gd name="connsiteX11" fmla="*/ 209550 w 3562350"/>
                <a:gd name="connsiteY11" fmla="*/ 0 h 257175"/>
                <a:gd name="connsiteX12" fmla="*/ 0 w 3562350"/>
                <a:gd name="connsiteY12" fmla="*/ 57150 h 257175"/>
                <a:gd name="connsiteX0" fmla="*/ 0 w 3562350"/>
                <a:gd name="connsiteY0" fmla="*/ 60325 h 260350"/>
                <a:gd name="connsiteX1" fmla="*/ 685800 w 3562350"/>
                <a:gd name="connsiteY1" fmla="*/ 203200 h 260350"/>
                <a:gd name="connsiteX2" fmla="*/ 1752600 w 3562350"/>
                <a:gd name="connsiteY2" fmla="*/ 260350 h 260350"/>
                <a:gd name="connsiteX3" fmla="*/ 2667000 w 3562350"/>
                <a:gd name="connsiteY3" fmla="*/ 241300 h 260350"/>
                <a:gd name="connsiteX4" fmla="*/ 3190875 w 3562350"/>
                <a:gd name="connsiteY4" fmla="*/ 193675 h 260350"/>
                <a:gd name="connsiteX5" fmla="*/ 3562350 w 3562350"/>
                <a:gd name="connsiteY5" fmla="*/ 69850 h 260350"/>
                <a:gd name="connsiteX6" fmla="*/ 3406775 w 3562350"/>
                <a:gd name="connsiteY6" fmla="*/ 0 h 260350"/>
                <a:gd name="connsiteX7" fmla="*/ 3019425 w 3562350"/>
                <a:gd name="connsiteY7" fmla="*/ 107950 h 260350"/>
                <a:gd name="connsiteX8" fmla="*/ 2276475 w 3562350"/>
                <a:gd name="connsiteY8" fmla="*/ 127000 h 260350"/>
                <a:gd name="connsiteX9" fmla="*/ 1314450 w 3562350"/>
                <a:gd name="connsiteY9" fmla="*/ 127000 h 260350"/>
                <a:gd name="connsiteX10" fmla="*/ 685800 w 3562350"/>
                <a:gd name="connsiteY10" fmla="*/ 107950 h 260350"/>
                <a:gd name="connsiteX11" fmla="*/ 209550 w 3562350"/>
                <a:gd name="connsiteY11" fmla="*/ 3175 h 260350"/>
                <a:gd name="connsiteX12" fmla="*/ 0 w 3562350"/>
                <a:gd name="connsiteY12" fmla="*/ 60325 h 260350"/>
                <a:gd name="connsiteX0" fmla="*/ 0 w 3568700"/>
                <a:gd name="connsiteY0" fmla="*/ 60325 h 260350"/>
                <a:gd name="connsiteX1" fmla="*/ 685800 w 3568700"/>
                <a:gd name="connsiteY1" fmla="*/ 203200 h 260350"/>
                <a:gd name="connsiteX2" fmla="*/ 1752600 w 3568700"/>
                <a:gd name="connsiteY2" fmla="*/ 260350 h 260350"/>
                <a:gd name="connsiteX3" fmla="*/ 2667000 w 3568700"/>
                <a:gd name="connsiteY3" fmla="*/ 241300 h 260350"/>
                <a:gd name="connsiteX4" fmla="*/ 3190875 w 3568700"/>
                <a:gd name="connsiteY4" fmla="*/ 193675 h 260350"/>
                <a:gd name="connsiteX5" fmla="*/ 3568700 w 3568700"/>
                <a:gd name="connsiteY5" fmla="*/ 31750 h 260350"/>
                <a:gd name="connsiteX6" fmla="*/ 3406775 w 3568700"/>
                <a:gd name="connsiteY6" fmla="*/ 0 h 260350"/>
                <a:gd name="connsiteX7" fmla="*/ 3019425 w 3568700"/>
                <a:gd name="connsiteY7" fmla="*/ 107950 h 260350"/>
                <a:gd name="connsiteX8" fmla="*/ 2276475 w 3568700"/>
                <a:gd name="connsiteY8" fmla="*/ 127000 h 260350"/>
                <a:gd name="connsiteX9" fmla="*/ 1314450 w 3568700"/>
                <a:gd name="connsiteY9" fmla="*/ 127000 h 260350"/>
                <a:gd name="connsiteX10" fmla="*/ 685800 w 3568700"/>
                <a:gd name="connsiteY10" fmla="*/ 107950 h 260350"/>
                <a:gd name="connsiteX11" fmla="*/ 209550 w 3568700"/>
                <a:gd name="connsiteY11" fmla="*/ 3175 h 260350"/>
                <a:gd name="connsiteX12" fmla="*/ 0 w 3568700"/>
                <a:gd name="connsiteY12" fmla="*/ 60325 h 260350"/>
                <a:gd name="connsiteX0" fmla="*/ 0 w 3568700"/>
                <a:gd name="connsiteY0" fmla="*/ 60325 h 260350"/>
                <a:gd name="connsiteX1" fmla="*/ 685800 w 3568700"/>
                <a:gd name="connsiteY1" fmla="*/ 203200 h 260350"/>
                <a:gd name="connsiteX2" fmla="*/ 1752600 w 3568700"/>
                <a:gd name="connsiteY2" fmla="*/ 260350 h 260350"/>
                <a:gd name="connsiteX3" fmla="*/ 2667000 w 3568700"/>
                <a:gd name="connsiteY3" fmla="*/ 241300 h 260350"/>
                <a:gd name="connsiteX4" fmla="*/ 3190875 w 3568700"/>
                <a:gd name="connsiteY4" fmla="*/ 193675 h 260350"/>
                <a:gd name="connsiteX5" fmla="*/ 3568700 w 3568700"/>
                <a:gd name="connsiteY5" fmla="*/ 88900 h 260350"/>
                <a:gd name="connsiteX6" fmla="*/ 3568700 w 3568700"/>
                <a:gd name="connsiteY6" fmla="*/ 31750 h 260350"/>
                <a:gd name="connsiteX7" fmla="*/ 3406775 w 3568700"/>
                <a:gd name="connsiteY7" fmla="*/ 0 h 260350"/>
                <a:gd name="connsiteX8" fmla="*/ 3019425 w 3568700"/>
                <a:gd name="connsiteY8" fmla="*/ 107950 h 260350"/>
                <a:gd name="connsiteX9" fmla="*/ 2276475 w 3568700"/>
                <a:gd name="connsiteY9" fmla="*/ 127000 h 260350"/>
                <a:gd name="connsiteX10" fmla="*/ 1314450 w 3568700"/>
                <a:gd name="connsiteY10" fmla="*/ 127000 h 260350"/>
                <a:gd name="connsiteX11" fmla="*/ 685800 w 3568700"/>
                <a:gd name="connsiteY11" fmla="*/ 107950 h 260350"/>
                <a:gd name="connsiteX12" fmla="*/ 209550 w 3568700"/>
                <a:gd name="connsiteY12" fmla="*/ 3175 h 260350"/>
                <a:gd name="connsiteX13" fmla="*/ 0 w 3568700"/>
                <a:gd name="connsiteY13" fmla="*/ 6032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8700" h="260350">
                  <a:moveTo>
                    <a:pt x="0" y="60325"/>
                  </a:moveTo>
                  <a:lnTo>
                    <a:pt x="685800" y="203200"/>
                  </a:lnTo>
                  <a:lnTo>
                    <a:pt x="1752600" y="260350"/>
                  </a:lnTo>
                  <a:lnTo>
                    <a:pt x="2667000" y="241300"/>
                  </a:lnTo>
                  <a:lnTo>
                    <a:pt x="3190875" y="193675"/>
                  </a:lnTo>
                  <a:cubicBezTo>
                    <a:pt x="3267075" y="160867"/>
                    <a:pt x="3492500" y="121708"/>
                    <a:pt x="3568700" y="88900"/>
                  </a:cubicBezTo>
                  <a:lnTo>
                    <a:pt x="3568700" y="31750"/>
                  </a:lnTo>
                  <a:lnTo>
                    <a:pt x="3406775" y="0"/>
                  </a:lnTo>
                  <a:lnTo>
                    <a:pt x="3019425" y="107950"/>
                  </a:lnTo>
                  <a:lnTo>
                    <a:pt x="2276475" y="127000"/>
                  </a:lnTo>
                  <a:lnTo>
                    <a:pt x="1314450" y="127000"/>
                  </a:lnTo>
                  <a:lnTo>
                    <a:pt x="685800" y="107950"/>
                  </a:lnTo>
                  <a:lnTo>
                    <a:pt x="209550" y="3175"/>
                  </a:lnTo>
                  <a:lnTo>
                    <a:pt x="0" y="6032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5" r="26866" b="30873"/>
            <a:stretch/>
          </p:blipFill>
          <p:spPr>
            <a:xfrm>
              <a:off x="1725459" y="1659414"/>
              <a:ext cx="7445298" cy="4799007"/>
            </a:xfrm>
            <a:prstGeom prst="rect">
              <a:avLst/>
            </a:prstGeom>
          </p:spPr>
        </p:pic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7DA87C0F-4C85-43BF-90D2-CCE0BEB5C48B}"/>
                </a:ext>
              </a:extLst>
            </p:cNvPr>
            <p:cNvGrpSpPr/>
            <p:nvPr/>
          </p:nvGrpSpPr>
          <p:grpSpPr>
            <a:xfrm rot="20023192" flipH="1">
              <a:off x="731712" y="209550"/>
              <a:ext cx="3195763" cy="2005500"/>
              <a:chOff x="6504417" y="1644091"/>
              <a:chExt cx="3800464" cy="2384976"/>
            </a:xfrm>
          </p:grpSpPr>
          <p:sp>
            <p:nvSpPr>
              <p:cNvPr id="30" name="Freihandform: Form 53">
                <a:extLst>
                  <a:ext uri="{FF2B5EF4-FFF2-40B4-BE49-F238E27FC236}">
                    <a16:creationId xmlns:a16="http://schemas.microsoft.com/office/drawing/2014/main" id="{541447BB-F966-4602-A307-6E012E651611}"/>
                  </a:ext>
                </a:extLst>
              </p:cNvPr>
              <p:cNvSpPr/>
              <p:nvPr/>
            </p:nvSpPr>
            <p:spPr>
              <a:xfrm>
                <a:off x="6642336" y="2173852"/>
                <a:ext cx="3562707" cy="1449234"/>
              </a:xfrm>
              <a:custGeom>
                <a:avLst/>
                <a:gdLst>
                  <a:gd name="connsiteX0" fmla="*/ 0 w 3562709"/>
                  <a:gd name="connsiteY0" fmla="*/ 500332 h 1449237"/>
                  <a:gd name="connsiteX1" fmla="*/ 293298 w 3562709"/>
                  <a:gd name="connsiteY1" fmla="*/ 155275 h 1449237"/>
                  <a:gd name="connsiteX2" fmla="*/ 655607 w 3562709"/>
                  <a:gd name="connsiteY2" fmla="*/ 138022 h 1449237"/>
                  <a:gd name="connsiteX3" fmla="*/ 724618 w 3562709"/>
                  <a:gd name="connsiteY3" fmla="*/ 155275 h 1449237"/>
                  <a:gd name="connsiteX4" fmla="*/ 1009290 w 3562709"/>
                  <a:gd name="connsiteY4" fmla="*/ 51758 h 1449237"/>
                  <a:gd name="connsiteX5" fmla="*/ 1276709 w 3562709"/>
                  <a:gd name="connsiteY5" fmla="*/ 25879 h 1449237"/>
                  <a:gd name="connsiteX6" fmla="*/ 1483743 w 3562709"/>
                  <a:gd name="connsiteY6" fmla="*/ 43132 h 1449237"/>
                  <a:gd name="connsiteX7" fmla="*/ 1604513 w 3562709"/>
                  <a:gd name="connsiteY7" fmla="*/ 77637 h 1449237"/>
                  <a:gd name="connsiteX8" fmla="*/ 1854679 w 3562709"/>
                  <a:gd name="connsiteY8" fmla="*/ 0 h 1449237"/>
                  <a:gd name="connsiteX9" fmla="*/ 2191109 w 3562709"/>
                  <a:gd name="connsiteY9" fmla="*/ 51758 h 1449237"/>
                  <a:gd name="connsiteX10" fmla="*/ 2355011 w 3562709"/>
                  <a:gd name="connsiteY10" fmla="*/ 120769 h 1449237"/>
                  <a:gd name="connsiteX11" fmla="*/ 2622430 w 3562709"/>
                  <a:gd name="connsiteY11" fmla="*/ 146649 h 1449237"/>
                  <a:gd name="connsiteX12" fmla="*/ 2863969 w 3562709"/>
                  <a:gd name="connsiteY12" fmla="*/ 129396 h 1449237"/>
                  <a:gd name="connsiteX13" fmla="*/ 3140015 w 3562709"/>
                  <a:gd name="connsiteY13" fmla="*/ 172528 h 1449237"/>
                  <a:gd name="connsiteX14" fmla="*/ 3347049 w 3562709"/>
                  <a:gd name="connsiteY14" fmla="*/ 267418 h 1449237"/>
                  <a:gd name="connsiteX15" fmla="*/ 3562709 w 3562709"/>
                  <a:gd name="connsiteY15" fmla="*/ 517585 h 1449237"/>
                  <a:gd name="connsiteX16" fmla="*/ 3398807 w 3562709"/>
                  <a:gd name="connsiteY16" fmla="*/ 1449237 h 1449237"/>
                  <a:gd name="connsiteX17" fmla="*/ 1958196 w 3562709"/>
                  <a:gd name="connsiteY17" fmla="*/ 1285335 h 1449237"/>
                  <a:gd name="connsiteX18" fmla="*/ 500332 w 3562709"/>
                  <a:gd name="connsiteY18" fmla="*/ 1431985 h 1449237"/>
                  <a:gd name="connsiteX19" fmla="*/ 405441 w 3562709"/>
                  <a:gd name="connsiteY19" fmla="*/ 1440611 h 1449237"/>
                  <a:gd name="connsiteX20" fmla="*/ 379562 w 3562709"/>
                  <a:gd name="connsiteY20" fmla="*/ 1449237 h 1449237"/>
                  <a:gd name="connsiteX21" fmla="*/ 112143 w 3562709"/>
                  <a:gd name="connsiteY21" fmla="*/ 1293962 h 1449237"/>
                  <a:gd name="connsiteX22" fmla="*/ 0 w 3562709"/>
                  <a:gd name="connsiteY22" fmla="*/ 500332 h 144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709" h="1449237">
                    <a:moveTo>
                      <a:pt x="0" y="500332"/>
                    </a:moveTo>
                    <a:lnTo>
                      <a:pt x="293298" y="155275"/>
                    </a:lnTo>
                    <a:lnTo>
                      <a:pt x="655607" y="138022"/>
                    </a:lnTo>
                    <a:lnTo>
                      <a:pt x="724618" y="155275"/>
                    </a:lnTo>
                    <a:lnTo>
                      <a:pt x="1009290" y="51758"/>
                    </a:lnTo>
                    <a:lnTo>
                      <a:pt x="1276709" y="25879"/>
                    </a:lnTo>
                    <a:lnTo>
                      <a:pt x="1483743" y="43132"/>
                    </a:lnTo>
                    <a:lnTo>
                      <a:pt x="1604513" y="77637"/>
                    </a:lnTo>
                    <a:lnTo>
                      <a:pt x="1854679" y="0"/>
                    </a:lnTo>
                    <a:lnTo>
                      <a:pt x="2191109" y="51758"/>
                    </a:lnTo>
                    <a:lnTo>
                      <a:pt x="2355011" y="120769"/>
                    </a:lnTo>
                    <a:lnTo>
                      <a:pt x="2622430" y="146649"/>
                    </a:lnTo>
                    <a:lnTo>
                      <a:pt x="2863969" y="129396"/>
                    </a:lnTo>
                    <a:lnTo>
                      <a:pt x="3140015" y="172528"/>
                    </a:lnTo>
                    <a:lnTo>
                      <a:pt x="3347049" y="267418"/>
                    </a:lnTo>
                    <a:lnTo>
                      <a:pt x="3562709" y="517585"/>
                    </a:lnTo>
                    <a:lnTo>
                      <a:pt x="3398807" y="1449237"/>
                    </a:lnTo>
                    <a:lnTo>
                      <a:pt x="1958196" y="1285335"/>
                    </a:lnTo>
                    <a:lnTo>
                      <a:pt x="500332" y="1431985"/>
                    </a:lnTo>
                    <a:cubicBezTo>
                      <a:pt x="468702" y="1434860"/>
                      <a:pt x="436883" y="1436120"/>
                      <a:pt x="405441" y="1440611"/>
                    </a:cubicBezTo>
                    <a:cubicBezTo>
                      <a:pt x="396439" y="1441897"/>
                      <a:pt x="379562" y="1449237"/>
                      <a:pt x="379562" y="1449237"/>
                    </a:cubicBezTo>
                    <a:lnTo>
                      <a:pt x="112143" y="1293962"/>
                    </a:lnTo>
                    <a:lnTo>
                      <a:pt x="0" y="500332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Freihandform: Form 23">
                <a:extLst>
                  <a:ext uri="{FF2B5EF4-FFF2-40B4-BE49-F238E27FC236}">
                    <a16:creationId xmlns:a16="http://schemas.microsoft.com/office/drawing/2014/main" id="{34596FF4-8FB2-4A6A-9A26-89FBAACCE964}"/>
                  </a:ext>
                </a:extLst>
              </p:cNvPr>
              <p:cNvSpPr/>
              <p:nvPr/>
            </p:nvSpPr>
            <p:spPr>
              <a:xfrm>
                <a:off x="6591297" y="3324218"/>
                <a:ext cx="3609972" cy="533399"/>
              </a:xfrm>
              <a:custGeom>
                <a:avLst/>
                <a:gdLst>
                  <a:gd name="connsiteX0" fmla="*/ 19050 w 3609975"/>
                  <a:gd name="connsiteY0" fmla="*/ 228600 h 533400"/>
                  <a:gd name="connsiteX1" fmla="*/ 1181100 w 3609975"/>
                  <a:gd name="connsiteY1" fmla="*/ 0 h 533400"/>
                  <a:gd name="connsiteX2" fmla="*/ 2514600 w 3609975"/>
                  <a:gd name="connsiteY2" fmla="*/ 9525 h 533400"/>
                  <a:gd name="connsiteX3" fmla="*/ 3609975 w 3609975"/>
                  <a:gd name="connsiteY3" fmla="*/ 266700 h 533400"/>
                  <a:gd name="connsiteX4" fmla="*/ 3590925 w 3609975"/>
                  <a:gd name="connsiteY4" fmla="*/ 533400 h 533400"/>
                  <a:gd name="connsiteX5" fmla="*/ 2533650 w 3609975"/>
                  <a:gd name="connsiteY5" fmla="*/ 333375 h 533400"/>
                  <a:gd name="connsiteX6" fmla="*/ 1276350 w 3609975"/>
                  <a:gd name="connsiteY6" fmla="*/ 342900 h 533400"/>
                  <a:gd name="connsiteX7" fmla="*/ 0 w 3609975"/>
                  <a:gd name="connsiteY7" fmla="*/ 523875 h 533400"/>
                  <a:gd name="connsiteX8" fmla="*/ 19050 w 3609975"/>
                  <a:gd name="connsiteY8" fmla="*/ 2286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09975" h="533400">
                    <a:moveTo>
                      <a:pt x="19050" y="228600"/>
                    </a:moveTo>
                    <a:lnTo>
                      <a:pt x="1181100" y="0"/>
                    </a:lnTo>
                    <a:lnTo>
                      <a:pt x="2514600" y="9525"/>
                    </a:lnTo>
                    <a:lnTo>
                      <a:pt x="3609975" y="266700"/>
                    </a:lnTo>
                    <a:lnTo>
                      <a:pt x="3590925" y="533400"/>
                    </a:lnTo>
                    <a:lnTo>
                      <a:pt x="2533650" y="333375"/>
                    </a:lnTo>
                    <a:lnTo>
                      <a:pt x="1276350" y="342900"/>
                    </a:lnTo>
                    <a:lnTo>
                      <a:pt x="0" y="523875"/>
                    </a:lnTo>
                    <a:lnTo>
                      <a:pt x="19050" y="22860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: Form 21">
                <a:extLst>
                  <a:ext uri="{FF2B5EF4-FFF2-40B4-BE49-F238E27FC236}">
                    <a16:creationId xmlns:a16="http://schemas.microsoft.com/office/drawing/2014/main" id="{D72F483B-5BA1-4204-97D8-4D268B3D8E28}"/>
                  </a:ext>
                </a:extLst>
              </p:cNvPr>
              <p:cNvSpPr/>
              <p:nvPr/>
            </p:nvSpPr>
            <p:spPr>
              <a:xfrm>
                <a:off x="6600821" y="3657592"/>
                <a:ext cx="3590922" cy="371475"/>
              </a:xfrm>
              <a:custGeom>
                <a:avLst/>
                <a:gdLst>
                  <a:gd name="connsiteX0" fmla="*/ 9525 w 3590925"/>
                  <a:gd name="connsiteY0" fmla="*/ 190500 h 371475"/>
                  <a:gd name="connsiteX1" fmla="*/ 1257300 w 3590925"/>
                  <a:gd name="connsiteY1" fmla="*/ 0 h 371475"/>
                  <a:gd name="connsiteX2" fmla="*/ 2476500 w 3590925"/>
                  <a:gd name="connsiteY2" fmla="*/ 0 h 371475"/>
                  <a:gd name="connsiteX3" fmla="*/ 3590925 w 3590925"/>
                  <a:gd name="connsiteY3" fmla="*/ 190500 h 371475"/>
                  <a:gd name="connsiteX4" fmla="*/ 3590925 w 3590925"/>
                  <a:gd name="connsiteY4" fmla="*/ 361950 h 371475"/>
                  <a:gd name="connsiteX5" fmla="*/ 2809875 w 3590925"/>
                  <a:gd name="connsiteY5" fmla="*/ 247650 h 371475"/>
                  <a:gd name="connsiteX6" fmla="*/ 1819275 w 3590925"/>
                  <a:gd name="connsiteY6" fmla="*/ 238125 h 371475"/>
                  <a:gd name="connsiteX7" fmla="*/ 790575 w 3590925"/>
                  <a:gd name="connsiteY7" fmla="*/ 257175 h 371475"/>
                  <a:gd name="connsiteX8" fmla="*/ 0 w 3590925"/>
                  <a:gd name="connsiteY8" fmla="*/ 371475 h 371475"/>
                  <a:gd name="connsiteX9" fmla="*/ 9525 w 3590925"/>
                  <a:gd name="connsiteY9" fmla="*/ 19050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0925" h="371475">
                    <a:moveTo>
                      <a:pt x="9525" y="190500"/>
                    </a:moveTo>
                    <a:lnTo>
                      <a:pt x="1257300" y="0"/>
                    </a:lnTo>
                    <a:lnTo>
                      <a:pt x="2476500" y="0"/>
                    </a:lnTo>
                    <a:lnTo>
                      <a:pt x="3590925" y="190500"/>
                    </a:lnTo>
                    <a:lnTo>
                      <a:pt x="3590925" y="361950"/>
                    </a:lnTo>
                    <a:lnTo>
                      <a:pt x="2809875" y="247650"/>
                    </a:lnTo>
                    <a:lnTo>
                      <a:pt x="1819275" y="238125"/>
                    </a:lnTo>
                    <a:lnTo>
                      <a:pt x="790575" y="257175"/>
                    </a:lnTo>
                    <a:lnTo>
                      <a:pt x="0" y="371475"/>
                    </a:lnTo>
                    <a:lnTo>
                      <a:pt x="9525" y="19050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Fünfeck 1">
                <a:extLst>
                  <a:ext uri="{FF2B5EF4-FFF2-40B4-BE49-F238E27FC236}">
                    <a16:creationId xmlns:a16="http://schemas.microsoft.com/office/drawing/2014/main" id="{F464C1B6-1DB3-4B49-AC5C-901448ADF0A6}"/>
                  </a:ext>
                </a:extLst>
              </p:cNvPr>
              <p:cNvSpPr/>
              <p:nvPr/>
            </p:nvSpPr>
            <p:spPr>
              <a:xfrm rot="10800000">
                <a:off x="8311109" y="3375848"/>
                <a:ext cx="200307" cy="251643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Fünfeck 1">
                <a:extLst>
                  <a:ext uri="{FF2B5EF4-FFF2-40B4-BE49-F238E27FC236}">
                    <a16:creationId xmlns:a16="http://schemas.microsoft.com/office/drawing/2014/main" id="{53BF06A8-97FC-4067-8B7C-ADD2DA278CCB}"/>
                  </a:ext>
                </a:extLst>
              </p:cNvPr>
              <p:cNvSpPr/>
              <p:nvPr/>
            </p:nvSpPr>
            <p:spPr>
              <a:xfrm rot="10800000">
                <a:off x="8561657" y="3424570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ünfeck 1">
                <a:extLst>
                  <a:ext uri="{FF2B5EF4-FFF2-40B4-BE49-F238E27FC236}">
                    <a16:creationId xmlns:a16="http://schemas.microsoft.com/office/drawing/2014/main" id="{9DAC41A3-3336-4743-A012-8599B359D00A}"/>
                  </a:ext>
                </a:extLst>
              </p:cNvPr>
              <p:cNvSpPr/>
              <p:nvPr/>
            </p:nvSpPr>
            <p:spPr>
              <a:xfrm rot="10800000">
                <a:off x="8097369" y="3421334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Fünfeck 1">
                <a:extLst>
                  <a:ext uri="{FF2B5EF4-FFF2-40B4-BE49-F238E27FC236}">
                    <a16:creationId xmlns:a16="http://schemas.microsoft.com/office/drawing/2014/main" id="{20D3370F-0258-4E1D-8B81-685ED3491E76}"/>
                  </a:ext>
                </a:extLst>
              </p:cNvPr>
              <p:cNvSpPr/>
              <p:nvPr/>
            </p:nvSpPr>
            <p:spPr>
              <a:xfrm rot="10800000">
                <a:off x="7585386" y="3428993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ünfeck 1">
                <a:extLst>
                  <a:ext uri="{FF2B5EF4-FFF2-40B4-BE49-F238E27FC236}">
                    <a16:creationId xmlns:a16="http://schemas.microsoft.com/office/drawing/2014/main" id="{EBBA9F17-3FE5-4318-AC10-31E0851A5845}"/>
                  </a:ext>
                </a:extLst>
              </p:cNvPr>
              <p:cNvSpPr/>
              <p:nvPr/>
            </p:nvSpPr>
            <p:spPr>
              <a:xfrm rot="10800000">
                <a:off x="7077987" y="3522062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Fünfeck 1">
                <a:extLst>
                  <a:ext uri="{FF2B5EF4-FFF2-40B4-BE49-F238E27FC236}">
                    <a16:creationId xmlns:a16="http://schemas.microsoft.com/office/drawing/2014/main" id="{63E8B75C-2062-48B2-B3F5-86C81CF6B078}"/>
                  </a:ext>
                </a:extLst>
              </p:cNvPr>
              <p:cNvSpPr/>
              <p:nvPr/>
            </p:nvSpPr>
            <p:spPr>
              <a:xfrm rot="10800000">
                <a:off x="6590360" y="3615725"/>
                <a:ext cx="121577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763998"/>
                  <a:gd name="connsiteY0" fmla="*/ 432794 h 1133070"/>
                  <a:gd name="connsiteX1" fmla="*/ 434339 w 763998"/>
                  <a:gd name="connsiteY1" fmla="*/ 0 h 1133070"/>
                  <a:gd name="connsiteX2" fmla="*/ 684853 w 763998"/>
                  <a:gd name="connsiteY2" fmla="*/ 432796 h 1133070"/>
                  <a:gd name="connsiteX3" fmla="*/ 763998 w 763998"/>
                  <a:gd name="connsiteY3" fmla="*/ 1133070 h 1133070"/>
                  <a:gd name="connsiteX4" fmla="*/ 104680 w 763998"/>
                  <a:gd name="connsiteY4" fmla="*/ 1133070 h 1133070"/>
                  <a:gd name="connsiteX5" fmla="*/ 0 w 763998"/>
                  <a:gd name="connsiteY5" fmla="*/ 432794 h 1133070"/>
                  <a:gd name="connsiteX0" fmla="*/ 0 w 684853"/>
                  <a:gd name="connsiteY0" fmla="*/ 432794 h 1133070"/>
                  <a:gd name="connsiteX1" fmla="*/ 434339 w 684853"/>
                  <a:gd name="connsiteY1" fmla="*/ 0 h 1133070"/>
                  <a:gd name="connsiteX2" fmla="*/ 684853 w 684853"/>
                  <a:gd name="connsiteY2" fmla="*/ 432796 h 1133070"/>
                  <a:gd name="connsiteX3" fmla="*/ 656688 w 684853"/>
                  <a:gd name="connsiteY3" fmla="*/ 1113999 h 1133070"/>
                  <a:gd name="connsiteX4" fmla="*/ 104680 w 684853"/>
                  <a:gd name="connsiteY4" fmla="*/ 1133070 h 1133070"/>
                  <a:gd name="connsiteX5" fmla="*/ 0 w 684853"/>
                  <a:gd name="connsiteY5" fmla="*/ 432794 h 1133070"/>
                  <a:gd name="connsiteX0" fmla="*/ 0 w 684853"/>
                  <a:gd name="connsiteY0" fmla="*/ 432794 h 1133070"/>
                  <a:gd name="connsiteX1" fmla="*/ 434339 w 684853"/>
                  <a:gd name="connsiteY1" fmla="*/ 0 h 1133070"/>
                  <a:gd name="connsiteX2" fmla="*/ 684853 w 684853"/>
                  <a:gd name="connsiteY2" fmla="*/ 432796 h 1133070"/>
                  <a:gd name="connsiteX3" fmla="*/ 656688 w 684853"/>
                  <a:gd name="connsiteY3" fmla="*/ 1113999 h 1133070"/>
                  <a:gd name="connsiteX4" fmla="*/ 104680 w 684853"/>
                  <a:gd name="connsiteY4" fmla="*/ 1133070 h 1133070"/>
                  <a:gd name="connsiteX5" fmla="*/ 0 w 684853"/>
                  <a:gd name="connsiteY5" fmla="*/ 432794 h 1133070"/>
                  <a:gd name="connsiteX0" fmla="*/ 0 w 684853"/>
                  <a:gd name="connsiteY0" fmla="*/ 432794 h 1133070"/>
                  <a:gd name="connsiteX1" fmla="*/ 434339 w 684853"/>
                  <a:gd name="connsiteY1" fmla="*/ 0 h 1133070"/>
                  <a:gd name="connsiteX2" fmla="*/ 684853 w 684853"/>
                  <a:gd name="connsiteY2" fmla="*/ 432796 h 1133070"/>
                  <a:gd name="connsiteX3" fmla="*/ 585147 w 684853"/>
                  <a:gd name="connsiteY3" fmla="*/ 1113999 h 1133070"/>
                  <a:gd name="connsiteX4" fmla="*/ 104680 w 684853"/>
                  <a:gd name="connsiteY4" fmla="*/ 1133070 h 1133070"/>
                  <a:gd name="connsiteX5" fmla="*/ 0 w 684853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4853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684853" y="432796"/>
                    </a:lnTo>
                    <a:lnTo>
                      <a:pt x="585147" y="1113999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Fünfeck 1">
                <a:extLst>
                  <a:ext uri="{FF2B5EF4-FFF2-40B4-BE49-F238E27FC236}">
                    <a16:creationId xmlns:a16="http://schemas.microsoft.com/office/drawing/2014/main" id="{0E02D842-8C09-4A3F-84D1-35098E9BDFCF}"/>
                  </a:ext>
                </a:extLst>
              </p:cNvPr>
              <p:cNvSpPr/>
              <p:nvPr/>
            </p:nvSpPr>
            <p:spPr>
              <a:xfrm rot="10800000">
                <a:off x="9107620" y="3442626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Fünfeck 1">
                <a:extLst>
                  <a:ext uri="{FF2B5EF4-FFF2-40B4-BE49-F238E27FC236}">
                    <a16:creationId xmlns:a16="http://schemas.microsoft.com/office/drawing/2014/main" id="{A30B0E40-C7FD-4537-9165-BBDE2B2D9A2A}"/>
                  </a:ext>
                </a:extLst>
              </p:cNvPr>
              <p:cNvSpPr/>
              <p:nvPr/>
            </p:nvSpPr>
            <p:spPr>
              <a:xfrm rot="10800000">
                <a:off x="9631000" y="3528969"/>
                <a:ext cx="150152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: Form 57">
                <a:extLst>
                  <a:ext uri="{FF2B5EF4-FFF2-40B4-BE49-F238E27FC236}">
                    <a16:creationId xmlns:a16="http://schemas.microsoft.com/office/drawing/2014/main" id="{C7CB3867-9215-4BA4-8A6C-574FA60377C3}"/>
                  </a:ext>
                </a:extLst>
              </p:cNvPr>
              <p:cNvSpPr/>
              <p:nvPr/>
            </p:nvSpPr>
            <p:spPr>
              <a:xfrm>
                <a:off x="6579710" y="1771647"/>
                <a:ext cx="3640452" cy="955544"/>
              </a:xfrm>
              <a:custGeom>
                <a:avLst/>
                <a:gdLst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2066925 w 3524250"/>
                  <a:gd name="connsiteY8" fmla="*/ 152400 h 542925"/>
                  <a:gd name="connsiteX9" fmla="*/ 1295400 w 3524250"/>
                  <a:gd name="connsiteY9" fmla="*/ 161925 h 542925"/>
                  <a:gd name="connsiteX10" fmla="*/ 762000 w 3524250"/>
                  <a:gd name="connsiteY10" fmla="*/ 266700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2066925 w 3524250"/>
                  <a:gd name="connsiteY8" fmla="*/ 152400 h 542925"/>
                  <a:gd name="connsiteX9" fmla="*/ 1295400 w 3524250"/>
                  <a:gd name="connsiteY9" fmla="*/ 161925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2066925 w 3524250"/>
                  <a:gd name="connsiteY8" fmla="*/ 152400 h 542925"/>
                  <a:gd name="connsiteX9" fmla="*/ 1264920 w 3524250"/>
                  <a:gd name="connsiteY9" fmla="*/ 107010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466975 w 3524250"/>
                  <a:gd name="connsiteY7" fmla="*/ 257175 h 542925"/>
                  <a:gd name="connsiteX8" fmla="*/ 1998345 w 3524250"/>
                  <a:gd name="connsiteY8" fmla="*/ 76363 h 542925"/>
                  <a:gd name="connsiteX9" fmla="*/ 1264920 w 3524250"/>
                  <a:gd name="connsiteY9" fmla="*/ 107010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524250"/>
                  <a:gd name="connsiteY0" fmla="*/ 533400 h 542925"/>
                  <a:gd name="connsiteX1" fmla="*/ 628650 w 3524250"/>
                  <a:gd name="connsiteY1" fmla="*/ 171450 h 542925"/>
                  <a:gd name="connsiteX2" fmla="*/ 1266825 w 3524250"/>
                  <a:gd name="connsiteY2" fmla="*/ 28575 h 542925"/>
                  <a:gd name="connsiteX3" fmla="*/ 2009775 w 3524250"/>
                  <a:gd name="connsiteY3" fmla="*/ 0 h 542925"/>
                  <a:gd name="connsiteX4" fmla="*/ 2628900 w 3524250"/>
                  <a:gd name="connsiteY4" fmla="*/ 152400 h 542925"/>
                  <a:gd name="connsiteX5" fmla="*/ 3524250 w 3524250"/>
                  <a:gd name="connsiteY5" fmla="*/ 514350 h 542925"/>
                  <a:gd name="connsiteX6" fmla="*/ 3238500 w 3524250"/>
                  <a:gd name="connsiteY6" fmla="*/ 542925 h 542925"/>
                  <a:gd name="connsiteX7" fmla="*/ 2512695 w 3524250"/>
                  <a:gd name="connsiteY7" fmla="*/ 214932 h 542925"/>
                  <a:gd name="connsiteX8" fmla="*/ 1998345 w 3524250"/>
                  <a:gd name="connsiteY8" fmla="*/ 76363 h 542925"/>
                  <a:gd name="connsiteX9" fmla="*/ 1264920 w 3524250"/>
                  <a:gd name="connsiteY9" fmla="*/ 107010 h 542925"/>
                  <a:gd name="connsiteX10" fmla="*/ 708660 w 3524250"/>
                  <a:gd name="connsiteY10" fmla="*/ 254027 h 542925"/>
                  <a:gd name="connsiteX11" fmla="*/ 266700 w 3524250"/>
                  <a:gd name="connsiteY11" fmla="*/ 533400 h 542925"/>
                  <a:gd name="connsiteX12" fmla="*/ 0 w 3524250"/>
                  <a:gd name="connsiteY12" fmla="*/ 533400 h 542925"/>
                  <a:gd name="connsiteX0" fmla="*/ 0 w 3478530"/>
                  <a:gd name="connsiteY0" fmla="*/ 533400 h 542925"/>
                  <a:gd name="connsiteX1" fmla="*/ 628650 w 3478530"/>
                  <a:gd name="connsiteY1" fmla="*/ 171450 h 542925"/>
                  <a:gd name="connsiteX2" fmla="*/ 1266825 w 3478530"/>
                  <a:gd name="connsiteY2" fmla="*/ 28575 h 542925"/>
                  <a:gd name="connsiteX3" fmla="*/ 2009775 w 3478530"/>
                  <a:gd name="connsiteY3" fmla="*/ 0 h 542925"/>
                  <a:gd name="connsiteX4" fmla="*/ 2628900 w 3478530"/>
                  <a:gd name="connsiteY4" fmla="*/ 152400 h 542925"/>
                  <a:gd name="connsiteX5" fmla="*/ 3478530 w 3478530"/>
                  <a:gd name="connsiteY5" fmla="*/ 527023 h 542925"/>
                  <a:gd name="connsiteX6" fmla="*/ 3238500 w 3478530"/>
                  <a:gd name="connsiteY6" fmla="*/ 542925 h 542925"/>
                  <a:gd name="connsiteX7" fmla="*/ 2512695 w 3478530"/>
                  <a:gd name="connsiteY7" fmla="*/ 214932 h 542925"/>
                  <a:gd name="connsiteX8" fmla="*/ 1998345 w 3478530"/>
                  <a:gd name="connsiteY8" fmla="*/ 76363 h 542925"/>
                  <a:gd name="connsiteX9" fmla="*/ 1264920 w 3478530"/>
                  <a:gd name="connsiteY9" fmla="*/ 107010 h 542925"/>
                  <a:gd name="connsiteX10" fmla="*/ 708660 w 3478530"/>
                  <a:gd name="connsiteY10" fmla="*/ 254027 h 542925"/>
                  <a:gd name="connsiteX11" fmla="*/ 266700 w 3478530"/>
                  <a:gd name="connsiteY11" fmla="*/ 533400 h 542925"/>
                  <a:gd name="connsiteX12" fmla="*/ 0 w 3478530"/>
                  <a:gd name="connsiteY12" fmla="*/ 533400 h 542925"/>
                  <a:gd name="connsiteX0" fmla="*/ 0 w 3478530"/>
                  <a:gd name="connsiteY0" fmla="*/ 533400 h 542925"/>
                  <a:gd name="connsiteX1" fmla="*/ 628650 w 3478530"/>
                  <a:gd name="connsiteY1" fmla="*/ 171450 h 542925"/>
                  <a:gd name="connsiteX2" fmla="*/ 1266825 w 3478530"/>
                  <a:gd name="connsiteY2" fmla="*/ 28575 h 542925"/>
                  <a:gd name="connsiteX3" fmla="*/ 2009775 w 3478530"/>
                  <a:gd name="connsiteY3" fmla="*/ 0 h 542925"/>
                  <a:gd name="connsiteX4" fmla="*/ 2628900 w 3478530"/>
                  <a:gd name="connsiteY4" fmla="*/ 152400 h 542925"/>
                  <a:gd name="connsiteX5" fmla="*/ 3264373 w 3478530"/>
                  <a:gd name="connsiteY5" fmla="*/ 364344 h 542925"/>
                  <a:gd name="connsiteX6" fmla="*/ 3478530 w 3478530"/>
                  <a:gd name="connsiteY6" fmla="*/ 527023 h 542925"/>
                  <a:gd name="connsiteX7" fmla="*/ 3238500 w 3478530"/>
                  <a:gd name="connsiteY7" fmla="*/ 542925 h 542925"/>
                  <a:gd name="connsiteX8" fmla="*/ 2512695 w 3478530"/>
                  <a:gd name="connsiteY8" fmla="*/ 214932 h 542925"/>
                  <a:gd name="connsiteX9" fmla="*/ 1998345 w 3478530"/>
                  <a:gd name="connsiteY9" fmla="*/ 76363 h 542925"/>
                  <a:gd name="connsiteX10" fmla="*/ 1264920 w 3478530"/>
                  <a:gd name="connsiteY10" fmla="*/ 107010 h 542925"/>
                  <a:gd name="connsiteX11" fmla="*/ 708660 w 3478530"/>
                  <a:gd name="connsiteY11" fmla="*/ 254027 h 542925"/>
                  <a:gd name="connsiteX12" fmla="*/ 266700 w 3478530"/>
                  <a:gd name="connsiteY12" fmla="*/ 533400 h 542925"/>
                  <a:gd name="connsiteX13" fmla="*/ 0 w 3478530"/>
                  <a:gd name="connsiteY13" fmla="*/ 533400 h 542925"/>
                  <a:gd name="connsiteX0" fmla="*/ 0 w 3569017"/>
                  <a:gd name="connsiteY0" fmla="*/ 533400 h 542925"/>
                  <a:gd name="connsiteX1" fmla="*/ 628650 w 3569017"/>
                  <a:gd name="connsiteY1" fmla="*/ 171450 h 542925"/>
                  <a:gd name="connsiteX2" fmla="*/ 1266825 w 3569017"/>
                  <a:gd name="connsiteY2" fmla="*/ 28575 h 542925"/>
                  <a:gd name="connsiteX3" fmla="*/ 2009775 w 3569017"/>
                  <a:gd name="connsiteY3" fmla="*/ 0 h 542925"/>
                  <a:gd name="connsiteX4" fmla="*/ 2628900 w 3569017"/>
                  <a:gd name="connsiteY4" fmla="*/ 152400 h 542925"/>
                  <a:gd name="connsiteX5" fmla="*/ 3264373 w 3569017"/>
                  <a:gd name="connsiteY5" fmla="*/ 364344 h 542925"/>
                  <a:gd name="connsiteX6" fmla="*/ 3569017 w 3569017"/>
                  <a:gd name="connsiteY6" fmla="*/ 527023 h 542925"/>
                  <a:gd name="connsiteX7" fmla="*/ 3238500 w 3569017"/>
                  <a:gd name="connsiteY7" fmla="*/ 542925 h 542925"/>
                  <a:gd name="connsiteX8" fmla="*/ 2512695 w 3569017"/>
                  <a:gd name="connsiteY8" fmla="*/ 214932 h 542925"/>
                  <a:gd name="connsiteX9" fmla="*/ 1998345 w 3569017"/>
                  <a:gd name="connsiteY9" fmla="*/ 76363 h 542925"/>
                  <a:gd name="connsiteX10" fmla="*/ 1264920 w 3569017"/>
                  <a:gd name="connsiteY10" fmla="*/ 107010 h 542925"/>
                  <a:gd name="connsiteX11" fmla="*/ 708660 w 3569017"/>
                  <a:gd name="connsiteY11" fmla="*/ 254027 h 542925"/>
                  <a:gd name="connsiteX12" fmla="*/ 266700 w 3569017"/>
                  <a:gd name="connsiteY12" fmla="*/ 533400 h 542925"/>
                  <a:gd name="connsiteX13" fmla="*/ 0 w 3569017"/>
                  <a:gd name="connsiteY13" fmla="*/ 533400 h 542925"/>
                  <a:gd name="connsiteX0" fmla="*/ 0 w 3569017"/>
                  <a:gd name="connsiteY0" fmla="*/ 533400 h 542925"/>
                  <a:gd name="connsiteX1" fmla="*/ 628650 w 3569017"/>
                  <a:gd name="connsiteY1" fmla="*/ 171450 h 542925"/>
                  <a:gd name="connsiteX2" fmla="*/ 1266825 w 3569017"/>
                  <a:gd name="connsiteY2" fmla="*/ 28575 h 542925"/>
                  <a:gd name="connsiteX3" fmla="*/ 2009775 w 3569017"/>
                  <a:gd name="connsiteY3" fmla="*/ 0 h 542925"/>
                  <a:gd name="connsiteX4" fmla="*/ 2628900 w 3569017"/>
                  <a:gd name="connsiteY4" fmla="*/ 152400 h 542925"/>
                  <a:gd name="connsiteX5" fmla="*/ 3473923 w 3569017"/>
                  <a:gd name="connsiteY5" fmla="*/ 364344 h 542925"/>
                  <a:gd name="connsiteX6" fmla="*/ 3569017 w 3569017"/>
                  <a:gd name="connsiteY6" fmla="*/ 527023 h 542925"/>
                  <a:gd name="connsiteX7" fmla="*/ 3238500 w 3569017"/>
                  <a:gd name="connsiteY7" fmla="*/ 542925 h 542925"/>
                  <a:gd name="connsiteX8" fmla="*/ 2512695 w 3569017"/>
                  <a:gd name="connsiteY8" fmla="*/ 214932 h 542925"/>
                  <a:gd name="connsiteX9" fmla="*/ 1998345 w 3569017"/>
                  <a:gd name="connsiteY9" fmla="*/ 76363 h 542925"/>
                  <a:gd name="connsiteX10" fmla="*/ 1264920 w 3569017"/>
                  <a:gd name="connsiteY10" fmla="*/ 107010 h 542925"/>
                  <a:gd name="connsiteX11" fmla="*/ 708660 w 3569017"/>
                  <a:gd name="connsiteY11" fmla="*/ 254027 h 542925"/>
                  <a:gd name="connsiteX12" fmla="*/ 266700 w 3569017"/>
                  <a:gd name="connsiteY12" fmla="*/ 533400 h 542925"/>
                  <a:gd name="connsiteX13" fmla="*/ 0 w 3569017"/>
                  <a:gd name="connsiteY13" fmla="*/ 533400 h 542925"/>
                  <a:gd name="connsiteX0" fmla="*/ 0 w 3569017"/>
                  <a:gd name="connsiteY0" fmla="*/ 533400 h 542925"/>
                  <a:gd name="connsiteX1" fmla="*/ 628650 w 3569017"/>
                  <a:gd name="connsiteY1" fmla="*/ 171450 h 542925"/>
                  <a:gd name="connsiteX2" fmla="*/ 1266825 w 3569017"/>
                  <a:gd name="connsiteY2" fmla="*/ 28575 h 542925"/>
                  <a:gd name="connsiteX3" fmla="*/ 2009775 w 3569017"/>
                  <a:gd name="connsiteY3" fmla="*/ 0 h 542925"/>
                  <a:gd name="connsiteX4" fmla="*/ 2628900 w 3569017"/>
                  <a:gd name="connsiteY4" fmla="*/ 152400 h 542925"/>
                  <a:gd name="connsiteX5" fmla="*/ 3473923 w 3569017"/>
                  <a:gd name="connsiteY5" fmla="*/ 364344 h 542925"/>
                  <a:gd name="connsiteX6" fmla="*/ 3569017 w 3569017"/>
                  <a:gd name="connsiteY6" fmla="*/ 527023 h 542925"/>
                  <a:gd name="connsiteX7" fmla="*/ 3238500 w 3569017"/>
                  <a:gd name="connsiteY7" fmla="*/ 542925 h 542925"/>
                  <a:gd name="connsiteX8" fmla="*/ 3154836 w 3569017"/>
                  <a:gd name="connsiteY8" fmla="*/ 403947 h 542925"/>
                  <a:gd name="connsiteX9" fmla="*/ 2512695 w 3569017"/>
                  <a:gd name="connsiteY9" fmla="*/ 214932 h 542925"/>
                  <a:gd name="connsiteX10" fmla="*/ 1998345 w 3569017"/>
                  <a:gd name="connsiteY10" fmla="*/ 76363 h 542925"/>
                  <a:gd name="connsiteX11" fmla="*/ 1264920 w 3569017"/>
                  <a:gd name="connsiteY11" fmla="*/ 107010 h 542925"/>
                  <a:gd name="connsiteX12" fmla="*/ 708660 w 3569017"/>
                  <a:gd name="connsiteY12" fmla="*/ 254027 h 542925"/>
                  <a:gd name="connsiteX13" fmla="*/ 266700 w 3569017"/>
                  <a:gd name="connsiteY13" fmla="*/ 533400 h 542925"/>
                  <a:gd name="connsiteX14" fmla="*/ 0 w 3569017"/>
                  <a:gd name="connsiteY14" fmla="*/ 533400 h 542925"/>
                  <a:gd name="connsiteX0" fmla="*/ 0 w 3569017"/>
                  <a:gd name="connsiteY0" fmla="*/ 533400 h 533400"/>
                  <a:gd name="connsiteX1" fmla="*/ 628650 w 3569017"/>
                  <a:gd name="connsiteY1" fmla="*/ 171450 h 533400"/>
                  <a:gd name="connsiteX2" fmla="*/ 1266825 w 3569017"/>
                  <a:gd name="connsiteY2" fmla="*/ 28575 h 533400"/>
                  <a:gd name="connsiteX3" fmla="*/ 2009775 w 3569017"/>
                  <a:gd name="connsiteY3" fmla="*/ 0 h 533400"/>
                  <a:gd name="connsiteX4" fmla="*/ 2628900 w 3569017"/>
                  <a:gd name="connsiteY4" fmla="*/ 152400 h 533400"/>
                  <a:gd name="connsiteX5" fmla="*/ 3473923 w 3569017"/>
                  <a:gd name="connsiteY5" fmla="*/ 364344 h 533400"/>
                  <a:gd name="connsiteX6" fmla="*/ 3569017 w 3569017"/>
                  <a:gd name="connsiteY6" fmla="*/ 527023 h 533400"/>
                  <a:gd name="connsiteX7" fmla="*/ 3390900 w 3569017"/>
                  <a:gd name="connsiteY7" fmla="*/ 529724 h 533400"/>
                  <a:gd name="connsiteX8" fmla="*/ 3154836 w 3569017"/>
                  <a:gd name="connsiteY8" fmla="*/ 403947 h 533400"/>
                  <a:gd name="connsiteX9" fmla="*/ 2512695 w 3569017"/>
                  <a:gd name="connsiteY9" fmla="*/ 214932 h 533400"/>
                  <a:gd name="connsiteX10" fmla="*/ 1998345 w 3569017"/>
                  <a:gd name="connsiteY10" fmla="*/ 76363 h 533400"/>
                  <a:gd name="connsiteX11" fmla="*/ 1264920 w 3569017"/>
                  <a:gd name="connsiteY11" fmla="*/ 107010 h 533400"/>
                  <a:gd name="connsiteX12" fmla="*/ 708660 w 3569017"/>
                  <a:gd name="connsiteY12" fmla="*/ 254027 h 533400"/>
                  <a:gd name="connsiteX13" fmla="*/ 266700 w 3569017"/>
                  <a:gd name="connsiteY13" fmla="*/ 533400 h 533400"/>
                  <a:gd name="connsiteX14" fmla="*/ 0 w 3569017"/>
                  <a:gd name="connsiteY14" fmla="*/ 533400 h 533400"/>
                  <a:gd name="connsiteX0" fmla="*/ 0 w 3569017"/>
                  <a:gd name="connsiteY0" fmla="*/ 533400 h 533400"/>
                  <a:gd name="connsiteX1" fmla="*/ 628650 w 3569017"/>
                  <a:gd name="connsiteY1" fmla="*/ 171450 h 533400"/>
                  <a:gd name="connsiteX2" fmla="*/ 1266825 w 3569017"/>
                  <a:gd name="connsiteY2" fmla="*/ 28575 h 533400"/>
                  <a:gd name="connsiteX3" fmla="*/ 2009775 w 3569017"/>
                  <a:gd name="connsiteY3" fmla="*/ 0 h 533400"/>
                  <a:gd name="connsiteX4" fmla="*/ 2628900 w 3569017"/>
                  <a:gd name="connsiteY4" fmla="*/ 152400 h 533400"/>
                  <a:gd name="connsiteX5" fmla="*/ 3473923 w 3569017"/>
                  <a:gd name="connsiteY5" fmla="*/ 364344 h 533400"/>
                  <a:gd name="connsiteX6" fmla="*/ 3569017 w 3569017"/>
                  <a:gd name="connsiteY6" fmla="*/ 527023 h 533400"/>
                  <a:gd name="connsiteX7" fmla="*/ 3390900 w 3569017"/>
                  <a:gd name="connsiteY7" fmla="*/ 529724 h 533400"/>
                  <a:gd name="connsiteX8" fmla="*/ 3269136 w 3569017"/>
                  <a:gd name="connsiteY8" fmla="*/ 393386 h 533400"/>
                  <a:gd name="connsiteX9" fmla="*/ 2512695 w 3569017"/>
                  <a:gd name="connsiteY9" fmla="*/ 214932 h 533400"/>
                  <a:gd name="connsiteX10" fmla="*/ 1998345 w 3569017"/>
                  <a:gd name="connsiteY10" fmla="*/ 76363 h 533400"/>
                  <a:gd name="connsiteX11" fmla="*/ 1264920 w 3569017"/>
                  <a:gd name="connsiteY11" fmla="*/ 107010 h 533400"/>
                  <a:gd name="connsiteX12" fmla="*/ 708660 w 3569017"/>
                  <a:gd name="connsiteY12" fmla="*/ 254027 h 533400"/>
                  <a:gd name="connsiteX13" fmla="*/ 266700 w 3569017"/>
                  <a:gd name="connsiteY13" fmla="*/ 533400 h 533400"/>
                  <a:gd name="connsiteX14" fmla="*/ 0 w 3569017"/>
                  <a:gd name="connsiteY14" fmla="*/ 533400 h 533400"/>
                  <a:gd name="connsiteX0" fmla="*/ 0 w 3640455"/>
                  <a:gd name="connsiteY0" fmla="*/ 517559 h 533400"/>
                  <a:gd name="connsiteX1" fmla="*/ 700088 w 3640455"/>
                  <a:gd name="connsiteY1" fmla="*/ 171450 h 533400"/>
                  <a:gd name="connsiteX2" fmla="*/ 1338263 w 3640455"/>
                  <a:gd name="connsiteY2" fmla="*/ 28575 h 533400"/>
                  <a:gd name="connsiteX3" fmla="*/ 2081213 w 3640455"/>
                  <a:gd name="connsiteY3" fmla="*/ 0 h 533400"/>
                  <a:gd name="connsiteX4" fmla="*/ 2700338 w 3640455"/>
                  <a:gd name="connsiteY4" fmla="*/ 152400 h 533400"/>
                  <a:gd name="connsiteX5" fmla="*/ 3545361 w 3640455"/>
                  <a:gd name="connsiteY5" fmla="*/ 364344 h 533400"/>
                  <a:gd name="connsiteX6" fmla="*/ 3640455 w 3640455"/>
                  <a:gd name="connsiteY6" fmla="*/ 527023 h 533400"/>
                  <a:gd name="connsiteX7" fmla="*/ 3462338 w 3640455"/>
                  <a:gd name="connsiteY7" fmla="*/ 529724 h 533400"/>
                  <a:gd name="connsiteX8" fmla="*/ 3340574 w 3640455"/>
                  <a:gd name="connsiteY8" fmla="*/ 393386 h 533400"/>
                  <a:gd name="connsiteX9" fmla="*/ 2584133 w 3640455"/>
                  <a:gd name="connsiteY9" fmla="*/ 214932 h 533400"/>
                  <a:gd name="connsiteX10" fmla="*/ 2069783 w 3640455"/>
                  <a:gd name="connsiteY10" fmla="*/ 76363 h 533400"/>
                  <a:gd name="connsiteX11" fmla="*/ 1336358 w 3640455"/>
                  <a:gd name="connsiteY11" fmla="*/ 107010 h 533400"/>
                  <a:gd name="connsiteX12" fmla="*/ 780098 w 3640455"/>
                  <a:gd name="connsiteY12" fmla="*/ 254027 h 533400"/>
                  <a:gd name="connsiteX13" fmla="*/ 338138 w 3640455"/>
                  <a:gd name="connsiteY13" fmla="*/ 533400 h 533400"/>
                  <a:gd name="connsiteX14" fmla="*/ 0 w 3640455"/>
                  <a:gd name="connsiteY14" fmla="*/ 517559 h 533400"/>
                  <a:gd name="connsiteX0" fmla="*/ 0 w 3640455"/>
                  <a:gd name="connsiteY0" fmla="*/ 517559 h 533400"/>
                  <a:gd name="connsiteX1" fmla="*/ 135411 w 3640455"/>
                  <a:gd name="connsiteY1" fmla="*/ 351144 h 533400"/>
                  <a:gd name="connsiteX2" fmla="*/ 700088 w 3640455"/>
                  <a:gd name="connsiteY2" fmla="*/ 171450 h 533400"/>
                  <a:gd name="connsiteX3" fmla="*/ 1338263 w 3640455"/>
                  <a:gd name="connsiteY3" fmla="*/ 28575 h 533400"/>
                  <a:gd name="connsiteX4" fmla="*/ 2081213 w 3640455"/>
                  <a:gd name="connsiteY4" fmla="*/ 0 h 533400"/>
                  <a:gd name="connsiteX5" fmla="*/ 2700338 w 3640455"/>
                  <a:gd name="connsiteY5" fmla="*/ 152400 h 533400"/>
                  <a:gd name="connsiteX6" fmla="*/ 3545361 w 3640455"/>
                  <a:gd name="connsiteY6" fmla="*/ 364344 h 533400"/>
                  <a:gd name="connsiteX7" fmla="*/ 3640455 w 3640455"/>
                  <a:gd name="connsiteY7" fmla="*/ 527023 h 533400"/>
                  <a:gd name="connsiteX8" fmla="*/ 3462338 w 3640455"/>
                  <a:gd name="connsiteY8" fmla="*/ 529724 h 533400"/>
                  <a:gd name="connsiteX9" fmla="*/ 3340574 w 3640455"/>
                  <a:gd name="connsiteY9" fmla="*/ 393386 h 533400"/>
                  <a:gd name="connsiteX10" fmla="*/ 2584133 w 3640455"/>
                  <a:gd name="connsiteY10" fmla="*/ 214932 h 533400"/>
                  <a:gd name="connsiteX11" fmla="*/ 2069783 w 3640455"/>
                  <a:gd name="connsiteY11" fmla="*/ 76363 h 533400"/>
                  <a:gd name="connsiteX12" fmla="*/ 1336358 w 3640455"/>
                  <a:gd name="connsiteY12" fmla="*/ 107010 h 533400"/>
                  <a:gd name="connsiteX13" fmla="*/ 780098 w 3640455"/>
                  <a:gd name="connsiteY13" fmla="*/ 254027 h 533400"/>
                  <a:gd name="connsiteX14" fmla="*/ 338138 w 3640455"/>
                  <a:gd name="connsiteY14" fmla="*/ 533400 h 533400"/>
                  <a:gd name="connsiteX15" fmla="*/ 0 w 3640455"/>
                  <a:gd name="connsiteY15" fmla="*/ 517559 h 533400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238126 w 3640455"/>
                  <a:gd name="connsiteY14" fmla="*/ 512279 h 529724"/>
                  <a:gd name="connsiteX15" fmla="*/ 0 w 3640455"/>
                  <a:gd name="connsiteY15" fmla="*/ 517559 h 529724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368774 w 3640455"/>
                  <a:gd name="connsiteY14" fmla="*/ 393387 h 529724"/>
                  <a:gd name="connsiteX15" fmla="*/ 238126 w 3640455"/>
                  <a:gd name="connsiteY15" fmla="*/ 512279 h 529724"/>
                  <a:gd name="connsiteX16" fmla="*/ 0 w 3640455"/>
                  <a:gd name="connsiteY16" fmla="*/ 517559 h 529724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368774 w 3640455"/>
                  <a:gd name="connsiteY14" fmla="*/ 393387 h 529724"/>
                  <a:gd name="connsiteX15" fmla="*/ 238126 w 3640455"/>
                  <a:gd name="connsiteY15" fmla="*/ 512279 h 529724"/>
                  <a:gd name="connsiteX16" fmla="*/ 0 w 3640455"/>
                  <a:gd name="connsiteY16" fmla="*/ 517559 h 529724"/>
                  <a:gd name="connsiteX0" fmla="*/ 0 w 3640455"/>
                  <a:gd name="connsiteY0" fmla="*/ 517559 h 529724"/>
                  <a:gd name="connsiteX1" fmla="*/ 135411 w 3640455"/>
                  <a:gd name="connsiteY1" fmla="*/ 351144 h 529724"/>
                  <a:gd name="connsiteX2" fmla="*/ 700088 w 3640455"/>
                  <a:gd name="connsiteY2" fmla="*/ 171450 h 529724"/>
                  <a:gd name="connsiteX3" fmla="*/ 1338263 w 3640455"/>
                  <a:gd name="connsiteY3" fmla="*/ 28575 h 529724"/>
                  <a:gd name="connsiteX4" fmla="*/ 2081213 w 3640455"/>
                  <a:gd name="connsiteY4" fmla="*/ 0 h 529724"/>
                  <a:gd name="connsiteX5" fmla="*/ 2700338 w 3640455"/>
                  <a:gd name="connsiteY5" fmla="*/ 152400 h 529724"/>
                  <a:gd name="connsiteX6" fmla="*/ 3545361 w 3640455"/>
                  <a:gd name="connsiteY6" fmla="*/ 364344 h 529724"/>
                  <a:gd name="connsiteX7" fmla="*/ 3640455 w 3640455"/>
                  <a:gd name="connsiteY7" fmla="*/ 527023 h 529724"/>
                  <a:gd name="connsiteX8" fmla="*/ 3462338 w 3640455"/>
                  <a:gd name="connsiteY8" fmla="*/ 529724 h 529724"/>
                  <a:gd name="connsiteX9" fmla="*/ 3340574 w 3640455"/>
                  <a:gd name="connsiteY9" fmla="*/ 393386 h 529724"/>
                  <a:gd name="connsiteX10" fmla="*/ 2584133 w 3640455"/>
                  <a:gd name="connsiteY10" fmla="*/ 214932 h 529724"/>
                  <a:gd name="connsiteX11" fmla="*/ 2069783 w 3640455"/>
                  <a:gd name="connsiteY11" fmla="*/ 76363 h 529724"/>
                  <a:gd name="connsiteX12" fmla="*/ 1336358 w 3640455"/>
                  <a:gd name="connsiteY12" fmla="*/ 107010 h 529724"/>
                  <a:gd name="connsiteX13" fmla="*/ 780098 w 3640455"/>
                  <a:gd name="connsiteY13" fmla="*/ 254027 h 529724"/>
                  <a:gd name="connsiteX14" fmla="*/ 368774 w 3640455"/>
                  <a:gd name="connsiteY14" fmla="*/ 393387 h 529724"/>
                  <a:gd name="connsiteX15" fmla="*/ 238126 w 3640455"/>
                  <a:gd name="connsiteY15" fmla="*/ 512279 h 529724"/>
                  <a:gd name="connsiteX16" fmla="*/ 0 w 3640455"/>
                  <a:gd name="connsiteY16" fmla="*/ 517559 h 529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0455" h="529724">
                    <a:moveTo>
                      <a:pt x="0" y="517559"/>
                    </a:moveTo>
                    <a:cubicBezTo>
                      <a:pt x="91175" y="472648"/>
                      <a:pt x="44236" y="396055"/>
                      <a:pt x="135411" y="351144"/>
                    </a:cubicBezTo>
                    <a:lnTo>
                      <a:pt x="700088" y="171450"/>
                    </a:lnTo>
                    <a:lnTo>
                      <a:pt x="1338263" y="28575"/>
                    </a:lnTo>
                    <a:lnTo>
                      <a:pt x="2081213" y="0"/>
                    </a:lnTo>
                    <a:lnTo>
                      <a:pt x="2700338" y="152400"/>
                    </a:lnTo>
                    <a:cubicBezTo>
                      <a:pt x="2826437" y="212487"/>
                      <a:pt x="3419262" y="304257"/>
                      <a:pt x="3545361" y="364344"/>
                    </a:cubicBezTo>
                    <a:lnTo>
                      <a:pt x="3640455" y="527023"/>
                    </a:lnTo>
                    <a:lnTo>
                      <a:pt x="3462338" y="529724"/>
                    </a:lnTo>
                    <a:cubicBezTo>
                      <a:pt x="3380475" y="493079"/>
                      <a:pt x="3422437" y="430031"/>
                      <a:pt x="3340574" y="393386"/>
                    </a:cubicBezTo>
                    <a:lnTo>
                      <a:pt x="2584133" y="214932"/>
                    </a:lnTo>
                    <a:lnTo>
                      <a:pt x="2069783" y="76363"/>
                    </a:lnTo>
                    <a:lnTo>
                      <a:pt x="1336358" y="107010"/>
                    </a:lnTo>
                    <a:lnTo>
                      <a:pt x="780098" y="254027"/>
                    </a:lnTo>
                    <a:cubicBezTo>
                      <a:pt x="674740" y="305761"/>
                      <a:pt x="531282" y="328451"/>
                      <a:pt x="368774" y="393387"/>
                    </a:cubicBezTo>
                    <a:lnTo>
                      <a:pt x="238126" y="512279"/>
                    </a:lnTo>
                    <a:lnTo>
                      <a:pt x="0" y="517559"/>
                    </a:lnTo>
                    <a:close/>
                  </a:path>
                </a:pathLst>
              </a:custGeom>
              <a:solidFill>
                <a:srgbClr val="EAB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Fünfeck 1">
                <a:extLst>
                  <a:ext uri="{FF2B5EF4-FFF2-40B4-BE49-F238E27FC236}">
                    <a16:creationId xmlns:a16="http://schemas.microsoft.com/office/drawing/2014/main" id="{04B700C8-C204-4D1D-9EFE-87119889933D}"/>
                  </a:ext>
                </a:extLst>
              </p:cNvPr>
              <p:cNvSpPr/>
              <p:nvPr/>
            </p:nvSpPr>
            <p:spPr>
              <a:xfrm rot="10800000">
                <a:off x="10090833" y="3629545"/>
                <a:ext cx="112519" cy="18863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163596 w 741139"/>
                  <a:gd name="connsiteY0" fmla="*/ 432796 h 1133070"/>
                  <a:gd name="connsiteX1" fmla="*/ 329660 w 741139"/>
                  <a:gd name="connsiteY1" fmla="*/ 0 h 1133070"/>
                  <a:gd name="connsiteX2" fmla="*/ 741139 w 741139"/>
                  <a:gd name="connsiteY2" fmla="*/ 432794 h 1133070"/>
                  <a:gd name="connsiteX3" fmla="*/ 659319 w 741139"/>
                  <a:gd name="connsiteY3" fmla="*/ 1133070 h 1133070"/>
                  <a:gd name="connsiteX4" fmla="*/ 1 w 741139"/>
                  <a:gd name="connsiteY4" fmla="*/ 1133070 h 1133070"/>
                  <a:gd name="connsiteX5" fmla="*/ 163596 w 741139"/>
                  <a:gd name="connsiteY5" fmla="*/ 432796 h 1133070"/>
                  <a:gd name="connsiteX0" fmla="*/ 56286 w 633829"/>
                  <a:gd name="connsiteY0" fmla="*/ 432796 h 1133070"/>
                  <a:gd name="connsiteX1" fmla="*/ 222350 w 633829"/>
                  <a:gd name="connsiteY1" fmla="*/ 0 h 1133070"/>
                  <a:gd name="connsiteX2" fmla="*/ 633829 w 633829"/>
                  <a:gd name="connsiteY2" fmla="*/ 432794 h 1133070"/>
                  <a:gd name="connsiteX3" fmla="*/ 552009 w 633829"/>
                  <a:gd name="connsiteY3" fmla="*/ 1133070 h 1133070"/>
                  <a:gd name="connsiteX4" fmla="*/ 0 w 633829"/>
                  <a:gd name="connsiteY4" fmla="*/ 1113999 h 1133070"/>
                  <a:gd name="connsiteX5" fmla="*/ 56286 w 633829"/>
                  <a:gd name="connsiteY5" fmla="*/ 432796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3829" h="1133070">
                    <a:moveTo>
                      <a:pt x="56286" y="432796"/>
                    </a:moveTo>
                    <a:lnTo>
                      <a:pt x="222350" y="0"/>
                    </a:lnTo>
                    <a:lnTo>
                      <a:pt x="633829" y="432794"/>
                    </a:lnTo>
                    <a:lnTo>
                      <a:pt x="552009" y="1133070"/>
                    </a:lnTo>
                    <a:lnTo>
                      <a:pt x="0" y="1113999"/>
                    </a:lnTo>
                    <a:lnTo>
                      <a:pt x="56286" y="43279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Freihandform: Form 25">
                <a:extLst>
                  <a:ext uri="{FF2B5EF4-FFF2-40B4-BE49-F238E27FC236}">
                    <a16:creationId xmlns:a16="http://schemas.microsoft.com/office/drawing/2014/main" id="{9EE3BCF9-DA95-4F3C-A6E6-CE007CDFDDF3}"/>
                  </a:ext>
                </a:extLst>
              </p:cNvPr>
              <p:cNvSpPr/>
              <p:nvPr/>
            </p:nvSpPr>
            <p:spPr>
              <a:xfrm>
                <a:off x="6589920" y="2657261"/>
                <a:ext cx="1570005" cy="897145"/>
              </a:xfrm>
              <a:custGeom>
                <a:avLst/>
                <a:gdLst>
                  <a:gd name="connsiteX0" fmla="*/ 17253 w 1570007"/>
                  <a:gd name="connsiteY0" fmla="*/ 897147 h 897147"/>
                  <a:gd name="connsiteX1" fmla="*/ 0 w 1570007"/>
                  <a:gd name="connsiteY1" fmla="*/ 34506 h 897147"/>
                  <a:gd name="connsiteX2" fmla="*/ 491705 w 1570007"/>
                  <a:gd name="connsiteY2" fmla="*/ 51759 h 897147"/>
                  <a:gd name="connsiteX3" fmla="*/ 293298 w 1570007"/>
                  <a:gd name="connsiteY3" fmla="*/ 388189 h 897147"/>
                  <a:gd name="connsiteX4" fmla="*/ 336430 w 1570007"/>
                  <a:gd name="connsiteY4" fmla="*/ 517585 h 897147"/>
                  <a:gd name="connsiteX5" fmla="*/ 750498 w 1570007"/>
                  <a:gd name="connsiteY5" fmla="*/ 224287 h 897147"/>
                  <a:gd name="connsiteX6" fmla="*/ 785003 w 1570007"/>
                  <a:gd name="connsiteY6" fmla="*/ 595223 h 897147"/>
                  <a:gd name="connsiteX7" fmla="*/ 353683 w 1570007"/>
                  <a:gd name="connsiteY7" fmla="*/ 621102 h 897147"/>
                  <a:gd name="connsiteX8" fmla="*/ 310551 w 1570007"/>
                  <a:gd name="connsiteY8" fmla="*/ 733245 h 897147"/>
                  <a:gd name="connsiteX9" fmla="*/ 690113 w 1570007"/>
                  <a:gd name="connsiteY9" fmla="*/ 785004 h 897147"/>
                  <a:gd name="connsiteX10" fmla="*/ 992037 w 1570007"/>
                  <a:gd name="connsiteY10" fmla="*/ 603849 h 897147"/>
                  <a:gd name="connsiteX11" fmla="*/ 1043796 w 1570007"/>
                  <a:gd name="connsiteY11" fmla="*/ 483079 h 897147"/>
                  <a:gd name="connsiteX12" fmla="*/ 879894 w 1570007"/>
                  <a:gd name="connsiteY12" fmla="*/ 431321 h 897147"/>
                  <a:gd name="connsiteX13" fmla="*/ 802256 w 1570007"/>
                  <a:gd name="connsiteY13" fmla="*/ 543464 h 897147"/>
                  <a:gd name="connsiteX14" fmla="*/ 862641 w 1570007"/>
                  <a:gd name="connsiteY14" fmla="*/ 310551 h 897147"/>
                  <a:gd name="connsiteX15" fmla="*/ 1026543 w 1570007"/>
                  <a:gd name="connsiteY15" fmla="*/ 345057 h 897147"/>
                  <a:gd name="connsiteX16" fmla="*/ 992037 w 1570007"/>
                  <a:gd name="connsiteY16" fmla="*/ 146649 h 897147"/>
                  <a:gd name="connsiteX17" fmla="*/ 1035170 w 1570007"/>
                  <a:gd name="connsiteY17" fmla="*/ 0 h 897147"/>
                  <a:gd name="connsiteX18" fmla="*/ 1155939 w 1570007"/>
                  <a:gd name="connsiteY18" fmla="*/ 181155 h 897147"/>
                  <a:gd name="connsiteX19" fmla="*/ 1112807 w 1570007"/>
                  <a:gd name="connsiteY19" fmla="*/ 319177 h 897147"/>
                  <a:gd name="connsiteX20" fmla="*/ 1268083 w 1570007"/>
                  <a:gd name="connsiteY20" fmla="*/ 276045 h 897147"/>
                  <a:gd name="connsiteX21" fmla="*/ 1362973 w 1570007"/>
                  <a:gd name="connsiteY21" fmla="*/ 431321 h 897147"/>
                  <a:gd name="connsiteX22" fmla="*/ 1268083 w 1570007"/>
                  <a:gd name="connsiteY22" fmla="*/ 388189 h 897147"/>
                  <a:gd name="connsiteX23" fmla="*/ 1155939 w 1570007"/>
                  <a:gd name="connsiteY23" fmla="*/ 465826 h 897147"/>
                  <a:gd name="connsiteX24" fmla="*/ 1328468 w 1570007"/>
                  <a:gd name="connsiteY24" fmla="*/ 672860 h 897147"/>
                  <a:gd name="connsiteX25" fmla="*/ 1570007 w 1570007"/>
                  <a:gd name="connsiteY25" fmla="*/ 655608 h 897147"/>
                  <a:gd name="connsiteX26" fmla="*/ 17253 w 1570007"/>
                  <a:gd name="connsiteY26" fmla="*/ 897147 h 89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70007" h="897147">
                    <a:moveTo>
                      <a:pt x="17253" y="897147"/>
                    </a:moveTo>
                    <a:lnTo>
                      <a:pt x="0" y="34506"/>
                    </a:lnTo>
                    <a:lnTo>
                      <a:pt x="491705" y="51759"/>
                    </a:lnTo>
                    <a:lnTo>
                      <a:pt x="293298" y="388189"/>
                    </a:lnTo>
                    <a:lnTo>
                      <a:pt x="336430" y="517585"/>
                    </a:lnTo>
                    <a:lnTo>
                      <a:pt x="750498" y="224287"/>
                    </a:lnTo>
                    <a:lnTo>
                      <a:pt x="785003" y="595223"/>
                    </a:lnTo>
                    <a:lnTo>
                      <a:pt x="353683" y="621102"/>
                    </a:lnTo>
                    <a:lnTo>
                      <a:pt x="310551" y="733245"/>
                    </a:lnTo>
                    <a:lnTo>
                      <a:pt x="690113" y="785004"/>
                    </a:lnTo>
                    <a:lnTo>
                      <a:pt x="992037" y="603849"/>
                    </a:lnTo>
                    <a:lnTo>
                      <a:pt x="1043796" y="483079"/>
                    </a:lnTo>
                    <a:lnTo>
                      <a:pt x="879894" y="431321"/>
                    </a:lnTo>
                    <a:lnTo>
                      <a:pt x="802256" y="543464"/>
                    </a:lnTo>
                    <a:lnTo>
                      <a:pt x="862641" y="310551"/>
                    </a:lnTo>
                    <a:lnTo>
                      <a:pt x="1026543" y="345057"/>
                    </a:lnTo>
                    <a:lnTo>
                      <a:pt x="992037" y="146649"/>
                    </a:lnTo>
                    <a:lnTo>
                      <a:pt x="1035170" y="0"/>
                    </a:lnTo>
                    <a:lnTo>
                      <a:pt x="1155939" y="181155"/>
                    </a:lnTo>
                    <a:lnTo>
                      <a:pt x="1112807" y="319177"/>
                    </a:lnTo>
                    <a:lnTo>
                      <a:pt x="1268083" y="276045"/>
                    </a:lnTo>
                    <a:lnTo>
                      <a:pt x="1362973" y="431321"/>
                    </a:lnTo>
                    <a:lnTo>
                      <a:pt x="1268083" y="388189"/>
                    </a:lnTo>
                    <a:lnTo>
                      <a:pt x="1155939" y="465826"/>
                    </a:lnTo>
                    <a:lnTo>
                      <a:pt x="1328468" y="672860"/>
                    </a:lnTo>
                    <a:lnTo>
                      <a:pt x="1570007" y="655608"/>
                    </a:lnTo>
                    <a:lnTo>
                      <a:pt x="17253" y="89714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CBB6D23-06E6-4F8F-B038-082852D65DF5}"/>
                  </a:ext>
                </a:extLst>
              </p:cNvPr>
              <p:cNvSpPr/>
              <p:nvPr/>
            </p:nvSpPr>
            <p:spPr>
              <a:xfrm>
                <a:off x="6504417" y="3051168"/>
                <a:ext cx="302480" cy="30248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: Form 51">
                <a:extLst>
                  <a:ext uri="{FF2B5EF4-FFF2-40B4-BE49-F238E27FC236}">
                    <a16:creationId xmlns:a16="http://schemas.microsoft.com/office/drawing/2014/main" id="{BE97608E-BF39-461B-9F9B-68629BAFE50B}"/>
                  </a:ext>
                </a:extLst>
              </p:cNvPr>
              <p:cNvSpPr/>
              <p:nvPr/>
            </p:nvSpPr>
            <p:spPr>
              <a:xfrm flipH="1">
                <a:off x="8640608" y="2679484"/>
                <a:ext cx="1570005" cy="897145"/>
              </a:xfrm>
              <a:custGeom>
                <a:avLst/>
                <a:gdLst>
                  <a:gd name="connsiteX0" fmla="*/ 17253 w 1570007"/>
                  <a:gd name="connsiteY0" fmla="*/ 897147 h 897147"/>
                  <a:gd name="connsiteX1" fmla="*/ 0 w 1570007"/>
                  <a:gd name="connsiteY1" fmla="*/ 34506 h 897147"/>
                  <a:gd name="connsiteX2" fmla="*/ 491705 w 1570007"/>
                  <a:gd name="connsiteY2" fmla="*/ 51759 h 897147"/>
                  <a:gd name="connsiteX3" fmla="*/ 293298 w 1570007"/>
                  <a:gd name="connsiteY3" fmla="*/ 388189 h 897147"/>
                  <a:gd name="connsiteX4" fmla="*/ 336430 w 1570007"/>
                  <a:gd name="connsiteY4" fmla="*/ 517585 h 897147"/>
                  <a:gd name="connsiteX5" fmla="*/ 750498 w 1570007"/>
                  <a:gd name="connsiteY5" fmla="*/ 224287 h 897147"/>
                  <a:gd name="connsiteX6" fmla="*/ 785003 w 1570007"/>
                  <a:gd name="connsiteY6" fmla="*/ 595223 h 897147"/>
                  <a:gd name="connsiteX7" fmla="*/ 353683 w 1570007"/>
                  <a:gd name="connsiteY7" fmla="*/ 621102 h 897147"/>
                  <a:gd name="connsiteX8" fmla="*/ 310551 w 1570007"/>
                  <a:gd name="connsiteY8" fmla="*/ 733245 h 897147"/>
                  <a:gd name="connsiteX9" fmla="*/ 690113 w 1570007"/>
                  <a:gd name="connsiteY9" fmla="*/ 785004 h 897147"/>
                  <a:gd name="connsiteX10" fmla="*/ 992037 w 1570007"/>
                  <a:gd name="connsiteY10" fmla="*/ 603849 h 897147"/>
                  <a:gd name="connsiteX11" fmla="*/ 1043796 w 1570007"/>
                  <a:gd name="connsiteY11" fmla="*/ 483079 h 897147"/>
                  <a:gd name="connsiteX12" fmla="*/ 879894 w 1570007"/>
                  <a:gd name="connsiteY12" fmla="*/ 431321 h 897147"/>
                  <a:gd name="connsiteX13" fmla="*/ 802256 w 1570007"/>
                  <a:gd name="connsiteY13" fmla="*/ 543464 h 897147"/>
                  <a:gd name="connsiteX14" fmla="*/ 862641 w 1570007"/>
                  <a:gd name="connsiteY14" fmla="*/ 310551 h 897147"/>
                  <a:gd name="connsiteX15" fmla="*/ 1026543 w 1570007"/>
                  <a:gd name="connsiteY15" fmla="*/ 345057 h 897147"/>
                  <a:gd name="connsiteX16" fmla="*/ 992037 w 1570007"/>
                  <a:gd name="connsiteY16" fmla="*/ 146649 h 897147"/>
                  <a:gd name="connsiteX17" fmla="*/ 1035170 w 1570007"/>
                  <a:gd name="connsiteY17" fmla="*/ 0 h 897147"/>
                  <a:gd name="connsiteX18" fmla="*/ 1155939 w 1570007"/>
                  <a:gd name="connsiteY18" fmla="*/ 181155 h 897147"/>
                  <a:gd name="connsiteX19" fmla="*/ 1112807 w 1570007"/>
                  <a:gd name="connsiteY19" fmla="*/ 319177 h 897147"/>
                  <a:gd name="connsiteX20" fmla="*/ 1268083 w 1570007"/>
                  <a:gd name="connsiteY20" fmla="*/ 276045 h 897147"/>
                  <a:gd name="connsiteX21" fmla="*/ 1362973 w 1570007"/>
                  <a:gd name="connsiteY21" fmla="*/ 431321 h 897147"/>
                  <a:gd name="connsiteX22" fmla="*/ 1268083 w 1570007"/>
                  <a:gd name="connsiteY22" fmla="*/ 388189 h 897147"/>
                  <a:gd name="connsiteX23" fmla="*/ 1155939 w 1570007"/>
                  <a:gd name="connsiteY23" fmla="*/ 465826 h 897147"/>
                  <a:gd name="connsiteX24" fmla="*/ 1328468 w 1570007"/>
                  <a:gd name="connsiteY24" fmla="*/ 672860 h 897147"/>
                  <a:gd name="connsiteX25" fmla="*/ 1570007 w 1570007"/>
                  <a:gd name="connsiteY25" fmla="*/ 655608 h 897147"/>
                  <a:gd name="connsiteX26" fmla="*/ 17253 w 1570007"/>
                  <a:gd name="connsiteY26" fmla="*/ 897147 h 89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70007" h="897147">
                    <a:moveTo>
                      <a:pt x="17253" y="897147"/>
                    </a:moveTo>
                    <a:lnTo>
                      <a:pt x="0" y="34506"/>
                    </a:lnTo>
                    <a:lnTo>
                      <a:pt x="491705" y="51759"/>
                    </a:lnTo>
                    <a:lnTo>
                      <a:pt x="293298" y="388189"/>
                    </a:lnTo>
                    <a:lnTo>
                      <a:pt x="336430" y="517585"/>
                    </a:lnTo>
                    <a:lnTo>
                      <a:pt x="750498" y="224287"/>
                    </a:lnTo>
                    <a:lnTo>
                      <a:pt x="785003" y="595223"/>
                    </a:lnTo>
                    <a:lnTo>
                      <a:pt x="353683" y="621102"/>
                    </a:lnTo>
                    <a:lnTo>
                      <a:pt x="310551" y="733245"/>
                    </a:lnTo>
                    <a:lnTo>
                      <a:pt x="690113" y="785004"/>
                    </a:lnTo>
                    <a:lnTo>
                      <a:pt x="992037" y="603849"/>
                    </a:lnTo>
                    <a:lnTo>
                      <a:pt x="1043796" y="483079"/>
                    </a:lnTo>
                    <a:lnTo>
                      <a:pt x="879894" y="431321"/>
                    </a:lnTo>
                    <a:lnTo>
                      <a:pt x="802256" y="543464"/>
                    </a:lnTo>
                    <a:lnTo>
                      <a:pt x="862641" y="310551"/>
                    </a:lnTo>
                    <a:lnTo>
                      <a:pt x="1026543" y="345057"/>
                    </a:lnTo>
                    <a:lnTo>
                      <a:pt x="992037" y="146649"/>
                    </a:lnTo>
                    <a:lnTo>
                      <a:pt x="1035170" y="0"/>
                    </a:lnTo>
                    <a:lnTo>
                      <a:pt x="1155939" y="181155"/>
                    </a:lnTo>
                    <a:lnTo>
                      <a:pt x="1112807" y="319177"/>
                    </a:lnTo>
                    <a:lnTo>
                      <a:pt x="1268083" y="276045"/>
                    </a:lnTo>
                    <a:lnTo>
                      <a:pt x="1362973" y="431321"/>
                    </a:lnTo>
                    <a:lnTo>
                      <a:pt x="1268083" y="388189"/>
                    </a:lnTo>
                    <a:lnTo>
                      <a:pt x="1155939" y="465826"/>
                    </a:lnTo>
                    <a:lnTo>
                      <a:pt x="1328468" y="672860"/>
                    </a:lnTo>
                    <a:lnTo>
                      <a:pt x="1570007" y="655608"/>
                    </a:lnTo>
                    <a:lnTo>
                      <a:pt x="17253" y="89714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F72EA74-A201-4F3F-927A-1B99E07C4928}"/>
                  </a:ext>
                </a:extLst>
              </p:cNvPr>
              <p:cNvSpPr/>
              <p:nvPr/>
            </p:nvSpPr>
            <p:spPr>
              <a:xfrm flipH="1">
                <a:off x="10002401" y="3051168"/>
                <a:ext cx="302480" cy="30248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Freihandform: Form 50">
                <a:extLst>
                  <a:ext uri="{FF2B5EF4-FFF2-40B4-BE49-F238E27FC236}">
                    <a16:creationId xmlns:a16="http://schemas.microsoft.com/office/drawing/2014/main" id="{FC93A75F-81C8-4BD5-83C1-BBF4F6B3ED12}"/>
                  </a:ext>
                </a:extLst>
              </p:cNvPr>
              <p:cNvSpPr/>
              <p:nvPr/>
            </p:nvSpPr>
            <p:spPr>
              <a:xfrm>
                <a:off x="8015701" y="2754719"/>
                <a:ext cx="774699" cy="596898"/>
              </a:xfrm>
              <a:custGeom>
                <a:avLst/>
                <a:gdLst>
                  <a:gd name="connsiteX0" fmla="*/ 0 w 774700"/>
                  <a:gd name="connsiteY0" fmla="*/ 584200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88900 w 774700"/>
                  <a:gd name="connsiteY16" fmla="*/ 577850 h 622300"/>
                  <a:gd name="connsiteX17" fmla="*/ 76200 w 774700"/>
                  <a:gd name="connsiteY17" fmla="*/ 565150 h 622300"/>
                  <a:gd name="connsiteX18" fmla="*/ 0 w 774700"/>
                  <a:gd name="connsiteY18" fmla="*/ 584200 h 622300"/>
                  <a:gd name="connsiteX0" fmla="*/ 0 w 774700"/>
                  <a:gd name="connsiteY0" fmla="*/ 584200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76200 w 774700"/>
                  <a:gd name="connsiteY16" fmla="*/ 565150 h 622300"/>
                  <a:gd name="connsiteX17" fmla="*/ 0 w 774700"/>
                  <a:gd name="connsiteY17" fmla="*/ 584200 h 622300"/>
                  <a:gd name="connsiteX0" fmla="*/ 0 w 774700"/>
                  <a:gd name="connsiteY0" fmla="*/ 584200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0 w 774700"/>
                  <a:gd name="connsiteY16" fmla="*/ 584200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615950 w 774700"/>
                  <a:gd name="connsiteY14" fmla="*/ 501650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65150 w 774700"/>
                  <a:gd name="connsiteY13" fmla="*/ 381000 h 622300"/>
                  <a:gd name="connsiteX14" fmla="*/ 549275 w 774700"/>
                  <a:gd name="connsiteY14" fmla="*/ 480219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86581 w 774700"/>
                  <a:gd name="connsiteY13" fmla="*/ 381000 h 622300"/>
                  <a:gd name="connsiteX14" fmla="*/ 549275 w 774700"/>
                  <a:gd name="connsiteY14" fmla="*/ 480219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73050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86581 w 774700"/>
                  <a:gd name="connsiteY13" fmla="*/ 381000 h 622300"/>
                  <a:gd name="connsiteX14" fmla="*/ 554037 w 774700"/>
                  <a:gd name="connsiteY14" fmla="*/ 484982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91344 h 622300"/>
                  <a:gd name="connsiteX1" fmla="*/ 247650 w 774700"/>
                  <a:gd name="connsiteY1" fmla="*/ 501650 h 622300"/>
                  <a:gd name="connsiteX2" fmla="*/ 196850 w 774700"/>
                  <a:gd name="connsiteY2" fmla="*/ 381000 h 622300"/>
                  <a:gd name="connsiteX3" fmla="*/ 76200 w 774700"/>
                  <a:gd name="connsiteY3" fmla="*/ 361950 h 622300"/>
                  <a:gd name="connsiteX4" fmla="*/ 95250 w 774700"/>
                  <a:gd name="connsiteY4" fmla="*/ 222250 h 622300"/>
                  <a:gd name="connsiteX5" fmla="*/ 184150 w 774700"/>
                  <a:gd name="connsiteY5" fmla="*/ 241300 h 622300"/>
                  <a:gd name="connsiteX6" fmla="*/ 261144 w 774700"/>
                  <a:gd name="connsiteY6" fmla="*/ 133350 h 622300"/>
                  <a:gd name="connsiteX7" fmla="*/ 279400 w 774700"/>
                  <a:gd name="connsiteY7" fmla="*/ 0 h 622300"/>
                  <a:gd name="connsiteX8" fmla="*/ 520700 w 774700"/>
                  <a:gd name="connsiteY8" fmla="*/ 25400 h 622300"/>
                  <a:gd name="connsiteX9" fmla="*/ 501650 w 774700"/>
                  <a:gd name="connsiteY9" fmla="*/ 127000 h 622300"/>
                  <a:gd name="connsiteX10" fmla="*/ 565150 w 774700"/>
                  <a:gd name="connsiteY10" fmla="*/ 234950 h 622300"/>
                  <a:gd name="connsiteX11" fmla="*/ 692150 w 774700"/>
                  <a:gd name="connsiteY11" fmla="*/ 203200 h 622300"/>
                  <a:gd name="connsiteX12" fmla="*/ 698500 w 774700"/>
                  <a:gd name="connsiteY12" fmla="*/ 355600 h 622300"/>
                  <a:gd name="connsiteX13" fmla="*/ 586581 w 774700"/>
                  <a:gd name="connsiteY13" fmla="*/ 381000 h 622300"/>
                  <a:gd name="connsiteX14" fmla="*/ 554037 w 774700"/>
                  <a:gd name="connsiteY14" fmla="*/ 484982 h 622300"/>
                  <a:gd name="connsiteX15" fmla="*/ 774700 w 774700"/>
                  <a:gd name="connsiteY15" fmla="*/ 622300 h 622300"/>
                  <a:gd name="connsiteX16" fmla="*/ 0 w 774700"/>
                  <a:gd name="connsiteY16" fmla="*/ 591344 h 622300"/>
                  <a:gd name="connsiteX0" fmla="*/ 0 w 774700"/>
                  <a:gd name="connsiteY0" fmla="*/ 565944 h 596900"/>
                  <a:gd name="connsiteX1" fmla="*/ 247650 w 774700"/>
                  <a:gd name="connsiteY1" fmla="*/ 476250 h 596900"/>
                  <a:gd name="connsiteX2" fmla="*/ 196850 w 774700"/>
                  <a:gd name="connsiteY2" fmla="*/ 355600 h 596900"/>
                  <a:gd name="connsiteX3" fmla="*/ 76200 w 774700"/>
                  <a:gd name="connsiteY3" fmla="*/ 336550 h 596900"/>
                  <a:gd name="connsiteX4" fmla="*/ 95250 w 774700"/>
                  <a:gd name="connsiteY4" fmla="*/ 196850 h 596900"/>
                  <a:gd name="connsiteX5" fmla="*/ 184150 w 774700"/>
                  <a:gd name="connsiteY5" fmla="*/ 215900 h 596900"/>
                  <a:gd name="connsiteX6" fmla="*/ 261144 w 774700"/>
                  <a:gd name="connsiteY6" fmla="*/ 107950 h 596900"/>
                  <a:gd name="connsiteX7" fmla="*/ 231775 w 774700"/>
                  <a:gd name="connsiteY7" fmla="*/ 3175 h 596900"/>
                  <a:gd name="connsiteX8" fmla="*/ 520700 w 774700"/>
                  <a:gd name="connsiteY8" fmla="*/ 0 h 596900"/>
                  <a:gd name="connsiteX9" fmla="*/ 501650 w 774700"/>
                  <a:gd name="connsiteY9" fmla="*/ 101600 h 596900"/>
                  <a:gd name="connsiteX10" fmla="*/ 565150 w 774700"/>
                  <a:gd name="connsiteY10" fmla="*/ 209550 h 596900"/>
                  <a:gd name="connsiteX11" fmla="*/ 692150 w 774700"/>
                  <a:gd name="connsiteY11" fmla="*/ 177800 h 596900"/>
                  <a:gd name="connsiteX12" fmla="*/ 698500 w 774700"/>
                  <a:gd name="connsiteY12" fmla="*/ 330200 h 596900"/>
                  <a:gd name="connsiteX13" fmla="*/ 586581 w 774700"/>
                  <a:gd name="connsiteY13" fmla="*/ 355600 h 596900"/>
                  <a:gd name="connsiteX14" fmla="*/ 554037 w 774700"/>
                  <a:gd name="connsiteY14" fmla="*/ 459582 h 596900"/>
                  <a:gd name="connsiteX15" fmla="*/ 774700 w 774700"/>
                  <a:gd name="connsiteY15" fmla="*/ 596900 h 596900"/>
                  <a:gd name="connsiteX16" fmla="*/ 0 w 774700"/>
                  <a:gd name="connsiteY16" fmla="*/ 565944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4700" h="596900">
                    <a:moveTo>
                      <a:pt x="0" y="565944"/>
                    </a:moveTo>
                    <a:lnTo>
                      <a:pt x="247650" y="476250"/>
                    </a:lnTo>
                    <a:lnTo>
                      <a:pt x="196850" y="355600"/>
                    </a:lnTo>
                    <a:lnTo>
                      <a:pt x="76200" y="336550"/>
                    </a:lnTo>
                    <a:lnTo>
                      <a:pt x="95250" y="196850"/>
                    </a:lnTo>
                    <a:lnTo>
                      <a:pt x="184150" y="215900"/>
                    </a:lnTo>
                    <a:lnTo>
                      <a:pt x="261144" y="107950"/>
                    </a:lnTo>
                    <a:lnTo>
                      <a:pt x="231775" y="3175"/>
                    </a:lnTo>
                    <a:lnTo>
                      <a:pt x="520700" y="0"/>
                    </a:lnTo>
                    <a:lnTo>
                      <a:pt x="501650" y="101600"/>
                    </a:lnTo>
                    <a:lnTo>
                      <a:pt x="565150" y="209550"/>
                    </a:lnTo>
                    <a:lnTo>
                      <a:pt x="692150" y="177800"/>
                    </a:lnTo>
                    <a:lnTo>
                      <a:pt x="698500" y="330200"/>
                    </a:lnTo>
                    <a:lnTo>
                      <a:pt x="586581" y="355600"/>
                    </a:lnTo>
                    <a:lnTo>
                      <a:pt x="554037" y="459582"/>
                    </a:lnTo>
                    <a:lnTo>
                      <a:pt x="774700" y="596900"/>
                    </a:lnTo>
                    <a:lnTo>
                      <a:pt x="0" y="565944"/>
                    </a:lnTo>
                    <a:close/>
                  </a:path>
                </a:pathLst>
              </a:custGeom>
              <a:solidFill>
                <a:srgbClr val="FFC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4F68635-F3CE-4F7E-B958-3035AB3891B8}"/>
                  </a:ext>
                </a:extLst>
              </p:cNvPr>
              <p:cNvSpPr/>
              <p:nvPr/>
            </p:nvSpPr>
            <p:spPr>
              <a:xfrm flipH="1">
                <a:off x="8272446" y="2909760"/>
                <a:ext cx="302480" cy="30248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2AFC68FE-86AD-41ED-B77E-380038087B45}"/>
                  </a:ext>
                </a:extLst>
              </p:cNvPr>
              <p:cNvGrpSpPr/>
              <p:nvPr/>
            </p:nvGrpSpPr>
            <p:grpSpPr>
              <a:xfrm rot="5400000">
                <a:off x="8334506" y="3622819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114" name="Gruppieren 113">
                  <a:extLst>
                    <a:ext uri="{FF2B5EF4-FFF2-40B4-BE49-F238E27FC236}">
                      <a16:creationId xmlns:a16="http://schemas.microsoft.com/office/drawing/2014/main" id="{61EE6156-E14D-4523-8E2E-AFCFB5547D22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23" name="Gleichschenkliges Dreieck 122">
                    <a:extLst>
                      <a:ext uri="{FF2B5EF4-FFF2-40B4-BE49-F238E27FC236}">
                        <a16:creationId xmlns:a16="http://schemas.microsoft.com/office/drawing/2014/main" id="{C4F667F0-ADB8-4886-AB5F-12B034A94D56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4" name="Gleichschenkliges Dreieck 123">
                    <a:extLst>
                      <a:ext uri="{FF2B5EF4-FFF2-40B4-BE49-F238E27FC236}">
                        <a16:creationId xmlns:a16="http://schemas.microsoft.com/office/drawing/2014/main" id="{27C3AB4E-246F-4927-B71C-581C234A1CD5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5" name="Gleichschenkliges Dreieck 124">
                    <a:extLst>
                      <a:ext uri="{FF2B5EF4-FFF2-40B4-BE49-F238E27FC236}">
                        <a16:creationId xmlns:a16="http://schemas.microsoft.com/office/drawing/2014/main" id="{5D747E13-77D6-4736-A506-AC645AC65E68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6" name="Gleichschenkliges Dreieck 26">
                    <a:extLst>
                      <a:ext uri="{FF2B5EF4-FFF2-40B4-BE49-F238E27FC236}">
                        <a16:creationId xmlns:a16="http://schemas.microsoft.com/office/drawing/2014/main" id="{70042145-C067-4F99-8890-E14FBF13001E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7" name="Gleichschenkliges Dreieck 26">
                    <a:extLst>
                      <a:ext uri="{FF2B5EF4-FFF2-40B4-BE49-F238E27FC236}">
                        <a16:creationId xmlns:a16="http://schemas.microsoft.com/office/drawing/2014/main" id="{DD3EBC01-2632-4C50-AEDC-BAF7D629E0D9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15" name="Gruppieren 114">
                  <a:extLst>
                    <a:ext uri="{FF2B5EF4-FFF2-40B4-BE49-F238E27FC236}">
                      <a16:creationId xmlns:a16="http://schemas.microsoft.com/office/drawing/2014/main" id="{3FA9F35B-6910-466C-A33F-5B67EA4D82C1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18" name="Gleichschenkliges Dreieck 117">
                    <a:extLst>
                      <a:ext uri="{FF2B5EF4-FFF2-40B4-BE49-F238E27FC236}">
                        <a16:creationId xmlns:a16="http://schemas.microsoft.com/office/drawing/2014/main" id="{593AEDA7-A26F-48DB-BE9C-AAE93176800C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Gleichschenkliges Dreieck 118">
                    <a:extLst>
                      <a:ext uri="{FF2B5EF4-FFF2-40B4-BE49-F238E27FC236}">
                        <a16:creationId xmlns:a16="http://schemas.microsoft.com/office/drawing/2014/main" id="{67936B2E-BEAD-4519-A962-14459D3D05A1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Gleichschenkliges Dreieck 119">
                    <a:extLst>
                      <a:ext uri="{FF2B5EF4-FFF2-40B4-BE49-F238E27FC236}">
                        <a16:creationId xmlns:a16="http://schemas.microsoft.com/office/drawing/2014/main" id="{0009CC89-1FF6-4F7D-BF8B-BA9CF3911C03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1" name="Gleichschenkliges Dreieck 26">
                    <a:extLst>
                      <a:ext uri="{FF2B5EF4-FFF2-40B4-BE49-F238E27FC236}">
                        <a16:creationId xmlns:a16="http://schemas.microsoft.com/office/drawing/2014/main" id="{735B33FE-46FC-479D-B31B-4B6BA1CE84A3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2" name="Gleichschenkliges Dreieck 26">
                    <a:extLst>
                      <a:ext uri="{FF2B5EF4-FFF2-40B4-BE49-F238E27FC236}">
                        <a16:creationId xmlns:a16="http://schemas.microsoft.com/office/drawing/2014/main" id="{06DE3A20-96C7-48A3-B500-61855BF01064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16" name="Kreis: nicht ausgefüllt 73">
                  <a:extLst>
                    <a:ext uri="{FF2B5EF4-FFF2-40B4-BE49-F238E27FC236}">
                      <a16:creationId xmlns:a16="http://schemas.microsoft.com/office/drawing/2014/main" id="{6E97B25E-EFCF-40A9-A7E0-02F9135E2412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Kreis: nicht ausgefüllt 74">
                  <a:extLst>
                    <a:ext uri="{FF2B5EF4-FFF2-40B4-BE49-F238E27FC236}">
                      <a16:creationId xmlns:a16="http://schemas.microsoft.com/office/drawing/2014/main" id="{CBEFDE59-1E61-440C-A447-4519466DAE61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EB53B71A-98A0-47C1-96D2-93F2B20BE02A}"/>
                  </a:ext>
                </a:extLst>
              </p:cNvPr>
              <p:cNvGrpSpPr/>
              <p:nvPr/>
            </p:nvGrpSpPr>
            <p:grpSpPr>
              <a:xfrm rot="5725130">
                <a:off x="9217141" y="3649516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100" name="Gruppieren 99">
                  <a:extLst>
                    <a:ext uri="{FF2B5EF4-FFF2-40B4-BE49-F238E27FC236}">
                      <a16:creationId xmlns:a16="http://schemas.microsoft.com/office/drawing/2014/main" id="{D5DFE55B-298F-4372-B8AD-AB0265C37AC7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09" name="Gleichschenkliges Dreieck 108">
                    <a:extLst>
                      <a:ext uri="{FF2B5EF4-FFF2-40B4-BE49-F238E27FC236}">
                        <a16:creationId xmlns:a16="http://schemas.microsoft.com/office/drawing/2014/main" id="{3D427DA1-EE8C-4D35-A78D-719DA03B4C88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10" name="Gleichschenkliges Dreieck 109">
                    <a:extLst>
                      <a:ext uri="{FF2B5EF4-FFF2-40B4-BE49-F238E27FC236}">
                        <a16:creationId xmlns:a16="http://schemas.microsoft.com/office/drawing/2014/main" id="{4C6BB780-81C8-4A67-A902-5A2E719B83D2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1" name="Gleichschenkliges Dreieck 110">
                    <a:extLst>
                      <a:ext uri="{FF2B5EF4-FFF2-40B4-BE49-F238E27FC236}">
                        <a16:creationId xmlns:a16="http://schemas.microsoft.com/office/drawing/2014/main" id="{48740BEF-6747-44EF-9525-E9F485E89366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" name="Gleichschenkliges Dreieck 26">
                    <a:extLst>
                      <a:ext uri="{FF2B5EF4-FFF2-40B4-BE49-F238E27FC236}">
                        <a16:creationId xmlns:a16="http://schemas.microsoft.com/office/drawing/2014/main" id="{6CB3B44E-4749-4D0B-9BBA-372CBC759AE6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13" name="Gleichschenkliges Dreieck 26">
                    <a:extLst>
                      <a:ext uri="{FF2B5EF4-FFF2-40B4-BE49-F238E27FC236}">
                        <a16:creationId xmlns:a16="http://schemas.microsoft.com/office/drawing/2014/main" id="{AF2756A4-74FC-4E0A-AC0D-8647E24DE0E2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101" name="Gruppieren 100">
                  <a:extLst>
                    <a:ext uri="{FF2B5EF4-FFF2-40B4-BE49-F238E27FC236}">
                      <a16:creationId xmlns:a16="http://schemas.microsoft.com/office/drawing/2014/main" id="{8DC74D3D-31BF-43CC-97F0-D8EB8DE03544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104" name="Gleichschenkliges Dreieck 103">
                    <a:extLst>
                      <a:ext uri="{FF2B5EF4-FFF2-40B4-BE49-F238E27FC236}">
                        <a16:creationId xmlns:a16="http://schemas.microsoft.com/office/drawing/2014/main" id="{9F229E03-B751-478E-96BD-D118B59F00FD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5" name="Gleichschenkliges Dreieck 104">
                    <a:extLst>
                      <a:ext uri="{FF2B5EF4-FFF2-40B4-BE49-F238E27FC236}">
                        <a16:creationId xmlns:a16="http://schemas.microsoft.com/office/drawing/2014/main" id="{8425A54F-2235-470A-A869-9B407C73987E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6" name="Gleichschenkliges Dreieck 105">
                    <a:extLst>
                      <a:ext uri="{FF2B5EF4-FFF2-40B4-BE49-F238E27FC236}">
                        <a16:creationId xmlns:a16="http://schemas.microsoft.com/office/drawing/2014/main" id="{9026395D-2C1D-40E6-B543-828137E569AF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7" name="Gleichschenkliges Dreieck 26">
                    <a:extLst>
                      <a:ext uri="{FF2B5EF4-FFF2-40B4-BE49-F238E27FC236}">
                        <a16:creationId xmlns:a16="http://schemas.microsoft.com/office/drawing/2014/main" id="{C770D16D-FDA4-4D2D-8CC9-5A779C018323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08" name="Gleichschenkliges Dreieck 26">
                    <a:extLst>
                      <a:ext uri="{FF2B5EF4-FFF2-40B4-BE49-F238E27FC236}">
                        <a16:creationId xmlns:a16="http://schemas.microsoft.com/office/drawing/2014/main" id="{24572896-0924-4369-A2B5-A7B09A9BB4C4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102" name="Kreis: nicht ausgefüllt 88">
                  <a:extLst>
                    <a:ext uri="{FF2B5EF4-FFF2-40B4-BE49-F238E27FC236}">
                      <a16:creationId xmlns:a16="http://schemas.microsoft.com/office/drawing/2014/main" id="{585B3BDF-F520-4261-A186-9B1D26E4D4BF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Kreis: nicht ausgefüllt 89">
                  <a:extLst>
                    <a:ext uri="{FF2B5EF4-FFF2-40B4-BE49-F238E27FC236}">
                      <a16:creationId xmlns:a16="http://schemas.microsoft.com/office/drawing/2014/main" id="{6B2D35C8-3F26-4E88-8FD4-EAA12E04A6AB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id="{A0180481-6552-49D9-97DD-356815663267}"/>
                  </a:ext>
                </a:extLst>
              </p:cNvPr>
              <p:cNvGrpSpPr/>
              <p:nvPr/>
            </p:nvGrpSpPr>
            <p:grpSpPr>
              <a:xfrm rot="5151000">
                <a:off x="7506268" y="3662444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86" name="Gruppieren 85">
                  <a:extLst>
                    <a:ext uri="{FF2B5EF4-FFF2-40B4-BE49-F238E27FC236}">
                      <a16:creationId xmlns:a16="http://schemas.microsoft.com/office/drawing/2014/main" id="{07104A36-5190-404F-97DE-A82BEC8D1C3C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95" name="Gleichschenkliges Dreieck 94">
                    <a:extLst>
                      <a:ext uri="{FF2B5EF4-FFF2-40B4-BE49-F238E27FC236}">
                        <a16:creationId xmlns:a16="http://schemas.microsoft.com/office/drawing/2014/main" id="{073358D0-0D71-4836-92EB-AD154CCFEEEA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6" name="Gleichschenkliges Dreieck 95">
                    <a:extLst>
                      <a:ext uri="{FF2B5EF4-FFF2-40B4-BE49-F238E27FC236}">
                        <a16:creationId xmlns:a16="http://schemas.microsoft.com/office/drawing/2014/main" id="{3A1468D0-938F-427D-B28F-B5F010491893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7" name="Gleichschenkliges Dreieck 96">
                    <a:extLst>
                      <a:ext uri="{FF2B5EF4-FFF2-40B4-BE49-F238E27FC236}">
                        <a16:creationId xmlns:a16="http://schemas.microsoft.com/office/drawing/2014/main" id="{D1DD1157-9604-4D1F-BF33-7DCD0A86B369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Gleichschenkliges Dreieck 26">
                    <a:extLst>
                      <a:ext uri="{FF2B5EF4-FFF2-40B4-BE49-F238E27FC236}">
                        <a16:creationId xmlns:a16="http://schemas.microsoft.com/office/drawing/2014/main" id="{FEE16E73-06EE-43F5-A50D-D9911CBD31F5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9" name="Gleichschenkliges Dreieck 26">
                    <a:extLst>
                      <a:ext uri="{FF2B5EF4-FFF2-40B4-BE49-F238E27FC236}">
                        <a16:creationId xmlns:a16="http://schemas.microsoft.com/office/drawing/2014/main" id="{59E0464C-ED3B-4F5A-A843-2C5245B7273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B9C2CD6B-4258-484D-8965-5720C38ACA51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90" name="Gleichschenkliges Dreieck 89">
                    <a:extLst>
                      <a:ext uri="{FF2B5EF4-FFF2-40B4-BE49-F238E27FC236}">
                        <a16:creationId xmlns:a16="http://schemas.microsoft.com/office/drawing/2014/main" id="{66C0108D-0CA9-4202-A8A3-C87D21667CB9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Gleichschenkliges Dreieck 90">
                    <a:extLst>
                      <a:ext uri="{FF2B5EF4-FFF2-40B4-BE49-F238E27FC236}">
                        <a16:creationId xmlns:a16="http://schemas.microsoft.com/office/drawing/2014/main" id="{4B94EA58-54F0-48B3-86AB-B57F5DADB998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Gleichschenkliges Dreieck 91">
                    <a:extLst>
                      <a:ext uri="{FF2B5EF4-FFF2-40B4-BE49-F238E27FC236}">
                        <a16:creationId xmlns:a16="http://schemas.microsoft.com/office/drawing/2014/main" id="{FE4BD7FE-39E3-40DC-8EFA-83BFE7444F23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Gleichschenkliges Dreieck 26">
                    <a:extLst>
                      <a:ext uri="{FF2B5EF4-FFF2-40B4-BE49-F238E27FC236}">
                        <a16:creationId xmlns:a16="http://schemas.microsoft.com/office/drawing/2014/main" id="{FEB3AC67-7AC1-4184-9ED5-17F4DE48B7B0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94" name="Gleichschenkliges Dreieck 26">
                    <a:extLst>
                      <a:ext uri="{FF2B5EF4-FFF2-40B4-BE49-F238E27FC236}">
                        <a16:creationId xmlns:a16="http://schemas.microsoft.com/office/drawing/2014/main" id="{72A693B1-A48A-407D-AAD3-C35B6880468C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88" name="Kreis: nicht ausgefüllt 103">
                  <a:extLst>
                    <a:ext uri="{FF2B5EF4-FFF2-40B4-BE49-F238E27FC236}">
                      <a16:creationId xmlns:a16="http://schemas.microsoft.com/office/drawing/2014/main" id="{FDE58513-BA71-49A6-B10F-CD93609F0A97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Kreis: nicht ausgefüllt 104">
                  <a:extLst>
                    <a:ext uri="{FF2B5EF4-FFF2-40B4-BE49-F238E27FC236}">
                      <a16:creationId xmlns:a16="http://schemas.microsoft.com/office/drawing/2014/main" id="{7BE97D37-0E6E-44D7-BC1B-3ED384B4A4DF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id="{5D056627-559D-49C8-AAA2-A87D37827B9C}"/>
                  </a:ext>
                </a:extLst>
              </p:cNvPr>
              <p:cNvGrpSpPr/>
              <p:nvPr/>
            </p:nvGrpSpPr>
            <p:grpSpPr>
              <a:xfrm rot="4822784">
                <a:off x="6805603" y="3753258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id="{74E0D56D-B427-4488-8AE1-FEE380D29323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81" name="Gleichschenkliges Dreieck 80">
                    <a:extLst>
                      <a:ext uri="{FF2B5EF4-FFF2-40B4-BE49-F238E27FC236}">
                        <a16:creationId xmlns:a16="http://schemas.microsoft.com/office/drawing/2014/main" id="{1CA11F92-9184-428E-B6E2-2870ECEF5D1A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2" name="Gleichschenkliges Dreieck 81">
                    <a:extLst>
                      <a:ext uri="{FF2B5EF4-FFF2-40B4-BE49-F238E27FC236}">
                        <a16:creationId xmlns:a16="http://schemas.microsoft.com/office/drawing/2014/main" id="{C7E81BEB-8D97-4CB5-BE5F-A7778A53CDD5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" name="Gleichschenkliges Dreieck 82">
                    <a:extLst>
                      <a:ext uri="{FF2B5EF4-FFF2-40B4-BE49-F238E27FC236}">
                        <a16:creationId xmlns:a16="http://schemas.microsoft.com/office/drawing/2014/main" id="{19A0979B-67A9-4112-B9A2-D0CFA7FE22E0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" name="Gleichschenkliges Dreieck 26">
                    <a:extLst>
                      <a:ext uri="{FF2B5EF4-FFF2-40B4-BE49-F238E27FC236}">
                        <a16:creationId xmlns:a16="http://schemas.microsoft.com/office/drawing/2014/main" id="{070C2A00-C13D-49C1-8263-BF0B4B707ACA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5" name="Gleichschenkliges Dreieck 26">
                    <a:extLst>
                      <a:ext uri="{FF2B5EF4-FFF2-40B4-BE49-F238E27FC236}">
                        <a16:creationId xmlns:a16="http://schemas.microsoft.com/office/drawing/2014/main" id="{23DEF418-5F4F-444C-968B-8BDB791420C0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73" name="Gruppieren 72">
                  <a:extLst>
                    <a:ext uri="{FF2B5EF4-FFF2-40B4-BE49-F238E27FC236}">
                      <a16:creationId xmlns:a16="http://schemas.microsoft.com/office/drawing/2014/main" id="{C9DF8549-8460-4645-BC4E-E19DA3D4ACA2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76" name="Gleichschenkliges Dreieck 75">
                    <a:extLst>
                      <a:ext uri="{FF2B5EF4-FFF2-40B4-BE49-F238E27FC236}">
                        <a16:creationId xmlns:a16="http://schemas.microsoft.com/office/drawing/2014/main" id="{ED6D736C-BDB5-4FA3-94B0-7AB6820EAC20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7" name="Gleichschenkliges Dreieck 76">
                    <a:extLst>
                      <a:ext uri="{FF2B5EF4-FFF2-40B4-BE49-F238E27FC236}">
                        <a16:creationId xmlns:a16="http://schemas.microsoft.com/office/drawing/2014/main" id="{4BA898D0-5361-4695-AE6F-49F23526EED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8" name="Gleichschenkliges Dreieck 77">
                    <a:extLst>
                      <a:ext uri="{FF2B5EF4-FFF2-40B4-BE49-F238E27FC236}">
                        <a16:creationId xmlns:a16="http://schemas.microsoft.com/office/drawing/2014/main" id="{DC19D643-9820-4D03-9CEF-6DAB70DF3797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" name="Gleichschenkliges Dreieck 26">
                    <a:extLst>
                      <a:ext uri="{FF2B5EF4-FFF2-40B4-BE49-F238E27FC236}">
                        <a16:creationId xmlns:a16="http://schemas.microsoft.com/office/drawing/2014/main" id="{0B0D9C05-FABC-4F21-84F2-8BB9EA561DB4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80" name="Gleichschenkliges Dreieck 26">
                    <a:extLst>
                      <a:ext uri="{FF2B5EF4-FFF2-40B4-BE49-F238E27FC236}">
                        <a16:creationId xmlns:a16="http://schemas.microsoft.com/office/drawing/2014/main" id="{C129D478-370D-4562-A00B-C3E56943353D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74" name="Kreis: nicht ausgefüllt 118">
                  <a:extLst>
                    <a:ext uri="{FF2B5EF4-FFF2-40B4-BE49-F238E27FC236}">
                      <a16:creationId xmlns:a16="http://schemas.microsoft.com/office/drawing/2014/main" id="{D1FB28A5-6EFE-48AC-9866-E8BA81B6BF89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Kreis: nicht ausgefüllt 119">
                  <a:extLst>
                    <a:ext uri="{FF2B5EF4-FFF2-40B4-BE49-F238E27FC236}">
                      <a16:creationId xmlns:a16="http://schemas.microsoft.com/office/drawing/2014/main" id="{571B94C7-1636-44F0-948C-4A6BCF81738D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80AABCD5-903C-4E4F-B8A2-E34F7FFCA8EF}"/>
                  </a:ext>
                </a:extLst>
              </p:cNvPr>
              <p:cNvGrpSpPr/>
              <p:nvPr/>
            </p:nvGrpSpPr>
            <p:grpSpPr>
              <a:xfrm rot="6055881">
                <a:off x="9878948" y="3751546"/>
                <a:ext cx="173532" cy="292108"/>
                <a:chOff x="19942" y="113210"/>
                <a:chExt cx="974942" cy="1641136"/>
              </a:xfrm>
              <a:solidFill>
                <a:schemeClr val="bg1"/>
              </a:solidFill>
            </p:grpSpPr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DEDAACE1-AD92-4F2F-86DA-788036862DA5}"/>
                    </a:ext>
                  </a:extLst>
                </p:cNvPr>
                <p:cNvGrpSpPr/>
                <p:nvPr/>
              </p:nvGrpSpPr>
              <p:grpSpPr>
                <a:xfrm>
                  <a:off x="19942" y="113210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67" name="Gleichschenkliges Dreieck 66">
                    <a:extLst>
                      <a:ext uri="{FF2B5EF4-FFF2-40B4-BE49-F238E27FC236}">
                        <a16:creationId xmlns:a16="http://schemas.microsoft.com/office/drawing/2014/main" id="{9CB0BAFD-CCC2-4AFD-9566-54A896C098FF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68" name="Gleichschenkliges Dreieck 67">
                    <a:extLst>
                      <a:ext uri="{FF2B5EF4-FFF2-40B4-BE49-F238E27FC236}">
                        <a16:creationId xmlns:a16="http://schemas.microsoft.com/office/drawing/2014/main" id="{E6258514-4F2B-434C-83EF-6F56E95F274B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Gleichschenkliges Dreieck 68">
                    <a:extLst>
                      <a:ext uri="{FF2B5EF4-FFF2-40B4-BE49-F238E27FC236}">
                        <a16:creationId xmlns:a16="http://schemas.microsoft.com/office/drawing/2014/main" id="{728D8BA8-E52E-424E-8F89-C835384207FA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Gleichschenkliges Dreieck 26">
                    <a:extLst>
                      <a:ext uri="{FF2B5EF4-FFF2-40B4-BE49-F238E27FC236}">
                        <a16:creationId xmlns:a16="http://schemas.microsoft.com/office/drawing/2014/main" id="{9B6919C4-0001-4BE1-A5BC-CC6A64416C20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71" name="Gleichschenkliges Dreieck 26">
                    <a:extLst>
                      <a:ext uri="{FF2B5EF4-FFF2-40B4-BE49-F238E27FC236}">
                        <a16:creationId xmlns:a16="http://schemas.microsoft.com/office/drawing/2014/main" id="{250225ED-6394-4320-A194-C259ACB81A2B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59" name="Gruppieren 58">
                  <a:extLst>
                    <a:ext uri="{FF2B5EF4-FFF2-40B4-BE49-F238E27FC236}">
                      <a16:creationId xmlns:a16="http://schemas.microsoft.com/office/drawing/2014/main" id="{FF662235-482B-4F75-9119-6BD4F02A0797}"/>
                    </a:ext>
                  </a:extLst>
                </p:cNvPr>
                <p:cNvGrpSpPr/>
                <p:nvPr/>
              </p:nvGrpSpPr>
              <p:grpSpPr>
                <a:xfrm flipV="1">
                  <a:off x="30916" y="1093056"/>
                  <a:ext cx="963968" cy="661290"/>
                  <a:chOff x="19942" y="113210"/>
                  <a:chExt cx="963968" cy="661290"/>
                </a:xfrm>
                <a:grpFill/>
              </p:grpSpPr>
              <p:sp>
                <p:nvSpPr>
                  <p:cNvPr id="62" name="Gleichschenkliges Dreieck 61">
                    <a:extLst>
                      <a:ext uri="{FF2B5EF4-FFF2-40B4-BE49-F238E27FC236}">
                        <a16:creationId xmlns:a16="http://schemas.microsoft.com/office/drawing/2014/main" id="{EE09F6A9-A66D-4BE9-9AF7-B6E9CF6B02E1}"/>
                      </a:ext>
                    </a:extLst>
                  </p:cNvPr>
                  <p:cNvSpPr/>
                  <p:nvPr/>
                </p:nvSpPr>
                <p:spPr>
                  <a:xfrm>
                    <a:off x="232677" y="11321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3" name="Gleichschenkliges Dreieck 62">
                    <a:extLst>
                      <a:ext uri="{FF2B5EF4-FFF2-40B4-BE49-F238E27FC236}">
                        <a16:creationId xmlns:a16="http://schemas.microsoft.com/office/drawing/2014/main" id="{699F790E-F497-42CC-A362-C2EDF57DEBF0}"/>
                      </a:ext>
                    </a:extLst>
                  </p:cNvPr>
                  <p:cNvSpPr/>
                  <p:nvPr/>
                </p:nvSpPr>
                <p:spPr>
                  <a:xfrm rot="971587">
                    <a:off x="385077" y="243840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Gleichschenkliges Dreieck 63">
                    <a:extLst>
                      <a:ext uri="{FF2B5EF4-FFF2-40B4-BE49-F238E27FC236}">
                        <a16:creationId xmlns:a16="http://schemas.microsoft.com/office/drawing/2014/main" id="{E7490587-11CB-425D-A6CF-DAEB1AF314D6}"/>
                      </a:ext>
                    </a:extLst>
                  </p:cNvPr>
                  <p:cNvSpPr/>
                  <p:nvPr/>
                </p:nvSpPr>
                <p:spPr>
                  <a:xfrm rot="20628413" flipH="1">
                    <a:off x="80277" y="243839"/>
                    <a:ext cx="550293" cy="505097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Gleichschenkliges Dreieck 26">
                    <a:extLst>
                      <a:ext uri="{FF2B5EF4-FFF2-40B4-BE49-F238E27FC236}">
                        <a16:creationId xmlns:a16="http://schemas.microsoft.com/office/drawing/2014/main" id="{61C29860-62CD-4135-AEFE-078BC748D34D}"/>
                      </a:ext>
                    </a:extLst>
                  </p:cNvPr>
                  <p:cNvSpPr/>
                  <p:nvPr/>
                </p:nvSpPr>
                <p:spPr>
                  <a:xfrm rot="20093870" flipH="1">
                    <a:off x="19942" y="269403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66" name="Gleichschenkliges Dreieck 26">
                    <a:extLst>
                      <a:ext uri="{FF2B5EF4-FFF2-40B4-BE49-F238E27FC236}">
                        <a16:creationId xmlns:a16="http://schemas.microsoft.com/office/drawing/2014/main" id="{812867E6-9EAE-4507-89BE-ADCB4A2D7027}"/>
                      </a:ext>
                    </a:extLst>
                  </p:cNvPr>
                  <p:cNvSpPr/>
                  <p:nvPr/>
                </p:nvSpPr>
                <p:spPr>
                  <a:xfrm rot="1506130">
                    <a:off x="677467" y="269402"/>
                    <a:ext cx="306443" cy="505097"/>
                  </a:xfrm>
                  <a:custGeom>
                    <a:avLst/>
                    <a:gdLst>
                      <a:gd name="connsiteX0" fmla="*/ 0 w 550293"/>
                      <a:gd name="connsiteY0" fmla="*/ 505097 h 505097"/>
                      <a:gd name="connsiteX1" fmla="*/ 275147 w 550293"/>
                      <a:gd name="connsiteY1" fmla="*/ 0 h 505097"/>
                      <a:gd name="connsiteX2" fmla="*/ 550293 w 550293"/>
                      <a:gd name="connsiteY2" fmla="*/ 505097 h 505097"/>
                      <a:gd name="connsiteX3" fmla="*/ 0 w 550293"/>
                      <a:gd name="connsiteY3" fmla="*/ 505097 h 505097"/>
                      <a:gd name="connsiteX0" fmla="*/ 0 w 306443"/>
                      <a:gd name="connsiteY0" fmla="*/ 497762 h 505097"/>
                      <a:gd name="connsiteX1" fmla="*/ 31297 w 306443"/>
                      <a:gd name="connsiteY1" fmla="*/ 0 h 505097"/>
                      <a:gd name="connsiteX2" fmla="*/ 306443 w 306443"/>
                      <a:gd name="connsiteY2" fmla="*/ 505097 h 505097"/>
                      <a:gd name="connsiteX3" fmla="*/ 0 w 306443"/>
                      <a:gd name="connsiteY3" fmla="*/ 497762 h 505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6443" h="505097">
                        <a:moveTo>
                          <a:pt x="0" y="497762"/>
                        </a:moveTo>
                        <a:lnTo>
                          <a:pt x="31297" y="0"/>
                        </a:lnTo>
                        <a:lnTo>
                          <a:pt x="306443" y="505097"/>
                        </a:lnTo>
                        <a:lnTo>
                          <a:pt x="0" y="497762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60" name="Kreis: nicht ausgefüllt 133">
                  <a:extLst>
                    <a:ext uri="{FF2B5EF4-FFF2-40B4-BE49-F238E27FC236}">
                      <a16:creationId xmlns:a16="http://schemas.microsoft.com/office/drawing/2014/main" id="{7D2FB932-7731-436A-B1EF-53F9A19C6DB4}"/>
                    </a:ext>
                  </a:extLst>
                </p:cNvPr>
                <p:cNvSpPr/>
                <p:nvPr/>
              </p:nvSpPr>
              <p:spPr>
                <a:xfrm>
                  <a:off x="167266" y="618307"/>
                  <a:ext cx="669321" cy="669321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Kreis: nicht ausgefüllt 134">
                  <a:extLst>
                    <a:ext uri="{FF2B5EF4-FFF2-40B4-BE49-F238E27FC236}">
                      <a16:creationId xmlns:a16="http://schemas.microsoft.com/office/drawing/2014/main" id="{B10CE21B-8C36-426C-9870-9FCB324F9357}"/>
                    </a:ext>
                  </a:extLst>
                </p:cNvPr>
                <p:cNvSpPr/>
                <p:nvPr/>
              </p:nvSpPr>
              <p:spPr>
                <a:xfrm>
                  <a:off x="223406" y="670241"/>
                  <a:ext cx="557042" cy="557042"/>
                </a:xfrm>
                <a:prstGeom prst="donut">
                  <a:avLst>
                    <a:gd name="adj" fmla="val 15892"/>
                  </a:avLst>
                </a:prstGeom>
                <a:grpFill/>
                <a:ln w="412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5B80D347-02E4-4ED3-91F9-D40A3BC444B9}"/>
                  </a:ext>
                </a:extLst>
              </p:cNvPr>
              <p:cNvSpPr/>
              <p:nvPr/>
            </p:nvSpPr>
            <p:spPr>
              <a:xfrm flipH="1">
                <a:off x="8175287" y="1644091"/>
                <a:ext cx="399648" cy="399651"/>
              </a:xfrm>
              <a:prstGeom prst="ellipse">
                <a:avLst/>
              </a:prstGeom>
              <a:solidFill>
                <a:srgbClr val="EAB2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Freihandform: Form 145">
                <a:extLst>
                  <a:ext uri="{FF2B5EF4-FFF2-40B4-BE49-F238E27FC236}">
                    <a16:creationId xmlns:a16="http://schemas.microsoft.com/office/drawing/2014/main" id="{A688E886-A92B-44FE-8483-5B2A4312D0A5}"/>
                  </a:ext>
                </a:extLst>
              </p:cNvPr>
              <p:cNvSpPr/>
              <p:nvPr/>
            </p:nvSpPr>
            <p:spPr>
              <a:xfrm>
                <a:off x="8180931" y="1651000"/>
                <a:ext cx="387850" cy="205165"/>
              </a:xfrm>
              <a:custGeom>
                <a:avLst/>
                <a:gdLst>
                  <a:gd name="connsiteX0" fmla="*/ 4763 w 500063"/>
                  <a:gd name="connsiteY0" fmla="*/ 228600 h 228600"/>
                  <a:gd name="connsiteX1" fmla="*/ 500063 w 500063"/>
                  <a:gd name="connsiteY1" fmla="*/ 223838 h 228600"/>
                  <a:gd name="connsiteX2" fmla="*/ 483394 w 500063"/>
                  <a:gd name="connsiteY2" fmla="*/ 147638 h 228600"/>
                  <a:gd name="connsiteX3" fmla="*/ 288131 w 500063"/>
                  <a:gd name="connsiteY3" fmla="*/ 145256 h 228600"/>
                  <a:gd name="connsiteX4" fmla="*/ 288131 w 500063"/>
                  <a:gd name="connsiteY4" fmla="*/ 0 h 228600"/>
                  <a:gd name="connsiteX5" fmla="*/ 195263 w 500063"/>
                  <a:gd name="connsiteY5" fmla="*/ 2381 h 228600"/>
                  <a:gd name="connsiteX6" fmla="*/ 195263 w 500063"/>
                  <a:gd name="connsiteY6" fmla="*/ 138113 h 228600"/>
                  <a:gd name="connsiteX7" fmla="*/ 0 w 500063"/>
                  <a:gd name="connsiteY7" fmla="*/ 142875 h 228600"/>
                  <a:gd name="connsiteX8" fmla="*/ 4763 w 500063"/>
                  <a:gd name="connsiteY8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0063" h="228600">
                    <a:moveTo>
                      <a:pt x="4763" y="228600"/>
                    </a:moveTo>
                    <a:lnTo>
                      <a:pt x="500063" y="223838"/>
                    </a:lnTo>
                    <a:lnTo>
                      <a:pt x="483394" y="147638"/>
                    </a:lnTo>
                    <a:lnTo>
                      <a:pt x="288131" y="145256"/>
                    </a:lnTo>
                    <a:lnTo>
                      <a:pt x="288131" y="0"/>
                    </a:lnTo>
                    <a:lnTo>
                      <a:pt x="195263" y="2381"/>
                    </a:lnTo>
                    <a:lnTo>
                      <a:pt x="195263" y="138113"/>
                    </a:lnTo>
                    <a:lnTo>
                      <a:pt x="0" y="142875"/>
                    </a:lnTo>
                    <a:cubicBezTo>
                      <a:pt x="794" y="169069"/>
                      <a:pt x="1587" y="195262"/>
                      <a:pt x="4763" y="22860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32" name="Gerader Verbinder 131"/>
          <p:cNvCxnSpPr/>
          <p:nvPr/>
        </p:nvCxnSpPr>
        <p:spPr>
          <a:xfrm>
            <a:off x="9054357" y="2215162"/>
            <a:ext cx="0" cy="343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53" y="343613"/>
            <a:ext cx="2447604" cy="8267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512" y="1032946"/>
            <a:ext cx="606734" cy="606734"/>
          </a:xfrm>
          <a:prstGeom prst="rect">
            <a:avLst/>
          </a:prstGeom>
        </p:spPr>
      </p:pic>
      <p:cxnSp>
        <p:nvCxnSpPr>
          <p:cNvPr id="11" name="Gewinkelte Verbindung 10"/>
          <p:cNvCxnSpPr/>
          <p:nvPr/>
        </p:nvCxnSpPr>
        <p:spPr>
          <a:xfrm>
            <a:off x="9836031" y="1034509"/>
            <a:ext cx="410112" cy="377434"/>
          </a:xfrm>
          <a:prstGeom prst="bentConnector3">
            <a:avLst>
              <a:gd name="adj1" fmla="val -7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fik 1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37" y="5412682"/>
            <a:ext cx="1894998" cy="890748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04" y="4159415"/>
            <a:ext cx="836084" cy="836084"/>
          </a:xfrm>
          <a:prstGeom prst="rect">
            <a:avLst/>
          </a:prstGeom>
        </p:spPr>
      </p:pic>
      <p:pic>
        <p:nvPicPr>
          <p:cNvPr id="137" name="Grafik 1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4" b="25703"/>
          <a:stretch/>
        </p:blipFill>
        <p:spPr>
          <a:xfrm>
            <a:off x="9322935" y="2988056"/>
            <a:ext cx="2394840" cy="964575"/>
          </a:xfrm>
          <a:prstGeom prst="rect">
            <a:avLst/>
          </a:prstGeom>
        </p:spPr>
      </p:pic>
      <p:pic>
        <p:nvPicPr>
          <p:cNvPr id="138" name="Grafik 1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83" y="1941901"/>
            <a:ext cx="1893252" cy="946626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46" y="4110768"/>
            <a:ext cx="911812" cy="907930"/>
          </a:xfrm>
          <a:prstGeom prst="rect">
            <a:avLst/>
          </a:prstGeom>
        </p:spPr>
      </p:pic>
      <p:pic>
        <p:nvPicPr>
          <p:cNvPr id="224" name="Grafik 2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47" y="447675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963BA83-E939-45E4-9EF3-CCF6862A2B57}"/>
              </a:ext>
            </a:extLst>
          </p:cNvPr>
          <p:cNvGrpSpPr/>
          <p:nvPr/>
        </p:nvGrpSpPr>
        <p:grpSpPr>
          <a:xfrm>
            <a:off x="3247343" y="188359"/>
            <a:ext cx="5697314" cy="1248380"/>
            <a:chOff x="4193701" y="277234"/>
            <a:chExt cx="5697314" cy="124838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A837916-2B9A-493A-9287-1BB6852F6BED}"/>
                </a:ext>
              </a:extLst>
            </p:cNvPr>
            <p:cNvSpPr txBox="1"/>
            <p:nvPr/>
          </p:nvSpPr>
          <p:spPr>
            <a:xfrm>
              <a:off x="4752949" y="294051"/>
              <a:ext cx="5138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loister BLack" panose="00000400000000000000" pitchFamily="2" charset="0"/>
                  <a:cs typeface="Aldhabi" panose="020B0604020202020204" pitchFamily="2" charset="-78"/>
                </a:rPr>
                <a:t>Quellenverzeichnis</a:t>
              </a: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E691D0-C95D-4D55-B010-AF2E4EF6C487}"/>
                </a:ext>
              </a:extLst>
            </p:cNvPr>
            <p:cNvGrpSpPr/>
            <p:nvPr/>
          </p:nvGrpSpPr>
          <p:grpSpPr>
            <a:xfrm>
              <a:off x="4193701" y="277234"/>
              <a:ext cx="905689" cy="1248380"/>
              <a:chOff x="6440027" y="2635236"/>
              <a:chExt cx="1002253" cy="1381484"/>
            </a:xfrm>
          </p:grpSpPr>
          <p:sp>
            <p:nvSpPr>
              <p:cNvPr id="5" name="Fünfeck 1">
                <a:extLst>
                  <a:ext uri="{FF2B5EF4-FFF2-40B4-BE49-F238E27FC236}">
                    <a16:creationId xmlns:a16="http://schemas.microsoft.com/office/drawing/2014/main" id="{9B8E1448-D491-4E0E-AE14-12D6A3F7513A}"/>
                  </a:ext>
                </a:extLst>
              </p:cNvPr>
              <p:cNvSpPr/>
              <p:nvPr/>
            </p:nvSpPr>
            <p:spPr>
              <a:xfrm rot="10800000">
                <a:off x="6459300" y="2635236"/>
                <a:ext cx="982980" cy="1381484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Fünfeck 1">
                <a:extLst>
                  <a:ext uri="{FF2B5EF4-FFF2-40B4-BE49-F238E27FC236}">
                    <a16:creationId xmlns:a16="http://schemas.microsoft.com/office/drawing/2014/main" id="{69E7E265-1064-4287-9451-34200E22836B}"/>
                  </a:ext>
                </a:extLst>
              </p:cNvPr>
              <p:cNvSpPr/>
              <p:nvPr/>
            </p:nvSpPr>
            <p:spPr>
              <a:xfrm rot="10800000">
                <a:off x="6525790" y="2733983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lnTo>
                      <a:pt x="434339" y="0"/>
                    </a:lnTo>
                    <a:lnTo>
                      <a:pt x="845818" y="432794"/>
                    </a:lnTo>
                    <a:lnTo>
                      <a:pt x="763998" y="1133070"/>
                    </a:lnTo>
                    <a:lnTo>
                      <a:pt x="104680" y="1133070"/>
                    </a:lnTo>
                    <a:lnTo>
                      <a:pt x="0" y="43279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Fünfeck 1">
                <a:extLst>
                  <a:ext uri="{FF2B5EF4-FFF2-40B4-BE49-F238E27FC236}">
                    <a16:creationId xmlns:a16="http://schemas.microsoft.com/office/drawing/2014/main" id="{2D7F93EF-C00D-4BA1-8FFE-231208286A6A}"/>
                  </a:ext>
                </a:extLst>
              </p:cNvPr>
              <p:cNvSpPr/>
              <p:nvPr/>
            </p:nvSpPr>
            <p:spPr>
              <a:xfrm rot="10800000">
                <a:off x="6527885" y="2731620"/>
                <a:ext cx="845818" cy="1133070"/>
              </a:xfrm>
              <a:custGeom>
                <a:avLst/>
                <a:gdLst>
                  <a:gd name="connsiteX0" fmla="*/ 1 w 1066800"/>
                  <a:gd name="connsiteY0" fmla="*/ 432794 h 1133073"/>
                  <a:gd name="connsiteX1" fmla="*/ 533400 w 1066800"/>
                  <a:gd name="connsiteY1" fmla="*/ 0 h 1133073"/>
                  <a:gd name="connsiteX2" fmla="*/ 1066799 w 1066800"/>
                  <a:gd name="connsiteY2" fmla="*/ 432794 h 1133073"/>
                  <a:gd name="connsiteX3" fmla="*/ 863059 w 1066800"/>
                  <a:gd name="connsiteY3" fmla="*/ 1133070 h 1133073"/>
                  <a:gd name="connsiteX4" fmla="*/ 203741 w 1066800"/>
                  <a:gd name="connsiteY4" fmla="*/ 1133070 h 1133073"/>
                  <a:gd name="connsiteX5" fmla="*/ 1 w 1066800"/>
                  <a:gd name="connsiteY5" fmla="*/ 432794 h 1133073"/>
                  <a:gd name="connsiteX0" fmla="*/ 0 w 967738"/>
                  <a:gd name="connsiteY0" fmla="*/ 432794 h 1133070"/>
                  <a:gd name="connsiteX1" fmla="*/ 434339 w 967738"/>
                  <a:gd name="connsiteY1" fmla="*/ 0 h 1133070"/>
                  <a:gd name="connsiteX2" fmla="*/ 967738 w 967738"/>
                  <a:gd name="connsiteY2" fmla="*/ 432794 h 1133070"/>
                  <a:gd name="connsiteX3" fmla="*/ 763998 w 967738"/>
                  <a:gd name="connsiteY3" fmla="*/ 1133070 h 1133070"/>
                  <a:gd name="connsiteX4" fmla="*/ 104680 w 967738"/>
                  <a:gd name="connsiteY4" fmla="*/ 1133070 h 1133070"/>
                  <a:gd name="connsiteX5" fmla="*/ 0 w 96773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  <a:gd name="connsiteX0" fmla="*/ 0 w 845818"/>
                  <a:gd name="connsiteY0" fmla="*/ 432794 h 1133070"/>
                  <a:gd name="connsiteX1" fmla="*/ 434339 w 845818"/>
                  <a:gd name="connsiteY1" fmla="*/ 0 h 1133070"/>
                  <a:gd name="connsiteX2" fmla="*/ 845818 w 845818"/>
                  <a:gd name="connsiteY2" fmla="*/ 432794 h 1133070"/>
                  <a:gd name="connsiteX3" fmla="*/ 763998 w 845818"/>
                  <a:gd name="connsiteY3" fmla="*/ 1133070 h 1133070"/>
                  <a:gd name="connsiteX4" fmla="*/ 104680 w 845818"/>
                  <a:gd name="connsiteY4" fmla="*/ 1133070 h 1133070"/>
                  <a:gd name="connsiteX5" fmla="*/ 0 w 845818"/>
                  <a:gd name="connsiteY5" fmla="*/ 432794 h 11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818" h="1133070">
                    <a:moveTo>
                      <a:pt x="0" y="432794"/>
                    </a:moveTo>
                    <a:cubicBezTo>
                      <a:pt x="204311" y="293291"/>
                      <a:pt x="289559" y="144265"/>
                      <a:pt x="434339" y="0"/>
                    </a:cubicBezTo>
                    <a:cubicBezTo>
                      <a:pt x="571499" y="144265"/>
                      <a:pt x="682464" y="302817"/>
                      <a:pt x="845818" y="432794"/>
                    </a:cubicBezTo>
                    <a:cubicBezTo>
                      <a:pt x="818545" y="666219"/>
                      <a:pt x="767458" y="897264"/>
                      <a:pt x="763998" y="1133070"/>
                    </a:cubicBezTo>
                    <a:cubicBezTo>
                      <a:pt x="544225" y="1111638"/>
                      <a:pt x="336359" y="1106876"/>
                      <a:pt x="104680" y="1133070"/>
                    </a:cubicBezTo>
                    <a:cubicBezTo>
                      <a:pt x="93600" y="902026"/>
                      <a:pt x="34893" y="666219"/>
                      <a:pt x="0" y="43279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41C8A9-8223-43BE-996F-7626546AC50D}"/>
                  </a:ext>
                </a:extLst>
              </p:cNvPr>
              <p:cNvSpPr txBox="1"/>
              <p:nvPr/>
            </p:nvSpPr>
            <p:spPr>
              <a:xfrm>
                <a:off x="6440027" y="2892384"/>
                <a:ext cx="876300" cy="57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rgbClr val="FFC000"/>
                    </a:solidFill>
                    <a:effectLst>
                      <a:reflection blurRad="6350" stA="50000" endA="300" endPos="50000" dist="29997" dir="5400000" sy="-100000" algn="bl" rotWithShape="0"/>
                    </a:effectLst>
                    <a:latin typeface="Cloister Black" panose="00000400000000000000" pitchFamily="2" charset="0"/>
                  </a:rPr>
                  <a:t> 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C</a:t>
                </a:r>
                <a:r>
                  <a:rPr lang="de-DE" sz="28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K</a:t>
                </a:r>
                <a:r>
                  <a:rPr lang="de-DE" sz="1600" baseline="30000" dirty="0" err="1">
                    <a:solidFill>
                      <a:srgbClr val="FFC000"/>
                    </a:solidFill>
                    <a:effectLst/>
                    <a:latin typeface="Cloister Black" panose="00000400000000000000" pitchFamily="2" charset="0"/>
                  </a:rPr>
                  <a:t>g</a:t>
                </a:r>
                <a:endParaRPr lang="de-DE" sz="2400" dirty="0">
                  <a:solidFill>
                    <a:srgbClr val="FFC000"/>
                  </a:solidFill>
                  <a:effectLst/>
                  <a:latin typeface="Cloister Black" panose="00000400000000000000" pitchFamily="2" charset="0"/>
                </a:endParaRPr>
              </a:p>
            </p:txBody>
          </p:sp>
          <p:sp>
            <p:nvSpPr>
              <p:cNvPr id="9" name="Freihandform: Form 20">
                <a:extLst>
                  <a:ext uri="{FF2B5EF4-FFF2-40B4-BE49-F238E27FC236}">
                    <a16:creationId xmlns:a16="http://schemas.microsoft.com/office/drawing/2014/main" id="{E5BAF8B7-4C32-4FC4-B341-183F1EAE9DF6}"/>
                  </a:ext>
                </a:extLst>
              </p:cNvPr>
              <p:cNvSpPr/>
              <p:nvPr/>
            </p:nvSpPr>
            <p:spPr>
              <a:xfrm>
                <a:off x="6487402" y="3463135"/>
                <a:ext cx="561975" cy="516730"/>
              </a:xfrm>
              <a:custGeom>
                <a:avLst/>
                <a:gdLst>
                  <a:gd name="connsiteX0" fmla="*/ 0 w 540544"/>
                  <a:gd name="connsiteY0" fmla="*/ 0 h 450056"/>
                  <a:gd name="connsiteX1" fmla="*/ 409575 w 540544"/>
                  <a:gd name="connsiteY1" fmla="*/ 450056 h 450056"/>
                  <a:gd name="connsiteX2" fmla="*/ 483394 w 540544"/>
                  <a:gd name="connsiteY2" fmla="*/ 414337 h 450056"/>
                  <a:gd name="connsiteX3" fmla="*/ 540544 w 540544"/>
                  <a:gd name="connsiteY3" fmla="*/ 354806 h 450056"/>
                  <a:gd name="connsiteX4" fmla="*/ 535781 w 540544"/>
                  <a:gd name="connsiteY4" fmla="*/ 340518 h 450056"/>
                  <a:gd name="connsiteX5" fmla="*/ 514350 w 540544"/>
                  <a:gd name="connsiteY5" fmla="*/ 342900 h 450056"/>
                  <a:gd name="connsiteX6" fmla="*/ 476250 w 540544"/>
                  <a:gd name="connsiteY6" fmla="*/ 361950 h 450056"/>
                  <a:gd name="connsiteX7" fmla="*/ 419100 w 540544"/>
                  <a:gd name="connsiteY7" fmla="*/ 392906 h 450056"/>
                  <a:gd name="connsiteX8" fmla="*/ 202406 w 540544"/>
                  <a:gd name="connsiteY8" fmla="*/ 161925 h 450056"/>
                  <a:gd name="connsiteX9" fmla="*/ 0 w 540544"/>
                  <a:gd name="connsiteY9" fmla="*/ 0 h 450056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0 w 540544"/>
                  <a:gd name="connsiteY9" fmla="*/ 0 h 473868"/>
                  <a:gd name="connsiteX0" fmla="*/ 0 w 540544"/>
                  <a:gd name="connsiteY0" fmla="*/ 0 h 473868"/>
                  <a:gd name="connsiteX1" fmla="*/ 431007 w 540544"/>
                  <a:gd name="connsiteY1" fmla="*/ 473868 h 473868"/>
                  <a:gd name="connsiteX2" fmla="*/ 483394 w 540544"/>
                  <a:gd name="connsiteY2" fmla="*/ 414337 h 473868"/>
                  <a:gd name="connsiteX3" fmla="*/ 540544 w 540544"/>
                  <a:gd name="connsiteY3" fmla="*/ 354806 h 473868"/>
                  <a:gd name="connsiteX4" fmla="*/ 535781 w 540544"/>
                  <a:gd name="connsiteY4" fmla="*/ 340518 h 473868"/>
                  <a:gd name="connsiteX5" fmla="*/ 514350 w 540544"/>
                  <a:gd name="connsiteY5" fmla="*/ 342900 h 473868"/>
                  <a:gd name="connsiteX6" fmla="*/ 476250 w 540544"/>
                  <a:gd name="connsiteY6" fmla="*/ 361950 h 473868"/>
                  <a:gd name="connsiteX7" fmla="*/ 419100 w 540544"/>
                  <a:gd name="connsiteY7" fmla="*/ 392906 h 473868"/>
                  <a:gd name="connsiteX8" fmla="*/ 202406 w 540544"/>
                  <a:gd name="connsiteY8" fmla="*/ 161925 h 473868"/>
                  <a:gd name="connsiteX9" fmla="*/ 88106 w 540544"/>
                  <a:gd name="connsiteY9" fmla="*/ 47625 h 473868"/>
                  <a:gd name="connsiteX10" fmla="*/ 0 w 540544"/>
                  <a:gd name="connsiteY10" fmla="*/ 0 h 473868"/>
                  <a:gd name="connsiteX0" fmla="*/ 0 w 561975"/>
                  <a:gd name="connsiteY0" fmla="*/ 0 h 485775"/>
                  <a:gd name="connsiteX1" fmla="*/ 452438 w 561975"/>
                  <a:gd name="connsiteY1" fmla="*/ 485775 h 485775"/>
                  <a:gd name="connsiteX2" fmla="*/ 504825 w 561975"/>
                  <a:gd name="connsiteY2" fmla="*/ 426244 h 485775"/>
                  <a:gd name="connsiteX3" fmla="*/ 561975 w 561975"/>
                  <a:gd name="connsiteY3" fmla="*/ 366713 h 485775"/>
                  <a:gd name="connsiteX4" fmla="*/ 557212 w 561975"/>
                  <a:gd name="connsiteY4" fmla="*/ 352425 h 485775"/>
                  <a:gd name="connsiteX5" fmla="*/ 535781 w 561975"/>
                  <a:gd name="connsiteY5" fmla="*/ 354807 h 485775"/>
                  <a:gd name="connsiteX6" fmla="*/ 497681 w 561975"/>
                  <a:gd name="connsiteY6" fmla="*/ 373857 h 485775"/>
                  <a:gd name="connsiteX7" fmla="*/ 440531 w 561975"/>
                  <a:gd name="connsiteY7" fmla="*/ 404813 h 485775"/>
                  <a:gd name="connsiteX8" fmla="*/ 223837 w 561975"/>
                  <a:gd name="connsiteY8" fmla="*/ 173832 h 485775"/>
                  <a:gd name="connsiteX9" fmla="*/ 109537 w 561975"/>
                  <a:gd name="connsiteY9" fmla="*/ 59532 h 485775"/>
                  <a:gd name="connsiteX10" fmla="*/ 0 w 561975"/>
                  <a:gd name="connsiteY10" fmla="*/ 0 h 485775"/>
                  <a:gd name="connsiteX0" fmla="*/ 0 w 561975"/>
                  <a:gd name="connsiteY0" fmla="*/ 30955 h 516730"/>
                  <a:gd name="connsiteX1" fmla="*/ 452438 w 561975"/>
                  <a:gd name="connsiteY1" fmla="*/ 516730 h 516730"/>
                  <a:gd name="connsiteX2" fmla="*/ 504825 w 561975"/>
                  <a:gd name="connsiteY2" fmla="*/ 457199 h 516730"/>
                  <a:gd name="connsiteX3" fmla="*/ 561975 w 561975"/>
                  <a:gd name="connsiteY3" fmla="*/ 397668 h 516730"/>
                  <a:gd name="connsiteX4" fmla="*/ 557212 w 561975"/>
                  <a:gd name="connsiteY4" fmla="*/ 383380 h 516730"/>
                  <a:gd name="connsiteX5" fmla="*/ 535781 w 561975"/>
                  <a:gd name="connsiteY5" fmla="*/ 385762 h 516730"/>
                  <a:gd name="connsiteX6" fmla="*/ 497681 w 561975"/>
                  <a:gd name="connsiteY6" fmla="*/ 404812 h 516730"/>
                  <a:gd name="connsiteX7" fmla="*/ 440531 w 561975"/>
                  <a:gd name="connsiteY7" fmla="*/ 435768 h 516730"/>
                  <a:gd name="connsiteX8" fmla="*/ 223837 w 561975"/>
                  <a:gd name="connsiteY8" fmla="*/ 204787 h 516730"/>
                  <a:gd name="connsiteX9" fmla="*/ 23812 w 561975"/>
                  <a:gd name="connsiteY9" fmla="*/ 0 h 516730"/>
                  <a:gd name="connsiteX10" fmla="*/ 0 w 561975"/>
                  <a:gd name="connsiteY10" fmla="*/ 30955 h 516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16730">
                    <a:moveTo>
                      <a:pt x="0" y="30955"/>
                    </a:moveTo>
                    <a:lnTo>
                      <a:pt x="452438" y="516730"/>
                    </a:lnTo>
                    <a:lnTo>
                      <a:pt x="504825" y="457199"/>
                    </a:lnTo>
                    <a:lnTo>
                      <a:pt x="561975" y="397668"/>
                    </a:lnTo>
                    <a:lnTo>
                      <a:pt x="557212" y="383380"/>
                    </a:lnTo>
                    <a:lnTo>
                      <a:pt x="535781" y="385762"/>
                    </a:lnTo>
                    <a:lnTo>
                      <a:pt x="497681" y="404812"/>
                    </a:lnTo>
                    <a:lnTo>
                      <a:pt x="440531" y="435768"/>
                    </a:lnTo>
                    <a:lnTo>
                      <a:pt x="223837" y="204787"/>
                    </a:lnTo>
                    <a:cubicBezTo>
                      <a:pt x="188912" y="177006"/>
                      <a:pt x="58737" y="27781"/>
                      <a:pt x="23812" y="0"/>
                    </a:cubicBezTo>
                    <a:lnTo>
                      <a:pt x="0" y="3095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Freihandform: Form 21">
                <a:extLst>
                  <a:ext uri="{FF2B5EF4-FFF2-40B4-BE49-F238E27FC236}">
                    <a16:creationId xmlns:a16="http://schemas.microsoft.com/office/drawing/2014/main" id="{2F33CB6E-5233-421B-92DB-3A70A1DCDD34}"/>
                  </a:ext>
                </a:extLst>
              </p:cNvPr>
              <p:cNvSpPr/>
              <p:nvPr/>
            </p:nvSpPr>
            <p:spPr>
              <a:xfrm>
                <a:off x="6477878" y="2665417"/>
                <a:ext cx="121444" cy="812007"/>
              </a:xfrm>
              <a:custGeom>
                <a:avLst/>
                <a:gdLst>
                  <a:gd name="connsiteX0" fmla="*/ 85725 w 121444"/>
                  <a:gd name="connsiteY0" fmla="*/ 0 h 812007"/>
                  <a:gd name="connsiteX1" fmla="*/ 121444 w 121444"/>
                  <a:gd name="connsiteY1" fmla="*/ 52388 h 812007"/>
                  <a:gd name="connsiteX2" fmla="*/ 40481 w 121444"/>
                  <a:gd name="connsiteY2" fmla="*/ 685800 h 812007"/>
                  <a:gd name="connsiteX3" fmla="*/ 28575 w 121444"/>
                  <a:gd name="connsiteY3" fmla="*/ 783432 h 812007"/>
                  <a:gd name="connsiteX4" fmla="*/ 0 w 121444"/>
                  <a:gd name="connsiteY4" fmla="*/ 812007 h 812007"/>
                  <a:gd name="connsiteX5" fmla="*/ 85725 w 121444"/>
                  <a:gd name="connsiteY5" fmla="*/ 0 h 81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444" h="812007">
                    <a:moveTo>
                      <a:pt x="85725" y="0"/>
                    </a:moveTo>
                    <a:lnTo>
                      <a:pt x="121444" y="52388"/>
                    </a:lnTo>
                    <a:lnTo>
                      <a:pt x="40481" y="685800"/>
                    </a:lnTo>
                    <a:lnTo>
                      <a:pt x="28575" y="783432"/>
                    </a:lnTo>
                    <a:lnTo>
                      <a:pt x="0" y="812007"/>
                    </a:lnTo>
                    <a:lnTo>
                      <a:pt x="857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5A867E21-BB97-4B19-9C37-31DE6CD0CA9F}"/>
                  </a:ext>
                </a:extLst>
              </p:cNvPr>
              <p:cNvCxnSpPr>
                <a:cxnSpLocks/>
                <a:stCxn id="5" idx="4"/>
                <a:endCxn id="7" idx="4"/>
              </p:cNvCxnSpPr>
              <p:nvPr/>
            </p:nvCxnSpPr>
            <p:spPr>
              <a:xfrm flipH="1">
                <a:off x="7269023" y="2635236"/>
                <a:ext cx="51606" cy="9638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BE2DBBAB-6B70-4E46-8C06-5518917159B9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7373701" y="3425036"/>
                <a:ext cx="68579" cy="64004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lumMod val="85000"/>
                        <a:alpha val="4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ihandform: Form 24">
                <a:extLst>
                  <a:ext uri="{FF2B5EF4-FFF2-40B4-BE49-F238E27FC236}">
                    <a16:creationId xmlns:a16="http://schemas.microsoft.com/office/drawing/2014/main" id="{6B7CFD57-9936-4E11-B597-ECD46E72193E}"/>
                  </a:ext>
                </a:extLst>
              </p:cNvPr>
              <p:cNvSpPr/>
              <p:nvPr/>
            </p:nvSpPr>
            <p:spPr>
              <a:xfrm>
                <a:off x="6580272" y="2667953"/>
                <a:ext cx="700086" cy="45719"/>
              </a:xfrm>
              <a:custGeom>
                <a:avLst/>
                <a:gdLst>
                  <a:gd name="connsiteX0" fmla="*/ 690562 w 690562"/>
                  <a:gd name="connsiteY0" fmla="*/ 0 h 52388"/>
                  <a:gd name="connsiteX1" fmla="*/ 671512 w 690562"/>
                  <a:gd name="connsiteY1" fmla="*/ 52388 h 52388"/>
                  <a:gd name="connsiteX2" fmla="*/ 23812 w 690562"/>
                  <a:gd name="connsiteY2" fmla="*/ 50006 h 52388"/>
                  <a:gd name="connsiteX3" fmla="*/ 0 w 690562"/>
                  <a:gd name="connsiteY3" fmla="*/ 11906 h 52388"/>
                  <a:gd name="connsiteX4" fmla="*/ 690562 w 690562"/>
                  <a:gd name="connsiteY4" fmla="*/ 0 h 52388"/>
                  <a:gd name="connsiteX0" fmla="*/ 673893 w 673893"/>
                  <a:gd name="connsiteY0" fmla="*/ 16669 h 40482"/>
                  <a:gd name="connsiteX1" fmla="*/ 671512 w 673893"/>
                  <a:gd name="connsiteY1" fmla="*/ 40482 h 40482"/>
                  <a:gd name="connsiteX2" fmla="*/ 23812 w 673893"/>
                  <a:gd name="connsiteY2" fmla="*/ 38100 h 40482"/>
                  <a:gd name="connsiteX3" fmla="*/ 0 w 673893"/>
                  <a:gd name="connsiteY3" fmla="*/ 0 h 40482"/>
                  <a:gd name="connsiteX4" fmla="*/ 673893 w 673893"/>
                  <a:gd name="connsiteY4" fmla="*/ 16669 h 40482"/>
                  <a:gd name="connsiteX0" fmla="*/ 661986 w 661986"/>
                  <a:gd name="connsiteY0" fmla="*/ 2381 h 26194"/>
                  <a:gd name="connsiteX1" fmla="*/ 659605 w 661986"/>
                  <a:gd name="connsiteY1" fmla="*/ 26194 h 26194"/>
                  <a:gd name="connsiteX2" fmla="*/ 11905 w 661986"/>
                  <a:gd name="connsiteY2" fmla="*/ 23812 h 26194"/>
                  <a:gd name="connsiteX3" fmla="*/ 0 w 661986"/>
                  <a:gd name="connsiteY3" fmla="*/ 0 h 26194"/>
                  <a:gd name="connsiteX4" fmla="*/ 661986 w 661986"/>
                  <a:gd name="connsiteY4" fmla="*/ 2381 h 26194"/>
                  <a:gd name="connsiteX0" fmla="*/ 681036 w 681036"/>
                  <a:gd name="connsiteY0" fmla="*/ 0 h 30957"/>
                  <a:gd name="connsiteX1" fmla="*/ 659605 w 681036"/>
                  <a:gd name="connsiteY1" fmla="*/ 30957 h 30957"/>
                  <a:gd name="connsiteX2" fmla="*/ 11905 w 681036"/>
                  <a:gd name="connsiteY2" fmla="*/ 28575 h 30957"/>
                  <a:gd name="connsiteX3" fmla="*/ 0 w 681036"/>
                  <a:gd name="connsiteY3" fmla="*/ 4763 h 30957"/>
                  <a:gd name="connsiteX4" fmla="*/ 681036 w 681036"/>
                  <a:gd name="connsiteY4" fmla="*/ 0 h 30957"/>
                  <a:gd name="connsiteX0" fmla="*/ 700086 w 700086"/>
                  <a:gd name="connsiteY0" fmla="*/ 0 h 30957"/>
                  <a:gd name="connsiteX1" fmla="*/ 678655 w 700086"/>
                  <a:gd name="connsiteY1" fmla="*/ 30957 h 30957"/>
                  <a:gd name="connsiteX2" fmla="*/ 30955 w 700086"/>
                  <a:gd name="connsiteY2" fmla="*/ 28575 h 30957"/>
                  <a:gd name="connsiteX3" fmla="*/ 0 w 700086"/>
                  <a:gd name="connsiteY3" fmla="*/ 4763 h 30957"/>
                  <a:gd name="connsiteX4" fmla="*/ 700086 w 700086"/>
                  <a:gd name="connsiteY4" fmla="*/ 0 h 3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086" h="30957">
                    <a:moveTo>
                      <a:pt x="700086" y="0"/>
                    </a:moveTo>
                    <a:lnTo>
                      <a:pt x="678655" y="30957"/>
                    </a:lnTo>
                    <a:lnTo>
                      <a:pt x="30955" y="28575"/>
                    </a:lnTo>
                    <a:lnTo>
                      <a:pt x="0" y="4763"/>
                    </a:lnTo>
                    <a:lnTo>
                      <a:pt x="70008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: Form 25">
                <a:extLst>
                  <a:ext uri="{FF2B5EF4-FFF2-40B4-BE49-F238E27FC236}">
                    <a16:creationId xmlns:a16="http://schemas.microsoft.com/office/drawing/2014/main" id="{94E1150F-2162-4674-9359-DE4B30802DEC}"/>
                  </a:ext>
                </a:extLst>
              </p:cNvPr>
              <p:cNvSpPr/>
              <p:nvPr/>
            </p:nvSpPr>
            <p:spPr>
              <a:xfrm>
                <a:off x="7282740" y="2686849"/>
                <a:ext cx="140494" cy="752475"/>
              </a:xfrm>
              <a:custGeom>
                <a:avLst/>
                <a:gdLst>
                  <a:gd name="connsiteX0" fmla="*/ 0 w 140494"/>
                  <a:gd name="connsiteY0" fmla="*/ 45243 h 752475"/>
                  <a:gd name="connsiteX1" fmla="*/ 28575 w 140494"/>
                  <a:gd name="connsiteY1" fmla="*/ 0 h 752475"/>
                  <a:gd name="connsiteX2" fmla="*/ 140494 w 140494"/>
                  <a:gd name="connsiteY2" fmla="*/ 752475 h 752475"/>
                  <a:gd name="connsiteX3" fmla="*/ 107157 w 140494"/>
                  <a:gd name="connsiteY3" fmla="*/ 721518 h 752475"/>
                  <a:gd name="connsiteX4" fmla="*/ 0 w 140494"/>
                  <a:gd name="connsiteY4" fmla="*/ 4524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752475">
                    <a:moveTo>
                      <a:pt x="0" y="45243"/>
                    </a:moveTo>
                    <a:lnTo>
                      <a:pt x="28575" y="0"/>
                    </a:lnTo>
                    <a:lnTo>
                      <a:pt x="140494" y="752475"/>
                    </a:lnTo>
                    <a:lnTo>
                      <a:pt x="107157" y="721518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651682" y="1453556"/>
            <a:ext cx="10493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Bahnschrift Light"/>
              </a:rPr>
              <a:t>Abbildungen:</a:t>
            </a:r>
            <a:endParaRPr lang="de-DE" sz="1600" dirty="0">
              <a:latin typeface="Bahnschrift Light"/>
            </a:endParaRPr>
          </a:p>
          <a:p>
            <a:endParaRPr lang="de-DE" sz="1400" dirty="0">
              <a:latin typeface="Bahnschrift Light"/>
            </a:endParaRPr>
          </a:p>
          <a:p>
            <a:r>
              <a:rPr lang="de-DE" sz="1400" dirty="0">
                <a:latin typeface="Bahnschrift Light"/>
              </a:rPr>
              <a:t>Python:</a:t>
            </a:r>
            <a:br>
              <a:rPr lang="de-DE" sz="1400" dirty="0">
                <a:latin typeface="Bahnschrift Light"/>
              </a:rPr>
            </a:br>
            <a:r>
              <a:rPr lang="de-DE" sz="1400" dirty="0">
                <a:latin typeface="Bahnschrift Light"/>
                <a:hlinkClick r:id="rId2"/>
              </a:rPr>
              <a:t>https://upload.wikimedia.org/wikipedia/commons/thumb/f/f8/Python_logo_and_wordmark.svg/2000px-Python_logo_and_wordmark.svg.png</a:t>
            </a:r>
            <a:endParaRPr lang="de-DE" sz="1400" dirty="0">
              <a:latin typeface="Bahnschrift Light"/>
            </a:endParaRPr>
          </a:p>
          <a:p>
            <a:r>
              <a:rPr lang="de-DE" sz="1400" dirty="0" err="1">
                <a:latin typeface="Bahnschrift Light"/>
              </a:rPr>
              <a:t>Pyglet</a:t>
            </a:r>
            <a:r>
              <a:rPr lang="de-DE" sz="1400" dirty="0">
                <a:latin typeface="Bahnschrift Light"/>
              </a:rPr>
              <a:t>:</a:t>
            </a:r>
            <a:br>
              <a:rPr lang="de-DE" sz="1400" dirty="0">
                <a:latin typeface="Bahnschrift Light"/>
              </a:rPr>
            </a:br>
            <a:r>
              <a:rPr lang="de-DE" sz="1400" dirty="0">
                <a:latin typeface="Bahnschrift Light"/>
                <a:hlinkClick r:id="rId3"/>
              </a:rPr>
              <a:t>https://pyglet.readthedocs.io/en/pyglet-1.3-maintenance/_static/logo.png</a:t>
            </a:r>
            <a:endParaRPr lang="de-DE" sz="1400" dirty="0">
              <a:latin typeface="Bahnschrift Light"/>
            </a:endParaRPr>
          </a:p>
          <a:p>
            <a:r>
              <a:rPr lang="de-DE" sz="1400" dirty="0">
                <a:latin typeface="Bahnschrift Light"/>
              </a:rPr>
              <a:t>Visual Studio Code:</a:t>
            </a:r>
          </a:p>
          <a:p>
            <a:r>
              <a:rPr lang="de-DE" sz="1400" dirty="0">
                <a:latin typeface="Bahnschrift Light"/>
                <a:hlinkClick r:id="rId4"/>
              </a:rPr>
              <a:t>https://blog.launchdarkly.com/wp-content/uploads/2018/10/visualstudio_code-card.png</a:t>
            </a:r>
            <a:endParaRPr lang="de-DE" sz="1400" dirty="0">
              <a:latin typeface="Bahnschrift Light"/>
            </a:endParaRPr>
          </a:p>
          <a:p>
            <a:r>
              <a:rPr lang="de-DE" sz="1400" dirty="0" err="1">
                <a:latin typeface="Bahnschrift Light"/>
              </a:rPr>
              <a:t>GitHub</a:t>
            </a:r>
            <a:r>
              <a:rPr lang="de-DE" sz="1400" dirty="0">
                <a:latin typeface="Bahnschrift Light"/>
              </a:rPr>
              <a:t>:</a:t>
            </a:r>
          </a:p>
          <a:p>
            <a:r>
              <a:rPr lang="de-DE" sz="1400" dirty="0">
                <a:latin typeface="Bahnschrift Light"/>
                <a:hlinkClick r:id="rId5"/>
              </a:rPr>
              <a:t>https://i.pinimg.com/originals/2c/b6/70/2cb670b6ddd8922a1c1b2fee4f6f758c.jpg</a:t>
            </a:r>
            <a:endParaRPr lang="de-DE" sz="1400" dirty="0">
              <a:latin typeface="Bahnschrift Light"/>
            </a:endParaRPr>
          </a:p>
          <a:p>
            <a:r>
              <a:rPr lang="de-DE" sz="1400" dirty="0">
                <a:latin typeface="Bahnschrift Light"/>
              </a:rPr>
              <a:t>PowerPoint:</a:t>
            </a:r>
          </a:p>
          <a:p>
            <a:r>
              <a:rPr lang="de-DE" sz="1400" dirty="0">
                <a:latin typeface="Bahnschrift Light"/>
                <a:hlinkClick r:id="rId6"/>
              </a:rPr>
              <a:t>https://upload.wikimedia.org/wikipedia/commons/thumb/2/2e/Microsoft_Office_PowerPoint_%282018%E2%80%93present%29.svg/1200px-Microsoft_Office_PowerPoint_%282018%E2%80%93present%29.svg.png</a:t>
            </a:r>
            <a:endParaRPr lang="de-DE" sz="1400" dirty="0">
              <a:latin typeface="Bahnschrift Light"/>
            </a:endParaRPr>
          </a:p>
          <a:p>
            <a:r>
              <a:rPr lang="de-DE" sz="1400" dirty="0">
                <a:latin typeface="Bahnschrift Light"/>
              </a:rPr>
              <a:t>GIMP:</a:t>
            </a:r>
          </a:p>
          <a:p>
            <a:r>
              <a:rPr lang="de-DE" sz="1400" dirty="0">
                <a:latin typeface="Bahnschrift Light"/>
                <a:hlinkClick r:id="rId7"/>
              </a:rPr>
              <a:t>https://www.lifewire.com/thmb/3kyCt_qw_e8WEDHCNHpM2JSvRPk=/768x0/filters:no_upscale():max_bytes(150000):strip_icc()/38697996845_8eca46f65b_o-5b30a3d1eb97de00360d8683.png</a:t>
            </a:r>
            <a:endParaRPr lang="de-DE" sz="1400" dirty="0">
              <a:latin typeface="Bahnschrift Light"/>
            </a:endParaRPr>
          </a:p>
          <a:p>
            <a:r>
              <a:rPr lang="de-DE" sz="1400" dirty="0">
                <a:latin typeface="Bahnschrift Light"/>
              </a:rPr>
              <a:t>Paint:</a:t>
            </a:r>
          </a:p>
          <a:p>
            <a:r>
              <a:rPr lang="de-DE" sz="1600" dirty="0">
                <a:latin typeface="Bahnschrift Light"/>
                <a:hlinkClick r:id="rId8"/>
              </a:rPr>
              <a:t>https://vignette.wikia.nocookie.net/logopedia/images/4/42/MSPaint.png/revision/latest?cb=20170914053117</a:t>
            </a:r>
            <a:endParaRPr lang="de-DE" sz="1600" dirty="0">
              <a:latin typeface="Bahnschrift Light"/>
            </a:endParaRPr>
          </a:p>
          <a:p>
            <a:endParaRPr lang="de-DE" sz="1600" dirty="0">
              <a:latin typeface="Bahnschrif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5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Agency FB</vt:lpstr>
      <vt:lpstr>Arial</vt:lpstr>
      <vt:lpstr>Bahnschrift Light</vt:lpstr>
      <vt:lpstr>Calibri</vt:lpstr>
      <vt:lpstr>Calibri Light</vt:lpstr>
      <vt:lpstr>Cloister BLack</vt:lpstr>
      <vt:lpstr>Cloister BLack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Wimmer</dc:creator>
  <cp:lastModifiedBy>Maximilian Wimmer</cp:lastModifiedBy>
  <cp:revision>41</cp:revision>
  <dcterms:created xsi:type="dcterms:W3CDTF">2019-07-16T16:26:58Z</dcterms:created>
  <dcterms:modified xsi:type="dcterms:W3CDTF">2020-01-31T23:58:09Z</dcterms:modified>
</cp:coreProperties>
</file>