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2" r:id="rId5"/>
    <p:sldId id="267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408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0546-1D0B-4E4D-84AD-68F9DF63BD3A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3D8F-FEF2-46DB-9A74-6F1BE9058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6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3D8F-FEF2-46DB-9A74-6F1BE90581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1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3D8F-FEF2-46DB-9A74-6F1BE90581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3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1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97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50A9-9BA7-4E46-A55E-79B1D78F1CA0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E356-B5E1-49C5-92A8-A27B4CAEC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7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4017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start</a:t>
            </a:r>
            <a:r>
              <a:rPr lang="de-DE" i="1" dirty="0" smtClean="0"/>
              <a:t> screen</a:t>
            </a:r>
            <a:br>
              <a:rPr lang="de-DE" i="1" dirty="0" smtClean="0"/>
            </a:br>
            <a:r>
              <a:rPr lang="de-DE" sz="1200" dirty="0" smtClean="0"/>
              <a:t>LOCAL -&gt; </a:t>
            </a:r>
            <a:r>
              <a:rPr lang="de-DE" sz="1200" dirty="0" err="1" smtClean="0"/>
              <a:t>starts</a:t>
            </a:r>
            <a:r>
              <a:rPr lang="de-DE" sz="1200" dirty="0" smtClean="0"/>
              <a:t> </a:t>
            </a:r>
            <a:r>
              <a:rPr lang="de-DE" sz="1200" dirty="0" err="1" smtClean="0"/>
              <a:t>old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endParaRPr lang="de-DE" sz="1200" dirty="0" smtClean="0"/>
          </a:p>
          <a:p>
            <a:r>
              <a:rPr lang="de-DE" sz="1200" dirty="0" smtClean="0"/>
              <a:t>ONLINE -&gt; </a:t>
            </a:r>
            <a:br>
              <a:rPr lang="de-DE" sz="1200" dirty="0" smtClean="0"/>
            </a:br>
            <a:r>
              <a:rPr lang="de-DE" sz="1200" dirty="0" smtClean="0"/>
              <a:t>	- </a:t>
            </a:r>
            <a:r>
              <a:rPr lang="de-DE" sz="1200" dirty="0" err="1" smtClean="0"/>
              <a:t>accout</a:t>
            </a:r>
            <a:r>
              <a:rPr lang="de-DE" sz="1200" dirty="0" smtClean="0"/>
              <a:t> (</a:t>
            </a:r>
            <a:r>
              <a:rPr lang="de-DE" sz="1200" dirty="0" err="1" smtClean="0"/>
              <a:t>enter</a:t>
            </a:r>
            <a:r>
              <a:rPr lang="de-DE" sz="1200" dirty="0" smtClean="0"/>
              <a:t> </a:t>
            </a:r>
            <a:r>
              <a:rPr lang="de-DE" sz="1200" dirty="0" err="1" smtClean="0"/>
              <a:t>username</a:t>
            </a:r>
            <a:r>
              <a:rPr lang="de-DE" sz="1200" dirty="0" smtClean="0"/>
              <a:t>)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- </a:t>
            </a:r>
            <a:r>
              <a:rPr lang="de-DE" sz="1200" dirty="0" err="1" smtClean="0"/>
              <a:t>select</a:t>
            </a:r>
            <a:r>
              <a:rPr lang="de-DE" sz="1200" dirty="0" smtClean="0"/>
              <a:t> </a:t>
            </a:r>
            <a:r>
              <a:rPr lang="de-DE" sz="1200" dirty="0" err="1" smtClean="0"/>
              <a:t>server</a:t>
            </a:r>
            <a:r>
              <a:rPr lang="de-DE" sz="1200" dirty="0" smtClean="0"/>
              <a:t> (</a:t>
            </a:r>
            <a:r>
              <a:rPr lang="de-DE" sz="1200" dirty="0" err="1" smtClean="0"/>
              <a:t>default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entering</a:t>
            </a:r>
            <a:r>
              <a:rPr lang="de-DE" sz="1200" dirty="0" smtClean="0"/>
              <a:t> </a:t>
            </a:r>
            <a:r>
              <a:rPr lang="de-DE" sz="1200" dirty="0" err="1" smtClean="0"/>
              <a:t>addr</a:t>
            </a:r>
            <a:r>
              <a:rPr lang="de-DE" sz="1200" dirty="0" smtClean="0"/>
              <a:t>.)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(</a:t>
            </a:r>
            <a:r>
              <a:rPr lang="de-DE" sz="1200" dirty="0" err="1" smtClean="0"/>
              <a:t>server</a:t>
            </a:r>
            <a:r>
              <a:rPr lang="de-DE" sz="1200" dirty="0" smtClean="0"/>
              <a:t> </a:t>
            </a:r>
            <a:r>
              <a:rPr lang="de-DE" sz="1200" dirty="0" err="1" smtClean="0"/>
              <a:t>sends</a:t>
            </a:r>
            <a:r>
              <a:rPr lang="de-DE" sz="1200" dirty="0" smtClean="0"/>
              <a:t> </a:t>
            </a:r>
            <a:r>
              <a:rPr lang="de-DE" sz="1200" dirty="0" err="1" smtClean="0"/>
              <a:t>certain</a:t>
            </a:r>
            <a:r>
              <a:rPr lang="de-DE" sz="1200" dirty="0" smtClean="0"/>
              <a:t> </a:t>
            </a:r>
            <a:r>
              <a:rPr lang="de-DE" sz="1200" dirty="0" err="1" smtClean="0"/>
              <a:t>welcome</a:t>
            </a:r>
            <a:r>
              <a:rPr lang="de-DE" sz="1200" dirty="0" smtClean="0"/>
              <a:t> </a:t>
            </a:r>
            <a:r>
              <a:rPr lang="de-DE" sz="1200" dirty="0" err="1" smtClean="0"/>
              <a:t>message</a:t>
            </a:r>
            <a:r>
              <a:rPr lang="de-DE" sz="1200" dirty="0" smtClean="0"/>
              <a:t> so </a:t>
            </a:r>
            <a:r>
              <a:rPr lang="de-DE" sz="1200" dirty="0" err="1" smtClean="0"/>
              <a:t>client</a:t>
            </a:r>
            <a:r>
              <a:rPr lang="de-DE" sz="1200" dirty="0" smtClean="0"/>
              <a:t> </a:t>
            </a:r>
            <a:r>
              <a:rPr lang="de-DE" sz="1200" dirty="0" err="1" smtClean="0"/>
              <a:t>knows</a:t>
            </a:r>
            <a:r>
              <a:rPr lang="de-DE" sz="1200" dirty="0" smtClean="0"/>
              <a:t> </a:t>
            </a:r>
            <a:r>
              <a:rPr lang="de-DE" sz="1200" dirty="0" err="1" smtClean="0"/>
              <a:t>its</a:t>
            </a:r>
            <a:r>
              <a:rPr lang="de-DE" sz="1200" dirty="0" smtClean="0"/>
              <a:t> a </a:t>
            </a:r>
            <a:r>
              <a:rPr lang="de-DE" sz="1200" dirty="0" err="1" smtClean="0"/>
              <a:t>cardgame</a:t>
            </a:r>
            <a:r>
              <a:rPr lang="de-DE" sz="1200" dirty="0" smtClean="0"/>
              <a:t> </a:t>
            </a:r>
            <a:r>
              <a:rPr lang="de-DE" sz="1200" dirty="0" err="1" smtClean="0"/>
              <a:t>server</a:t>
            </a:r>
            <a:r>
              <a:rPr lang="de-DE" sz="1200" dirty="0" smtClean="0"/>
              <a:t> + </a:t>
            </a:r>
            <a:r>
              <a:rPr lang="de-DE" sz="1200" dirty="0" err="1" smtClean="0"/>
              <a:t>client</a:t>
            </a:r>
            <a:r>
              <a:rPr lang="de-DE" sz="1200" dirty="0" smtClean="0"/>
              <a:t> </a:t>
            </a:r>
            <a:r>
              <a:rPr lang="de-DE" sz="1200" dirty="0" err="1" smtClean="0"/>
              <a:t>sends</a:t>
            </a:r>
            <a:r>
              <a:rPr lang="de-DE" sz="1200" dirty="0" smtClean="0"/>
              <a:t> </a:t>
            </a:r>
            <a:r>
              <a:rPr lang="de-DE" sz="1200" dirty="0" err="1" smtClean="0"/>
              <a:t>name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server</a:t>
            </a:r>
            <a:r>
              <a:rPr lang="de-DE" sz="1200" dirty="0" smtClean="0"/>
              <a:t> </a:t>
            </a:r>
            <a:r>
              <a:rPr lang="de-DE" sz="1200" dirty="0" err="1" smtClean="0"/>
              <a:t>makes</a:t>
            </a:r>
            <a:r>
              <a:rPr lang="de-DE" sz="1200" dirty="0" smtClean="0"/>
              <a:t> </a:t>
            </a:r>
            <a:r>
              <a:rPr lang="de-DE" sz="1200" dirty="0" err="1" smtClean="0"/>
              <a:t>sure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doesnt</a:t>
            </a:r>
            <a:r>
              <a:rPr lang="de-DE" sz="1200" dirty="0" smtClean="0"/>
              <a:t> </a:t>
            </a:r>
            <a:r>
              <a:rPr lang="de-DE" sz="1200" dirty="0" err="1" smtClean="0"/>
              <a:t>exist</a:t>
            </a:r>
            <a:r>
              <a:rPr lang="de-DE" sz="1200" dirty="0" smtClean="0"/>
              <a:t> </a:t>
            </a:r>
            <a:r>
              <a:rPr lang="de-DE" sz="1200" dirty="0" err="1" smtClean="0"/>
              <a:t>already</a:t>
            </a:r>
            <a:r>
              <a:rPr lang="de-DE" sz="1200" dirty="0" smtClean="0"/>
              <a:t> (</a:t>
            </a:r>
            <a:r>
              <a:rPr lang="de-DE" sz="1200" dirty="0" err="1" smtClean="0"/>
              <a:t>accout</a:t>
            </a:r>
            <a:r>
              <a:rPr lang="de-DE" sz="1200" dirty="0" smtClean="0"/>
              <a:t> </a:t>
            </a:r>
            <a:r>
              <a:rPr lang="de-DE" sz="1200" dirty="0" err="1" smtClean="0"/>
              <a:t>creation</a:t>
            </a:r>
            <a:r>
              <a:rPr lang="de-DE" sz="1200" dirty="0" smtClean="0"/>
              <a:t> </a:t>
            </a:r>
            <a:r>
              <a:rPr lang="de-DE" sz="1200" dirty="0" err="1" smtClean="0"/>
              <a:t>could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skipped</a:t>
            </a:r>
            <a:r>
              <a:rPr lang="de-DE" sz="1200" dirty="0" smtClean="0"/>
              <a:t>.. </a:t>
            </a:r>
            <a:r>
              <a:rPr lang="de-DE" sz="1200" dirty="0" err="1" smtClean="0"/>
              <a:t>Later</a:t>
            </a:r>
            <a:r>
              <a:rPr lang="de-DE" sz="1200" dirty="0" smtClean="0"/>
              <a:t> </a:t>
            </a:r>
            <a:r>
              <a:rPr lang="de-DE" sz="1200" dirty="0" err="1" smtClean="0"/>
              <a:t>perhaps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leveling</a:t>
            </a:r>
            <a:r>
              <a:rPr lang="de-DE" sz="1200" dirty="0" smtClean="0"/>
              <a:t> etc.))</a:t>
            </a:r>
            <a:endParaRPr lang="de-DE" dirty="0"/>
          </a:p>
          <a:p>
            <a:r>
              <a:rPr lang="de-DE" sz="1200" dirty="0" smtClean="0"/>
              <a:t>	- </a:t>
            </a:r>
            <a:r>
              <a:rPr lang="de-DE" sz="1200" dirty="0" err="1" smtClean="0"/>
              <a:t>select</a:t>
            </a:r>
            <a:r>
              <a:rPr lang="de-DE" sz="1200" dirty="0" smtClean="0"/>
              <a:t> </a:t>
            </a:r>
            <a:r>
              <a:rPr lang="de-DE" sz="1200" dirty="0" err="1" smtClean="0"/>
              <a:t>hand</a:t>
            </a:r>
            <a:endParaRPr lang="de-DE" sz="1200" dirty="0" smtClean="0"/>
          </a:p>
          <a:p>
            <a:r>
              <a:rPr lang="de-DE" sz="1200" dirty="0"/>
              <a:t>	</a:t>
            </a:r>
            <a:r>
              <a:rPr lang="de-DE" sz="1200" dirty="0" smtClean="0"/>
              <a:t>- </a:t>
            </a:r>
            <a:r>
              <a:rPr lang="de-DE" sz="1200" dirty="0" err="1" smtClean="0"/>
              <a:t>ready</a:t>
            </a:r>
            <a:r>
              <a:rPr lang="de-DE" sz="1200" dirty="0" smtClean="0"/>
              <a:t> </a:t>
            </a:r>
            <a:r>
              <a:rPr lang="de-DE" sz="1200" dirty="0" err="1" smtClean="0"/>
              <a:t>up</a:t>
            </a:r>
            <a:endParaRPr lang="de-DE" sz="1200" dirty="0" smtClean="0"/>
          </a:p>
          <a:p>
            <a:r>
              <a:rPr lang="de-DE" sz="1200" dirty="0"/>
              <a:t>	</a:t>
            </a:r>
            <a:r>
              <a:rPr lang="de-DE" sz="1200" dirty="0" smtClean="0"/>
              <a:t>- </a:t>
            </a:r>
            <a:r>
              <a:rPr lang="de-DE" sz="1200" dirty="0" err="1" smtClean="0"/>
              <a:t>starting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when</a:t>
            </a:r>
            <a:r>
              <a:rPr lang="de-DE" sz="1200" dirty="0" smtClean="0"/>
              <a:t> </a:t>
            </a:r>
            <a:r>
              <a:rPr lang="de-DE" sz="1200" dirty="0" err="1" smtClean="0"/>
              <a:t>lobby</a:t>
            </a:r>
            <a:r>
              <a:rPr lang="de-DE" sz="1200" dirty="0" smtClean="0"/>
              <a:t> </a:t>
            </a:r>
            <a:r>
              <a:rPr lang="de-DE" sz="1200" dirty="0" err="1" smtClean="0"/>
              <a:t>found</a:t>
            </a:r>
            <a:r>
              <a:rPr lang="de-DE" sz="1200" dirty="0" smtClean="0"/>
              <a:t> + </a:t>
            </a:r>
            <a:r>
              <a:rPr lang="de-DE" sz="1200" dirty="0" err="1" smtClean="0"/>
              <a:t>both</a:t>
            </a:r>
            <a:r>
              <a:rPr lang="de-DE" sz="1200" dirty="0" smtClean="0"/>
              <a:t> </a:t>
            </a:r>
            <a:r>
              <a:rPr lang="de-DE" sz="1200" dirty="0" err="1" smtClean="0"/>
              <a:t>ready</a:t>
            </a:r>
            <a:endParaRPr lang="de-DE" sz="1200" dirty="0" smtClean="0"/>
          </a:p>
          <a:p>
            <a:r>
              <a:rPr lang="de-DE" sz="1200" dirty="0" smtClean="0"/>
              <a:t>SETTINGS -&gt;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- THEME („</a:t>
            </a:r>
            <a:r>
              <a:rPr lang="de-DE" sz="1200" dirty="0" err="1" smtClean="0"/>
              <a:t>moder</a:t>
            </a:r>
            <a:r>
              <a:rPr lang="de-DE" sz="1200" dirty="0" smtClean="0"/>
              <a:t>“, „classic“, „</a:t>
            </a:r>
            <a:r>
              <a:rPr lang="de-DE" sz="1200" dirty="0" err="1" smtClean="0"/>
              <a:t>aloj</a:t>
            </a:r>
            <a:r>
              <a:rPr lang="de-DE" sz="1200" dirty="0" smtClean="0"/>
              <a:t>“) (classic=</a:t>
            </a:r>
            <a:r>
              <a:rPr lang="de-DE" sz="1200" dirty="0" err="1" smtClean="0"/>
              <a:t>old</a:t>
            </a:r>
            <a:r>
              <a:rPr lang="de-DE" sz="1200" dirty="0" smtClean="0"/>
              <a:t> </a:t>
            </a:r>
            <a:r>
              <a:rPr lang="de-DE" sz="1200" dirty="0" err="1" smtClean="0"/>
              <a:t>sprites</a:t>
            </a:r>
            <a:r>
              <a:rPr lang="de-DE" sz="1200" dirty="0" smtClean="0"/>
              <a:t>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- SOUND (?) (VOLUME </a:t>
            </a:r>
            <a:r>
              <a:rPr lang="de-DE" sz="1200" dirty="0" err="1" smtClean="0"/>
              <a:t>knob</a:t>
            </a:r>
            <a:r>
              <a:rPr lang="de-DE" sz="1200" dirty="0" smtClean="0"/>
              <a:t>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- CREDITS</a:t>
            </a:r>
            <a:br>
              <a:rPr lang="de-DE" sz="1200" dirty="0" smtClean="0"/>
            </a:br>
            <a:r>
              <a:rPr lang="de-DE" sz="1200" dirty="0" smtClean="0"/>
              <a:t>	- FULLSCREEN (ON/OFF)</a:t>
            </a:r>
            <a:br>
              <a:rPr lang="de-DE" sz="1200" dirty="0" smtClean="0"/>
            </a:br>
            <a:r>
              <a:rPr lang="de-DE" sz="1200" dirty="0" smtClean="0"/>
              <a:t>	- WEBSITE MODE (?!)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(</a:t>
            </a:r>
            <a:r>
              <a:rPr lang="de-DE" sz="1200" dirty="0" err="1" smtClean="0"/>
              <a:t>starts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window</a:t>
            </a:r>
            <a:r>
              <a:rPr lang="de-DE" sz="1200" dirty="0" smtClean="0"/>
              <a:t> in </a:t>
            </a:r>
            <a:r>
              <a:rPr lang="de-DE" sz="1200" dirty="0" err="1" smtClean="0"/>
              <a:t>browser</a:t>
            </a:r>
            <a:r>
              <a:rPr lang="de-DE" sz="1200" dirty="0" smtClean="0"/>
              <a:t> – </a:t>
            </a:r>
            <a:r>
              <a:rPr lang="de-DE" sz="1200" dirty="0" err="1" smtClean="0"/>
              <a:t>beta</a:t>
            </a:r>
            <a:r>
              <a:rPr lang="de-DE" sz="1200" dirty="0" smtClean="0"/>
              <a:t> + 	</a:t>
            </a:r>
            <a:r>
              <a:rPr lang="de-DE" sz="1200" dirty="0" err="1" smtClean="0"/>
              <a:t>testing</a:t>
            </a:r>
            <a:r>
              <a:rPr lang="de-DE" sz="1200" dirty="0" smtClean="0"/>
              <a:t>/ </a:t>
            </a:r>
            <a:r>
              <a:rPr lang="de-DE" sz="1200" dirty="0" err="1" smtClean="0"/>
              <a:t>redirects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website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browser</a:t>
            </a:r>
            <a:r>
              <a:rPr lang="de-DE" sz="1200" dirty="0" smtClean="0"/>
              <a:t> </a:t>
            </a:r>
            <a:r>
              <a:rPr lang="de-DE" sz="1200" dirty="0" err="1" smtClean="0"/>
              <a:t>play</a:t>
            </a:r>
            <a:r>
              <a:rPr lang="de-DE" sz="1200" dirty="0" smtClean="0"/>
              <a:t>)</a:t>
            </a:r>
            <a:br>
              <a:rPr lang="de-DE" sz="1200" dirty="0" smtClean="0"/>
            </a:br>
            <a:endParaRPr lang="de-DE" sz="1200" dirty="0" smtClean="0"/>
          </a:p>
          <a:p>
            <a:r>
              <a:rPr lang="de-DE" sz="1200" dirty="0" smtClean="0"/>
              <a:t>QUIT –&gt; </a:t>
            </a:r>
            <a:r>
              <a:rPr lang="de-DE" sz="1200" dirty="0" err="1" smtClean="0"/>
              <a:t>quits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endParaRPr lang="de-DE" sz="1200" dirty="0" smtClean="0"/>
          </a:p>
          <a:p>
            <a:r>
              <a:rPr lang="de-DE" sz="1200" dirty="0"/>
              <a:t>	</a:t>
            </a:r>
            <a:endParaRPr lang="de-DE" sz="1200" dirty="0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4701309" y="1528924"/>
            <a:ext cx="2789382" cy="2936314"/>
            <a:chOff x="4701309" y="1528924"/>
            <a:chExt cx="2789382" cy="293631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01309" y="1528924"/>
              <a:ext cx="2789382" cy="442197"/>
              <a:chOff x="5913499" y="5356459"/>
              <a:chExt cx="3717750" cy="442197"/>
            </a:xfrm>
          </p:grpSpPr>
          <p:sp>
            <p:nvSpPr>
              <p:cNvPr id="7" name="Freihandform 6"/>
              <p:cNvSpPr/>
              <p:nvPr/>
            </p:nvSpPr>
            <p:spPr>
              <a:xfrm>
                <a:off x="9521712" y="5693226"/>
                <a:ext cx="109537" cy="97631"/>
              </a:xfrm>
              <a:custGeom>
                <a:avLst/>
                <a:gdLst>
                  <a:gd name="connsiteX0" fmla="*/ 0 w 109537"/>
                  <a:gd name="connsiteY0" fmla="*/ 95250 h 97631"/>
                  <a:gd name="connsiteX1" fmla="*/ 109537 w 109537"/>
                  <a:gd name="connsiteY1" fmla="*/ 97631 h 97631"/>
                  <a:gd name="connsiteX2" fmla="*/ 104775 w 109537"/>
                  <a:gd name="connsiteY2" fmla="*/ 0 h 97631"/>
                  <a:gd name="connsiteX3" fmla="*/ 85725 w 109537"/>
                  <a:gd name="connsiteY3" fmla="*/ 73819 h 97631"/>
                  <a:gd name="connsiteX4" fmla="*/ 0 w 109537"/>
                  <a:gd name="connsiteY4" fmla="*/ 95250 h 9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7" h="97631">
                    <a:moveTo>
                      <a:pt x="0" y="95250"/>
                    </a:moveTo>
                    <a:lnTo>
                      <a:pt x="109537" y="97631"/>
                    </a:lnTo>
                    <a:lnTo>
                      <a:pt x="104775" y="0"/>
                    </a:lnTo>
                    <a:lnTo>
                      <a:pt x="85725" y="73819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reihandform 7"/>
              <p:cNvSpPr/>
              <p:nvPr/>
            </p:nvSpPr>
            <p:spPr>
              <a:xfrm flipV="1">
                <a:off x="9521712" y="5356459"/>
                <a:ext cx="109537" cy="97631"/>
              </a:xfrm>
              <a:custGeom>
                <a:avLst/>
                <a:gdLst>
                  <a:gd name="connsiteX0" fmla="*/ 0 w 109537"/>
                  <a:gd name="connsiteY0" fmla="*/ 95250 h 97631"/>
                  <a:gd name="connsiteX1" fmla="*/ 109537 w 109537"/>
                  <a:gd name="connsiteY1" fmla="*/ 97631 h 97631"/>
                  <a:gd name="connsiteX2" fmla="*/ 104775 w 109537"/>
                  <a:gd name="connsiteY2" fmla="*/ 0 h 97631"/>
                  <a:gd name="connsiteX3" fmla="*/ 85725 w 109537"/>
                  <a:gd name="connsiteY3" fmla="*/ 73819 h 97631"/>
                  <a:gd name="connsiteX4" fmla="*/ 0 w 109537"/>
                  <a:gd name="connsiteY4" fmla="*/ 95250 h 9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7" h="97631">
                    <a:moveTo>
                      <a:pt x="0" y="95250"/>
                    </a:moveTo>
                    <a:lnTo>
                      <a:pt x="109537" y="97631"/>
                    </a:lnTo>
                    <a:lnTo>
                      <a:pt x="104775" y="0"/>
                    </a:lnTo>
                    <a:lnTo>
                      <a:pt x="85725" y="73819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reihandform 8"/>
              <p:cNvSpPr/>
              <p:nvPr/>
            </p:nvSpPr>
            <p:spPr>
              <a:xfrm flipH="1">
                <a:off x="5913499" y="5701025"/>
                <a:ext cx="109537" cy="97631"/>
              </a:xfrm>
              <a:custGeom>
                <a:avLst/>
                <a:gdLst>
                  <a:gd name="connsiteX0" fmla="*/ 0 w 109537"/>
                  <a:gd name="connsiteY0" fmla="*/ 95250 h 97631"/>
                  <a:gd name="connsiteX1" fmla="*/ 109537 w 109537"/>
                  <a:gd name="connsiteY1" fmla="*/ 97631 h 97631"/>
                  <a:gd name="connsiteX2" fmla="*/ 104775 w 109537"/>
                  <a:gd name="connsiteY2" fmla="*/ 0 h 97631"/>
                  <a:gd name="connsiteX3" fmla="*/ 85725 w 109537"/>
                  <a:gd name="connsiteY3" fmla="*/ 73819 h 97631"/>
                  <a:gd name="connsiteX4" fmla="*/ 0 w 109537"/>
                  <a:gd name="connsiteY4" fmla="*/ 95250 h 9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7" h="97631">
                    <a:moveTo>
                      <a:pt x="0" y="95250"/>
                    </a:moveTo>
                    <a:lnTo>
                      <a:pt x="109537" y="97631"/>
                    </a:lnTo>
                    <a:lnTo>
                      <a:pt x="104775" y="0"/>
                    </a:lnTo>
                    <a:lnTo>
                      <a:pt x="85725" y="73819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reihandform 9"/>
              <p:cNvSpPr/>
              <p:nvPr/>
            </p:nvSpPr>
            <p:spPr>
              <a:xfrm flipH="1" flipV="1">
                <a:off x="5913499" y="5364258"/>
                <a:ext cx="109537" cy="97631"/>
              </a:xfrm>
              <a:custGeom>
                <a:avLst/>
                <a:gdLst>
                  <a:gd name="connsiteX0" fmla="*/ 0 w 109537"/>
                  <a:gd name="connsiteY0" fmla="*/ 95250 h 97631"/>
                  <a:gd name="connsiteX1" fmla="*/ 109537 w 109537"/>
                  <a:gd name="connsiteY1" fmla="*/ 97631 h 97631"/>
                  <a:gd name="connsiteX2" fmla="*/ 104775 w 109537"/>
                  <a:gd name="connsiteY2" fmla="*/ 0 h 97631"/>
                  <a:gd name="connsiteX3" fmla="*/ 85725 w 109537"/>
                  <a:gd name="connsiteY3" fmla="*/ 73819 h 97631"/>
                  <a:gd name="connsiteX4" fmla="*/ 0 w 109537"/>
                  <a:gd name="connsiteY4" fmla="*/ 95250 h 9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7" h="97631">
                    <a:moveTo>
                      <a:pt x="0" y="95250"/>
                    </a:moveTo>
                    <a:lnTo>
                      <a:pt x="109537" y="97631"/>
                    </a:lnTo>
                    <a:lnTo>
                      <a:pt x="104775" y="0"/>
                    </a:lnTo>
                    <a:lnTo>
                      <a:pt x="85725" y="73819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5119450" y="1554667"/>
              <a:ext cx="195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rgbClr val="BABABA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LOCAL</a:t>
              </a:r>
              <a:endParaRPr lang="de-DE" sz="1400" b="1" dirty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119450" y="2326606"/>
              <a:ext cx="195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rgbClr val="BABABA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ONLINE</a:t>
              </a:r>
              <a:endParaRPr lang="de-DE" sz="1400" b="1" dirty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119450" y="3180772"/>
              <a:ext cx="195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rgbClr val="BABABA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SETTINGS</a:t>
              </a:r>
              <a:endParaRPr lang="de-DE" sz="1400" b="1" dirty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19450" y="4065128"/>
              <a:ext cx="195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rgbClr val="BABABA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QUIT</a:t>
              </a:r>
              <a:endParaRPr lang="de-DE" sz="1400" b="1" dirty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cxnSp>
        <p:nvCxnSpPr>
          <p:cNvPr id="3" name="Gerade Verbindung mit Pfeil 2"/>
          <p:cNvCxnSpPr/>
          <p:nvPr/>
        </p:nvCxnSpPr>
        <p:spPr>
          <a:xfrm flipH="1">
            <a:off x="7887855" y="1644073"/>
            <a:ext cx="1163781" cy="11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307523" y="1370001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1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Structure</a:t>
            </a:r>
            <a:endParaRPr lang="de-DE" i="1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920739" y="-47559"/>
            <a:ext cx="34652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Batch.py</a:t>
            </a:r>
          </a:p>
          <a:p>
            <a:r>
              <a:rPr lang="de-DE" dirty="0" smtClean="0"/>
              <a:t>Card.py</a:t>
            </a:r>
          </a:p>
          <a:p>
            <a:r>
              <a:rPr lang="de-DE" dirty="0" smtClean="0"/>
              <a:t>Cards.py</a:t>
            </a:r>
          </a:p>
          <a:p>
            <a:r>
              <a:rPr lang="de-DE" dirty="0" smtClean="0"/>
              <a:t>Castle.py</a:t>
            </a:r>
          </a:p>
          <a:p>
            <a:r>
              <a:rPr lang="de-DE" dirty="0" smtClean="0"/>
              <a:t>client.py</a:t>
            </a:r>
          </a:p>
          <a:p>
            <a:r>
              <a:rPr lang="de-DE" dirty="0" smtClean="0"/>
              <a:t>new_structure.py</a:t>
            </a:r>
          </a:p>
          <a:p>
            <a:r>
              <a:rPr lang="de-DE" dirty="0" smtClean="0"/>
              <a:t>pop_up.py</a:t>
            </a:r>
          </a:p>
          <a:p>
            <a:r>
              <a:rPr lang="de-DE" dirty="0" smtClean="0"/>
              <a:t>server.py</a:t>
            </a:r>
          </a:p>
          <a:p>
            <a:r>
              <a:rPr lang="de-DE" dirty="0" smtClean="0"/>
              <a:t>stats_display.py</a:t>
            </a:r>
          </a:p>
          <a:p>
            <a:endParaRPr lang="de-DE" dirty="0"/>
          </a:p>
          <a:p>
            <a:r>
              <a:rPr lang="de-DE" dirty="0" err="1" smtClean="0"/>
              <a:t>chat_dependencies</a:t>
            </a:r>
            <a:r>
              <a:rPr lang="de-DE" dirty="0" smtClean="0"/>
              <a:t>:</a:t>
            </a:r>
          </a:p>
          <a:p>
            <a:r>
              <a:rPr lang="de-DE" dirty="0"/>
              <a:t>	</a:t>
            </a:r>
            <a:r>
              <a:rPr lang="de-DE" dirty="0" smtClean="0"/>
              <a:t>chat.py</a:t>
            </a:r>
          </a:p>
          <a:p>
            <a:r>
              <a:rPr lang="de-DE" dirty="0"/>
              <a:t>	</a:t>
            </a:r>
            <a:r>
              <a:rPr lang="de-DE" dirty="0" smtClean="0"/>
              <a:t>log.txt</a:t>
            </a:r>
          </a:p>
          <a:p>
            <a:r>
              <a:rPr lang="de-DE" dirty="0"/>
              <a:t>	</a:t>
            </a:r>
            <a:r>
              <a:rPr lang="de-DE" dirty="0" smtClean="0"/>
              <a:t>main_chat.py</a:t>
            </a:r>
          </a:p>
          <a:p>
            <a:r>
              <a:rPr lang="de-DE" dirty="0"/>
              <a:t>	</a:t>
            </a:r>
            <a:r>
              <a:rPr lang="de-DE" dirty="0" smtClean="0"/>
              <a:t>text_input.py</a:t>
            </a:r>
          </a:p>
          <a:p>
            <a:r>
              <a:rPr lang="de-DE" dirty="0" err="1"/>
              <a:t>resc</a:t>
            </a:r>
            <a:r>
              <a:rPr lang="de-DE" dirty="0"/>
              <a:t>:</a:t>
            </a:r>
          </a:p>
          <a:p>
            <a:r>
              <a:rPr lang="de-DE" dirty="0"/>
              <a:t>	&lt;</a:t>
            </a:r>
            <a:r>
              <a:rPr lang="de-DE" dirty="0" err="1"/>
              <a:t>pngs</a:t>
            </a:r>
            <a:r>
              <a:rPr lang="de-DE" dirty="0"/>
              <a:t> </a:t>
            </a:r>
            <a:r>
              <a:rPr lang="de-DE" dirty="0" err="1"/>
              <a:t>cards</a:t>
            </a:r>
            <a:r>
              <a:rPr lang="de-DE" dirty="0"/>
              <a:t> etc.&gt;</a:t>
            </a:r>
          </a:p>
          <a:p>
            <a:r>
              <a:rPr lang="de-DE" dirty="0" smtClean="0"/>
              <a:t>----not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Cardgame</a:t>
            </a:r>
            <a:r>
              <a:rPr lang="de-DE" dirty="0" smtClean="0"/>
              <a:t>---</a:t>
            </a:r>
          </a:p>
          <a:p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:</a:t>
            </a:r>
          </a:p>
          <a:p>
            <a:r>
              <a:rPr lang="de-DE" dirty="0"/>
              <a:t>	</a:t>
            </a:r>
            <a:r>
              <a:rPr lang="de-DE" dirty="0" smtClean="0"/>
              <a:t>Karten Excel.xlsx</a:t>
            </a:r>
          </a:p>
          <a:p>
            <a:r>
              <a:rPr lang="de-DE" dirty="0"/>
              <a:t>	</a:t>
            </a:r>
            <a:r>
              <a:rPr lang="de-DE" dirty="0" smtClean="0"/>
              <a:t>Karten.PNG</a:t>
            </a:r>
            <a:endParaRPr lang="de-DE" dirty="0"/>
          </a:p>
          <a:p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:</a:t>
            </a:r>
          </a:p>
          <a:p>
            <a:r>
              <a:rPr lang="de-DE" dirty="0" smtClean="0"/>
              <a:t>	&lt;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Tests:</a:t>
            </a:r>
          </a:p>
          <a:p>
            <a:r>
              <a:rPr lang="de-DE" dirty="0"/>
              <a:t>	</a:t>
            </a:r>
            <a:r>
              <a:rPr lang="de-DE" dirty="0" smtClean="0"/>
              <a:t>&lt;</a:t>
            </a:r>
            <a:r>
              <a:rPr lang="de-DE" dirty="0" err="1" smtClean="0"/>
              <a:t>testing</a:t>
            </a:r>
            <a:r>
              <a:rPr lang="de-DE" dirty="0" smtClean="0"/>
              <a:t> etc.&gt;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5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28600" y="-30777"/>
            <a:ext cx="115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Erbt</a:t>
            </a:r>
          </a:p>
          <a:p>
            <a:r>
              <a:rPr lang="de-DE" dirty="0" smtClean="0"/>
              <a:t>Hin</a:t>
            </a:r>
          </a:p>
          <a:p>
            <a:r>
              <a:rPr lang="de-DE" dirty="0" smtClean="0"/>
              <a:t>weg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798127" y="153889"/>
            <a:ext cx="1233862" cy="307777"/>
            <a:chOff x="5673622" y="369332"/>
            <a:chExt cx="1293645" cy="322689"/>
          </a:xfrm>
        </p:grpSpPr>
        <p:sp>
          <p:nvSpPr>
            <p:cNvPr id="3" name="Rechteck 2"/>
            <p:cNvSpPr/>
            <p:nvPr/>
          </p:nvSpPr>
          <p:spPr>
            <a:xfrm>
              <a:off x="5729548" y="417454"/>
              <a:ext cx="1181794" cy="2596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673622" y="369332"/>
              <a:ext cx="1293645" cy="32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new_structure.py</a:t>
              </a:r>
              <a:endParaRPr lang="de-DE" sz="1050" b="1" dirty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5604452" y="677108"/>
            <a:ext cx="1621212" cy="307777"/>
            <a:chOff x="5509838" y="369332"/>
            <a:chExt cx="1621212" cy="307777"/>
          </a:xfrm>
        </p:grpSpPr>
        <p:sp>
          <p:nvSpPr>
            <p:cNvPr id="6" name="Rechteck 5"/>
            <p:cNvSpPr/>
            <p:nvPr/>
          </p:nvSpPr>
          <p:spPr>
            <a:xfrm>
              <a:off x="5798127" y="429322"/>
              <a:ext cx="1044636" cy="1917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509838" y="369332"/>
              <a:ext cx="1621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class</a:t>
              </a:r>
              <a:r>
                <a:rPr lang="de-DE" sz="14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 </a:t>
              </a:r>
              <a:r>
                <a:rPr lang="de-DE" sz="1400" b="1" dirty="0" err="1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Window</a:t>
              </a:r>
              <a:endParaRPr lang="de-DE" sz="1050" b="1" dirty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0472422" y="153889"/>
            <a:ext cx="1630678" cy="523220"/>
            <a:chOff x="5665330" y="369332"/>
            <a:chExt cx="1310227" cy="548570"/>
          </a:xfrm>
        </p:grpSpPr>
        <p:sp>
          <p:nvSpPr>
            <p:cNvPr id="9" name="Rechteck 8"/>
            <p:cNvSpPr/>
            <p:nvPr/>
          </p:nvSpPr>
          <p:spPr>
            <a:xfrm>
              <a:off x="5729548" y="417454"/>
              <a:ext cx="1181794" cy="2596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665330" y="369332"/>
              <a:ext cx="1310227" cy="54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chat_dependencies</a:t>
              </a:r>
              <a:endParaRPr lang="de-DE" sz="1050" b="1" dirty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481888" y="677109"/>
            <a:ext cx="1621212" cy="307777"/>
            <a:chOff x="5509838" y="369332"/>
            <a:chExt cx="1621212" cy="307777"/>
          </a:xfrm>
        </p:grpSpPr>
        <p:sp>
          <p:nvSpPr>
            <p:cNvPr id="12" name="Rechteck 11"/>
            <p:cNvSpPr/>
            <p:nvPr/>
          </p:nvSpPr>
          <p:spPr>
            <a:xfrm>
              <a:off x="5798127" y="429322"/>
              <a:ext cx="1044636" cy="1917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9838" y="369332"/>
              <a:ext cx="1621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class</a:t>
              </a:r>
              <a:r>
                <a:rPr lang="de-DE" sz="14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 </a:t>
              </a:r>
              <a:r>
                <a:rPr lang="de-DE" sz="1400" b="1" dirty="0" err="1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Window</a:t>
              </a:r>
              <a:endParaRPr lang="de-DE" sz="1050" b="1" dirty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Gerader Verbinder 14"/>
          <p:cNvCxnSpPr/>
          <p:nvPr/>
        </p:nvCxnSpPr>
        <p:spPr>
          <a:xfrm>
            <a:off x="298453" y="304564"/>
            <a:ext cx="796922" cy="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98453" y="592966"/>
            <a:ext cx="796922" cy="32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00042" y="850643"/>
            <a:ext cx="796922" cy="32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7249476" y="2307466"/>
            <a:ext cx="796922" cy="32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251065" y="2565143"/>
            <a:ext cx="796922" cy="32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7031989" y="815418"/>
            <a:ext cx="3626486" cy="1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98454" y="2103478"/>
            <a:ext cx="5594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main</a:t>
            </a:r>
            <a:r>
              <a:rPr lang="de-DE" dirty="0" smtClean="0"/>
              <a:t>:</a:t>
            </a:r>
          </a:p>
          <a:p>
            <a:r>
              <a:rPr lang="de-DE" dirty="0"/>
              <a:t>	</a:t>
            </a:r>
            <a:r>
              <a:rPr lang="de-DE" dirty="0" smtClean="0"/>
              <a:t>- mehrere </a:t>
            </a:r>
            <a:r>
              <a:rPr lang="de-DE" dirty="0" err="1" smtClean="0"/>
              <a:t>states</a:t>
            </a:r>
            <a:r>
              <a:rPr lang="de-DE" dirty="0" smtClean="0"/>
              <a:t>/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logiken</a:t>
            </a:r>
            <a:r>
              <a:rPr lang="de-DE" dirty="0" smtClean="0"/>
              <a:t> (</a:t>
            </a:r>
            <a:r>
              <a:rPr lang="de-DE" dirty="0" err="1" smtClean="0"/>
              <a:t>start</a:t>
            </a:r>
            <a:r>
              <a:rPr lang="de-DE" dirty="0" smtClean="0"/>
              <a:t>, </a:t>
            </a:r>
            <a:r>
              <a:rPr lang="de-DE" dirty="0" err="1" smtClean="0"/>
              <a:t>lobby</a:t>
            </a:r>
            <a:r>
              <a:rPr lang="de-DE" dirty="0" smtClean="0"/>
              <a:t>, 	</a:t>
            </a:r>
            <a:r>
              <a:rPr lang="de-DE" dirty="0" err="1" smtClean="0"/>
              <a:t>ingame</a:t>
            </a:r>
            <a:r>
              <a:rPr lang="de-DE" dirty="0" smtClean="0"/>
              <a:t> etc.)</a:t>
            </a:r>
          </a:p>
          <a:p>
            <a:r>
              <a:rPr lang="de-DE" dirty="0"/>
              <a:t>	</a:t>
            </a:r>
            <a:r>
              <a:rPr lang="de-DE" dirty="0" smtClean="0"/>
              <a:t>- alles angezeigte in änderbarem Layout 	angezeigt</a:t>
            </a:r>
          </a:p>
          <a:p>
            <a:r>
              <a:rPr lang="de-DE" dirty="0"/>
              <a:t>	</a:t>
            </a:r>
            <a:r>
              <a:rPr lang="de-DE" dirty="0" smtClean="0"/>
              <a:t>- brücke </a:t>
            </a:r>
            <a:r>
              <a:rPr lang="de-DE" dirty="0" err="1" smtClean="0"/>
              <a:t>client</a:t>
            </a:r>
            <a:r>
              <a:rPr lang="de-DE" dirty="0" smtClean="0"/>
              <a:t> – servernachrichten bestimmen 	</a:t>
            </a:r>
            <a:r>
              <a:rPr lang="de-DE" dirty="0" err="1" smtClean="0"/>
              <a:t>vortschritt</a:t>
            </a:r>
            <a:r>
              <a:rPr lang="de-DE" dirty="0" smtClean="0"/>
              <a:t> (</a:t>
            </a:r>
            <a:r>
              <a:rPr lang="de-DE" dirty="0" err="1" smtClean="0"/>
              <a:t>server</a:t>
            </a:r>
            <a:r>
              <a:rPr lang="de-DE" dirty="0" smtClean="0"/>
              <a:t> gefunden -&gt; </a:t>
            </a:r>
            <a:r>
              <a:rPr lang="de-DE" dirty="0" err="1" smtClean="0"/>
              <a:t>lobby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Class Displays (?)</a:t>
            </a:r>
          </a:p>
          <a:p>
            <a:r>
              <a:rPr lang="de-DE" dirty="0" smtClean="0"/>
              <a:t>	-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Import </a:t>
            </a:r>
            <a:r>
              <a:rPr lang="de-DE" dirty="0" err="1" smtClean="0"/>
              <a:t>displays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Main -&gt; </a:t>
            </a:r>
            <a:r>
              <a:rPr lang="de-DE" dirty="0" err="1" smtClean="0"/>
              <a:t>Window</a:t>
            </a:r>
            <a:r>
              <a:rPr lang="de-DE" dirty="0" smtClean="0"/>
              <a:t>([..]):</a:t>
            </a:r>
          </a:p>
          <a:p>
            <a:r>
              <a:rPr lang="de-DE" dirty="0"/>
              <a:t>	</a:t>
            </a:r>
            <a:r>
              <a:rPr lang="de-DE" dirty="0" err="1" smtClean="0"/>
              <a:t>def</a:t>
            </a:r>
            <a:r>
              <a:rPr lang="de-DE" dirty="0" smtClean="0"/>
              <a:t> __</a:t>
            </a:r>
            <a:r>
              <a:rPr lang="de-DE" dirty="0" err="1" smtClean="0"/>
              <a:t>init</a:t>
            </a:r>
            <a:r>
              <a:rPr lang="de-DE" dirty="0" smtClean="0"/>
              <a:t>__(</a:t>
            </a:r>
            <a:r>
              <a:rPr lang="de-DE" dirty="0" err="1" smtClean="0"/>
              <a:t>self</a:t>
            </a:r>
            <a:r>
              <a:rPr lang="de-DE" dirty="0" smtClean="0"/>
              <a:t>,*</a:t>
            </a:r>
            <a:r>
              <a:rPr lang="de-DE" dirty="0" err="1" smtClean="0"/>
              <a:t>args</a:t>
            </a:r>
            <a:r>
              <a:rPr lang="de-DE" dirty="0" smtClean="0"/>
              <a:t>):</a:t>
            </a:r>
          </a:p>
          <a:p>
            <a:r>
              <a:rPr lang="de-DE" dirty="0"/>
              <a:t>	</a:t>
            </a:r>
            <a:r>
              <a:rPr lang="de-DE" dirty="0" smtClean="0"/>
              <a:t>	[…]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self.display</a:t>
            </a:r>
            <a:r>
              <a:rPr lang="de-DE" dirty="0" smtClean="0"/>
              <a:t> = </a:t>
            </a:r>
            <a:r>
              <a:rPr lang="de-DE" dirty="0" err="1" smtClean="0"/>
              <a:t>displays.start_screen</a:t>
            </a:r>
            <a:r>
              <a:rPr lang="de-DE" dirty="0" smtClean="0"/>
              <a:t>()</a:t>
            </a:r>
          </a:p>
          <a:p>
            <a:r>
              <a:rPr lang="de-DE" dirty="0"/>
              <a:t>	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(</a:t>
            </a:r>
            <a:r>
              <a:rPr lang="de-DE" dirty="0" err="1" smtClean="0"/>
              <a:t>self</a:t>
            </a:r>
            <a:r>
              <a:rPr lang="de-DE" dirty="0" smtClean="0"/>
              <a:t>):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self.display.draw</a:t>
            </a:r>
            <a:r>
              <a:rPr lang="de-DE" dirty="0" smtClean="0"/>
              <a:t>()</a:t>
            </a:r>
          </a:p>
          <a:p>
            <a:r>
              <a:rPr lang="de-DE" dirty="0"/>
              <a:t>	</a:t>
            </a:r>
            <a:r>
              <a:rPr lang="de-DE" dirty="0" err="1" smtClean="0"/>
              <a:t>def</a:t>
            </a:r>
            <a:r>
              <a:rPr lang="de-DE" dirty="0" smtClean="0"/>
              <a:t> update(</a:t>
            </a:r>
            <a:r>
              <a:rPr lang="de-DE" dirty="0" err="1" smtClean="0"/>
              <a:t>self,dt</a:t>
            </a:r>
            <a:r>
              <a:rPr lang="de-DE" dirty="0" smtClean="0"/>
              <a:t>):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self.display.update</a:t>
            </a:r>
            <a:r>
              <a:rPr lang="de-DE" smtClean="0"/>
              <a:t>()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54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Account </a:t>
            </a:r>
            <a:r>
              <a:rPr lang="de-DE" i="1" dirty="0" err="1" smtClean="0"/>
              <a:t>creation</a:t>
            </a:r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5119450" y="1554667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ACCOUNT</a:t>
            </a:r>
            <a:endParaRPr lang="de-DE" sz="1400" b="1" dirty="0">
              <a:solidFill>
                <a:srgbClr val="BABABA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554780" y="1954777"/>
            <a:ext cx="3082441" cy="1011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119450" y="1954777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NAME:</a:t>
            </a:r>
            <a:endParaRPr lang="de-DE" sz="1400" b="1" dirty="0">
              <a:solidFill>
                <a:schemeClr val="bg1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876800" y="2354887"/>
            <a:ext cx="2438400" cy="4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4978402" y="2451131"/>
            <a:ext cx="0" cy="227415"/>
          </a:xfrm>
          <a:prstGeom prst="line">
            <a:avLst/>
          </a:prstGeom>
          <a:ln>
            <a:solidFill>
              <a:schemeClr val="tx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554780" y="3006785"/>
            <a:ext cx="3082441" cy="303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19450" y="2958663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ENTER</a:t>
            </a:r>
            <a:endParaRPr lang="de-DE" sz="1400" b="1" dirty="0">
              <a:solidFill>
                <a:schemeClr val="bg1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554780" y="1954777"/>
            <a:ext cx="3082441" cy="1011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76800" y="2354887"/>
            <a:ext cx="2438400" cy="4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809169" y="2362650"/>
            <a:ext cx="105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Agency FB" panose="00010606040000040003" pitchFamily="2" charset="0"/>
                <a:cs typeface="Aparajita" panose="020B0604020202020204" pitchFamily="34" charset="0"/>
              </a:rPr>
              <a:t>&lt;DEFAULT&gt;</a:t>
            </a:r>
            <a:endParaRPr lang="de-DE" sz="1400" b="1" dirty="0"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Server </a:t>
            </a:r>
            <a:r>
              <a:rPr lang="de-DE" i="1" dirty="0" err="1" smtClean="0"/>
              <a:t>selection</a:t>
            </a:r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5119450" y="1554667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SERVER</a:t>
            </a:r>
            <a:endParaRPr lang="de-DE" sz="1400" b="1" dirty="0">
              <a:solidFill>
                <a:srgbClr val="BABABA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19450" y="1954777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ADDRESS:</a:t>
            </a:r>
            <a:endParaRPr lang="de-DE" sz="1400" b="1" dirty="0">
              <a:solidFill>
                <a:schemeClr val="bg1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5772728" y="2441895"/>
            <a:ext cx="0" cy="227415"/>
          </a:xfrm>
          <a:prstGeom prst="line">
            <a:avLst/>
          </a:prstGeom>
          <a:ln>
            <a:solidFill>
              <a:schemeClr val="tx1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554780" y="3054907"/>
            <a:ext cx="3082441" cy="303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119450" y="2958663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ENTER</a:t>
            </a:r>
            <a:endParaRPr lang="de-DE" sz="1400" b="1" dirty="0">
              <a:solidFill>
                <a:schemeClr val="bg1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434441" y="2354887"/>
            <a:ext cx="250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Agency FB" panose="00010606040000040003" pitchFamily="2" charset="0"/>
                <a:cs typeface="Aparajita" panose="020B0604020202020204" pitchFamily="34" charset="0"/>
              </a:rPr>
              <a:t>(/)121.0.0.2:8765</a:t>
            </a:r>
            <a:endParaRPr lang="de-DE" sz="1400" b="1" dirty="0"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20213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Lobby</a:t>
            </a:r>
          </a:p>
          <a:p>
            <a:r>
              <a:rPr lang="de-DE" sz="1200" dirty="0" smtClean="0"/>
              <a:t>HAND SELECTION</a:t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READY UP</a:t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PREVIEW OPPONENT?</a:t>
            </a:r>
            <a:endParaRPr lang="de-DE" sz="12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1249892" y="5803512"/>
            <a:ext cx="652332" cy="817264"/>
            <a:chOff x="5918833" y="5375343"/>
            <a:chExt cx="327909" cy="41081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4" name="Freihandform 13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Freihandform 7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uppieren 9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1" name="Freihandform 10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2396322" y="388616"/>
            <a:ext cx="8767366" cy="3145218"/>
            <a:chOff x="5939298" y="5379454"/>
            <a:chExt cx="371409" cy="396207"/>
          </a:xfrm>
        </p:grpSpPr>
        <p:sp>
          <p:nvSpPr>
            <p:cNvPr id="18" name="Freihandform 17"/>
            <p:cNvSpPr/>
            <p:nvPr/>
          </p:nvSpPr>
          <p:spPr>
            <a:xfrm>
              <a:off x="6252769" y="5716221"/>
              <a:ext cx="57938" cy="5164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 flipV="1">
              <a:off x="6252769" y="5379454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 flipH="1">
              <a:off x="5939298" y="5724021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 20"/>
            <p:cNvSpPr/>
            <p:nvPr/>
          </p:nvSpPr>
          <p:spPr>
            <a:xfrm flipH="1" flipV="1">
              <a:off x="5939298" y="5387253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2809884" y="1566239"/>
            <a:ext cx="7940242" cy="1738611"/>
            <a:chOff x="2021306" y="858905"/>
            <a:chExt cx="7940242" cy="1738611"/>
          </a:xfrm>
        </p:grpSpPr>
        <p:sp>
          <p:nvSpPr>
            <p:cNvPr id="22" name="Rechteck 21"/>
            <p:cNvSpPr/>
            <p:nvPr/>
          </p:nvSpPr>
          <p:spPr>
            <a:xfrm>
              <a:off x="4477930" y="1743084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477930" y="870181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63774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863774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249618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49618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35462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635462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021306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021306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7548710" y="1743084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7548710" y="870181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34554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34554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320398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6320398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5706242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5706242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92086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5092086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777022" y="1743083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8777022" y="87018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8162866" y="1731809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8162866" y="858906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9391928" y="1731808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9391928" y="858905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/>
          <p:cNvSpPr/>
          <p:nvPr/>
        </p:nvSpPr>
        <p:spPr>
          <a:xfrm>
            <a:off x="5266508" y="704612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652352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038196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424040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2809884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8337288" y="704612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723132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108976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494820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5880664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9565600" y="70461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8951444" y="693337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180506" y="69333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98131" y="3597243"/>
            <a:ext cx="7562997" cy="1379247"/>
            <a:chOff x="2167743" y="3769998"/>
            <a:chExt cx="5437911" cy="721304"/>
          </a:xfrm>
        </p:grpSpPr>
        <p:grpSp>
          <p:nvGrpSpPr>
            <p:cNvPr id="61" name="Gruppieren 60"/>
            <p:cNvGrpSpPr/>
            <p:nvPr/>
          </p:nvGrpSpPr>
          <p:grpSpPr>
            <a:xfrm rot="5400000">
              <a:off x="1992949" y="3944793"/>
              <a:ext cx="713919" cy="364332"/>
              <a:chOff x="5466751" y="5394186"/>
              <a:chExt cx="713919" cy="364332"/>
            </a:xfrm>
          </p:grpSpPr>
          <p:sp>
            <p:nvSpPr>
              <p:cNvPr id="63" name="Freihandform 62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7" name="Gruppieren 66"/>
            <p:cNvGrpSpPr/>
            <p:nvPr/>
          </p:nvGrpSpPr>
          <p:grpSpPr>
            <a:xfrm rot="5400000">
              <a:off x="2559476" y="3944792"/>
              <a:ext cx="713919" cy="364332"/>
              <a:chOff x="5466751" y="5394186"/>
              <a:chExt cx="713919" cy="364332"/>
            </a:xfrm>
          </p:grpSpPr>
          <p:sp>
            <p:nvSpPr>
              <p:cNvPr id="69" name="Freihandform 68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Freihandform 69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4" name="Gruppieren 103"/>
            <p:cNvGrpSpPr/>
            <p:nvPr/>
          </p:nvGrpSpPr>
          <p:grpSpPr>
            <a:xfrm rot="5400000">
              <a:off x="3130372" y="3948485"/>
              <a:ext cx="713919" cy="364332"/>
              <a:chOff x="5466751" y="5394186"/>
              <a:chExt cx="713919" cy="364332"/>
            </a:xfrm>
          </p:grpSpPr>
          <p:sp>
            <p:nvSpPr>
              <p:cNvPr id="106" name="Freihandform 105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Freihandform 10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 rot="5400000">
              <a:off x="3696899" y="3948484"/>
              <a:ext cx="713919" cy="364332"/>
              <a:chOff x="5466751" y="5394186"/>
              <a:chExt cx="713919" cy="364332"/>
            </a:xfrm>
          </p:grpSpPr>
          <p:sp>
            <p:nvSpPr>
              <p:cNvPr id="110" name="Freihandform 109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Freihandform 110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 rot="5400000">
              <a:off x="4225543" y="3948485"/>
              <a:ext cx="713919" cy="364332"/>
              <a:chOff x="5466751" y="5394186"/>
              <a:chExt cx="713919" cy="364332"/>
            </a:xfrm>
          </p:grpSpPr>
          <p:sp>
            <p:nvSpPr>
              <p:cNvPr id="122" name="Freihandform 121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4" name="Gruppieren 123"/>
            <p:cNvGrpSpPr/>
            <p:nvPr/>
          </p:nvGrpSpPr>
          <p:grpSpPr>
            <a:xfrm rot="5400000">
              <a:off x="4792070" y="3948484"/>
              <a:ext cx="713919" cy="364332"/>
              <a:chOff x="5466751" y="5394186"/>
              <a:chExt cx="713919" cy="364332"/>
            </a:xfrm>
          </p:grpSpPr>
          <p:sp>
            <p:nvSpPr>
              <p:cNvPr id="126" name="Freihandform 125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Freihandform 12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8" name="Gruppieren 127"/>
            <p:cNvGrpSpPr/>
            <p:nvPr/>
          </p:nvGrpSpPr>
          <p:grpSpPr>
            <a:xfrm rot="5400000">
              <a:off x="5362966" y="3952177"/>
              <a:ext cx="713919" cy="364332"/>
              <a:chOff x="5466751" y="5394186"/>
              <a:chExt cx="713919" cy="364332"/>
            </a:xfrm>
          </p:grpSpPr>
          <p:sp>
            <p:nvSpPr>
              <p:cNvPr id="130" name="Freihandform 129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Freihandform 130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/>
            <p:cNvGrpSpPr/>
            <p:nvPr/>
          </p:nvGrpSpPr>
          <p:grpSpPr>
            <a:xfrm rot="5400000">
              <a:off x="5929493" y="3952176"/>
              <a:ext cx="713919" cy="364332"/>
              <a:chOff x="5466751" y="5394186"/>
              <a:chExt cx="713919" cy="364332"/>
            </a:xfrm>
          </p:grpSpPr>
          <p:sp>
            <p:nvSpPr>
              <p:cNvPr id="134" name="Freihandform 133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Freihandform 134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6" name="Gruppieren 135"/>
            <p:cNvGrpSpPr/>
            <p:nvPr/>
          </p:nvGrpSpPr>
          <p:grpSpPr>
            <a:xfrm rot="5400000">
              <a:off x="6500001" y="3948485"/>
              <a:ext cx="713919" cy="364332"/>
              <a:chOff x="5466751" y="5394186"/>
              <a:chExt cx="713919" cy="364332"/>
            </a:xfrm>
          </p:grpSpPr>
          <p:sp>
            <p:nvSpPr>
              <p:cNvPr id="138" name="Freihandform 137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Freihandform 138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0" name="Gruppieren 139"/>
            <p:cNvGrpSpPr/>
            <p:nvPr/>
          </p:nvGrpSpPr>
          <p:grpSpPr>
            <a:xfrm rot="5400000">
              <a:off x="7066528" y="3948484"/>
              <a:ext cx="713919" cy="364332"/>
              <a:chOff x="5466751" y="5394186"/>
              <a:chExt cx="713919" cy="364332"/>
            </a:xfrm>
          </p:grpSpPr>
          <p:sp>
            <p:nvSpPr>
              <p:cNvPr id="142" name="Freihandform 141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Freihandform 14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4" name="Rechteck 143"/>
          <p:cNvSpPr/>
          <p:nvPr/>
        </p:nvSpPr>
        <p:spPr>
          <a:xfrm>
            <a:off x="2959967" y="382906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751588" y="382906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4541285" y="383978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5330982" y="384375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6122603" y="384375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912300" y="3854473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7666470" y="3854473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8434607" y="385365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9236279" y="384659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10016254" y="383978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Abgerundetes Rechteck 3"/>
          <p:cNvSpPr/>
          <p:nvPr/>
        </p:nvSpPr>
        <p:spPr>
          <a:xfrm>
            <a:off x="183589" y="5722924"/>
            <a:ext cx="589015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96544" y="5711358"/>
            <a:ext cx="871994" cy="8544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6" name="Gruppieren 155"/>
          <p:cNvGrpSpPr/>
          <p:nvPr/>
        </p:nvGrpSpPr>
        <p:grpSpPr>
          <a:xfrm>
            <a:off x="898036" y="5932765"/>
            <a:ext cx="464375" cy="405584"/>
            <a:chOff x="4661894" y="5359269"/>
            <a:chExt cx="464375" cy="405584"/>
          </a:xfrm>
        </p:grpSpPr>
        <p:cxnSp>
          <p:nvCxnSpPr>
            <p:cNvPr id="157" name="Gerader Verbinder 156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feld 163"/>
          <p:cNvSpPr txBox="1"/>
          <p:nvPr/>
        </p:nvSpPr>
        <p:spPr>
          <a:xfrm>
            <a:off x="197215" y="5734191"/>
            <a:ext cx="70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WINS 12021</a:t>
            </a:r>
          </a:p>
        </p:txBody>
      </p:sp>
      <p:sp>
        <p:nvSpPr>
          <p:cNvPr id="165" name="Abgerundetes Rechteck 3"/>
          <p:cNvSpPr/>
          <p:nvPr/>
        </p:nvSpPr>
        <p:spPr>
          <a:xfrm>
            <a:off x="1501822" y="5722924"/>
            <a:ext cx="549216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Textfeld 165"/>
          <p:cNvSpPr txBox="1"/>
          <p:nvPr/>
        </p:nvSpPr>
        <p:spPr>
          <a:xfrm>
            <a:off x="1551903" y="5738928"/>
            <a:ext cx="506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LVL 100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155991" y="5228109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OPPONENT</a:t>
            </a:r>
            <a:endParaRPr lang="de-DE" sz="1400" b="1" dirty="0">
              <a:solidFill>
                <a:srgbClr val="BABABA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182" name="Abgerundetes Rechteck 3"/>
          <p:cNvSpPr/>
          <p:nvPr/>
        </p:nvSpPr>
        <p:spPr>
          <a:xfrm>
            <a:off x="211187" y="4012445"/>
            <a:ext cx="589015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/>
        </p:nvSpPr>
        <p:spPr>
          <a:xfrm>
            <a:off x="724142" y="4000879"/>
            <a:ext cx="871994" cy="8544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4" name="Gruppieren 183"/>
          <p:cNvGrpSpPr/>
          <p:nvPr/>
        </p:nvGrpSpPr>
        <p:grpSpPr>
          <a:xfrm>
            <a:off x="925634" y="4222286"/>
            <a:ext cx="464375" cy="405584"/>
            <a:chOff x="4661894" y="5359269"/>
            <a:chExt cx="464375" cy="405584"/>
          </a:xfrm>
        </p:grpSpPr>
        <p:cxnSp>
          <p:nvCxnSpPr>
            <p:cNvPr id="185" name="Gerader Verbinder 184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feld 191"/>
          <p:cNvSpPr txBox="1"/>
          <p:nvPr/>
        </p:nvSpPr>
        <p:spPr>
          <a:xfrm>
            <a:off x="224813" y="4023712"/>
            <a:ext cx="70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WINS 15644</a:t>
            </a:r>
          </a:p>
        </p:txBody>
      </p:sp>
      <p:sp>
        <p:nvSpPr>
          <p:cNvPr id="193" name="Abgerundetes Rechteck 3"/>
          <p:cNvSpPr/>
          <p:nvPr/>
        </p:nvSpPr>
        <p:spPr>
          <a:xfrm>
            <a:off x="1529420" y="4012445"/>
            <a:ext cx="549216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Textfeld 193"/>
          <p:cNvSpPr txBox="1"/>
          <p:nvPr/>
        </p:nvSpPr>
        <p:spPr>
          <a:xfrm>
            <a:off x="1579501" y="4028449"/>
            <a:ext cx="506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LVL 112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183589" y="3517630"/>
            <a:ext cx="19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YOU</a:t>
            </a:r>
            <a:endParaRPr lang="de-DE" sz="1400" b="1" dirty="0">
              <a:solidFill>
                <a:srgbClr val="BABABA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905625" y="0"/>
            <a:ext cx="5419725" cy="6924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feld 70"/>
          <p:cNvSpPr txBox="1"/>
          <p:nvPr/>
        </p:nvSpPr>
        <p:spPr>
          <a:xfrm>
            <a:off x="6851790" y="5872798"/>
            <a:ext cx="246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Animated</a:t>
            </a:r>
            <a:r>
              <a:rPr lang="de-DE" dirty="0" smtClean="0"/>
              <a:t> (like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ingame</a:t>
            </a:r>
            <a:r>
              <a:rPr lang="de-DE" dirty="0" smtClean="0"/>
              <a:t> – </a:t>
            </a:r>
            <a:r>
              <a:rPr lang="de-DE" dirty="0" err="1" smtClean="0"/>
              <a:t>animated</a:t>
            </a:r>
            <a:r>
              <a:rPr lang="de-DE" dirty="0" smtClean="0"/>
              <a:t>/ </a:t>
            </a:r>
            <a:r>
              <a:rPr lang="de-DE" dirty="0" err="1" smtClean="0"/>
              <a:t>calculated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20213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Lobby</a:t>
            </a:r>
          </a:p>
          <a:p>
            <a:r>
              <a:rPr lang="de-DE" sz="1200" dirty="0" smtClean="0"/>
              <a:t>HAND SELECTION</a:t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READY UP</a:t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PREVIEW OPPONENT?</a:t>
            </a:r>
            <a:endParaRPr lang="de-DE" sz="12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1163688" y="5773496"/>
            <a:ext cx="652332" cy="817264"/>
            <a:chOff x="5918833" y="5375343"/>
            <a:chExt cx="327909" cy="41081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4" name="Freihandform 13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Freihandform 7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uppieren 9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1" name="Freihandform 10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2396322" y="355364"/>
            <a:ext cx="8767366" cy="3145218"/>
            <a:chOff x="5939298" y="5379454"/>
            <a:chExt cx="371409" cy="396207"/>
          </a:xfrm>
        </p:grpSpPr>
        <p:sp>
          <p:nvSpPr>
            <p:cNvPr id="18" name="Freihandform 17"/>
            <p:cNvSpPr/>
            <p:nvPr/>
          </p:nvSpPr>
          <p:spPr>
            <a:xfrm>
              <a:off x="6252769" y="5716221"/>
              <a:ext cx="57938" cy="5164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 flipV="1">
              <a:off x="6252769" y="5379454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 flipH="1">
              <a:off x="5939298" y="5724021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 20"/>
            <p:cNvSpPr/>
            <p:nvPr/>
          </p:nvSpPr>
          <p:spPr>
            <a:xfrm flipH="1" flipV="1">
              <a:off x="5939298" y="5387253"/>
              <a:ext cx="57938" cy="51640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2809884" y="1566239"/>
            <a:ext cx="7940242" cy="1738611"/>
            <a:chOff x="2021306" y="858905"/>
            <a:chExt cx="7940242" cy="1738611"/>
          </a:xfrm>
        </p:grpSpPr>
        <p:sp>
          <p:nvSpPr>
            <p:cNvPr id="22" name="Rechteck 21"/>
            <p:cNvSpPr/>
            <p:nvPr/>
          </p:nvSpPr>
          <p:spPr>
            <a:xfrm>
              <a:off x="4477930" y="1743084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477930" y="870181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63774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863774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249618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49618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35462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635462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021306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021306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7548710" y="1743084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7548710" y="870181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34554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34554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320398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6320398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5706242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5706242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92086" y="173181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5092086" y="858907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777022" y="1743083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8777022" y="870180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8162866" y="1731809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8162866" y="858906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9391928" y="1731808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9391928" y="858905"/>
              <a:ext cx="569620" cy="854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Rechteck 47"/>
          <p:cNvSpPr/>
          <p:nvPr/>
        </p:nvSpPr>
        <p:spPr>
          <a:xfrm>
            <a:off x="5266508" y="704612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652352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038196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424040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2809884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8337288" y="704612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723132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108976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494820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5880664" y="69333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9565600" y="70461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8951444" y="693337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180506" y="69333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98131" y="3597246"/>
            <a:ext cx="7562997" cy="1505588"/>
            <a:chOff x="2167743" y="3769998"/>
            <a:chExt cx="5437911" cy="787376"/>
          </a:xfrm>
        </p:grpSpPr>
        <p:grpSp>
          <p:nvGrpSpPr>
            <p:cNvPr id="61" name="Gruppieren 60"/>
            <p:cNvGrpSpPr/>
            <p:nvPr/>
          </p:nvGrpSpPr>
          <p:grpSpPr>
            <a:xfrm rot="5400000">
              <a:off x="1959913" y="3977829"/>
              <a:ext cx="779991" cy="364332"/>
              <a:chOff x="5466751" y="5394186"/>
              <a:chExt cx="779991" cy="364332"/>
            </a:xfrm>
          </p:grpSpPr>
          <p:sp>
            <p:nvSpPr>
              <p:cNvPr id="62" name="Freihandform 61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7" name="Gruppieren 66"/>
            <p:cNvGrpSpPr/>
            <p:nvPr/>
          </p:nvGrpSpPr>
          <p:grpSpPr>
            <a:xfrm rot="5400000">
              <a:off x="2526440" y="3977828"/>
              <a:ext cx="779991" cy="364332"/>
              <a:chOff x="5466751" y="5394186"/>
              <a:chExt cx="779991" cy="364332"/>
            </a:xfrm>
          </p:grpSpPr>
          <p:sp>
            <p:nvSpPr>
              <p:cNvPr id="68" name="Freihandform 67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Freihandform 68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Freihandform 69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4" name="Gruppieren 103"/>
            <p:cNvGrpSpPr/>
            <p:nvPr/>
          </p:nvGrpSpPr>
          <p:grpSpPr>
            <a:xfrm rot="5400000">
              <a:off x="3097336" y="3981521"/>
              <a:ext cx="779991" cy="364332"/>
              <a:chOff x="5466751" y="5394186"/>
              <a:chExt cx="779991" cy="364332"/>
            </a:xfrm>
          </p:grpSpPr>
          <p:sp>
            <p:nvSpPr>
              <p:cNvPr id="105" name="Freihandform 104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Freihandform 105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Freihandform 10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 rot="5400000">
              <a:off x="3663863" y="3981520"/>
              <a:ext cx="779991" cy="364332"/>
              <a:chOff x="5466751" y="5394186"/>
              <a:chExt cx="779991" cy="364332"/>
            </a:xfrm>
          </p:grpSpPr>
          <p:sp>
            <p:nvSpPr>
              <p:cNvPr id="109" name="Freihandform 108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Freihandform 109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Freihandform 110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 rot="5400000">
              <a:off x="4192507" y="3981521"/>
              <a:ext cx="779991" cy="364332"/>
              <a:chOff x="5466751" y="5394186"/>
              <a:chExt cx="779991" cy="364332"/>
            </a:xfrm>
          </p:grpSpPr>
          <p:sp>
            <p:nvSpPr>
              <p:cNvPr id="121" name="Freihandform 120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4" name="Gruppieren 123"/>
            <p:cNvGrpSpPr/>
            <p:nvPr/>
          </p:nvGrpSpPr>
          <p:grpSpPr>
            <a:xfrm rot="5400000">
              <a:off x="4759034" y="3981520"/>
              <a:ext cx="779991" cy="364332"/>
              <a:chOff x="5466751" y="5394186"/>
              <a:chExt cx="779991" cy="364332"/>
            </a:xfrm>
          </p:grpSpPr>
          <p:sp>
            <p:nvSpPr>
              <p:cNvPr id="125" name="Freihandform 124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Freihandform 125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Freihandform 12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8" name="Gruppieren 127"/>
            <p:cNvGrpSpPr/>
            <p:nvPr/>
          </p:nvGrpSpPr>
          <p:grpSpPr>
            <a:xfrm rot="5400000">
              <a:off x="5329930" y="3985213"/>
              <a:ext cx="779991" cy="364332"/>
              <a:chOff x="5466751" y="5394186"/>
              <a:chExt cx="779991" cy="364332"/>
            </a:xfrm>
          </p:grpSpPr>
          <p:sp>
            <p:nvSpPr>
              <p:cNvPr id="129" name="Freihandform 128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Freihandform 129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Freihandform 130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/>
            <p:cNvGrpSpPr/>
            <p:nvPr/>
          </p:nvGrpSpPr>
          <p:grpSpPr>
            <a:xfrm rot="5400000">
              <a:off x="5896457" y="3985212"/>
              <a:ext cx="779991" cy="364332"/>
              <a:chOff x="5466751" y="5394186"/>
              <a:chExt cx="779991" cy="364332"/>
            </a:xfrm>
          </p:grpSpPr>
          <p:sp>
            <p:nvSpPr>
              <p:cNvPr id="133" name="Freihandform 132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Freihandform 133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Freihandform 134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6" name="Gruppieren 135"/>
            <p:cNvGrpSpPr/>
            <p:nvPr/>
          </p:nvGrpSpPr>
          <p:grpSpPr>
            <a:xfrm rot="5400000">
              <a:off x="6466965" y="3981521"/>
              <a:ext cx="779991" cy="364332"/>
              <a:chOff x="5466751" y="5394186"/>
              <a:chExt cx="779991" cy="364332"/>
            </a:xfrm>
          </p:grpSpPr>
          <p:sp>
            <p:nvSpPr>
              <p:cNvPr id="137" name="Freihandform 136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Freihandform 137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Freihandform 138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0" name="Gruppieren 139"/>
            <p:cNvGrpSpPr/>
            <p:nvPr/>
          </p:nvGrpSpPr>
          <p:grpSpPr>
            <a:xfrm rot="5400000">
              <a:off x="7033492" y="3981520"/>
              <a:ext cx="779991" cy="364332"/>
              <a:chOff x="5466751" y="5394186"/>
              <a:chExt cx="779991" cy="364332"/>
            </a:xfrm>
          </p:grpSpPr>
          <p:sp>
            <p:nvSpPr>
              <p:cNvPr id="141" name="Freihandform 140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Freihandform 141"/>
              <p:cNvSpPr/>
              <p:nvPr/>
            </p:nvSpPr>
            <p:spPr>
              <a:xfrm rot="12939146">
                <a:off x="5466751" y="5519254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Freihandform 14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4" name="Rechteck 143"/>
          <p:cNvSpPr/>
          <p:nvPr/>
        </p:nvSpPr>
        <p:spPr>
          <a:xfrm>
            <a:off x="2959967" y="382906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751588" y="382906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4541285" y="383978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5330982" y="384375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6122603" y="3843751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912300" y="3854473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7666470" y="3854473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8434607" y="385365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9236279" y="384659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10016254" y="3839786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3" name="Gruppieren 72"/>
          <p:cNvGrpSpPr/>
          <p:nvPr/>
        </p:nvGrpSpPr>
        <p:grpSpPr>
          <a:xfrm>
            <a:off x="183589" y="1204786"/>
            <a:ext cx="1953100" cy="1337681"/>
            <a:chOff x="183589" y="3517630"/>
            <a:chExt cx="1953100" cy="1337681"/>
          </a:xfrm>
        </p:grpSpPr>
        <p:sp>
          <p:nvSpPr>
            <p:cNvPr id="182" name="Abgerundetes Rechteck 3"/>
            <p:cNvSpPr/>
            <p:nvPr/>
          </p:nvSpPr>
          <p:spPr>
            <a:xfrm>
              <a:off x="211187" y="4012445"/>
              <a:ext cx="589015" cy="231448"/>
            </a:xfrm>
            <a:custGeom>
              <a:avLst/>
              <a:gdLst>
                <a:gd name="connsiteX0" fmla="*/ 0 w 591666"/>
                <a:gd name="connsiteY0" fmla="*/ 75720 h 454308"/>
                <a:gd name="connsiteX1" fmla="*/ 75720 w 591666"/>
                <a:gd name="connsiteY1" fmla="*/ 0 h 454308"/>
                <a:gd name="connsiteX2" fmla="*/ 515946 w 591666"/>
                <a:gd name="connsiteY2" fmla="*/ 0 h 454308"/>
                <a:gd name="connsiteX3" fmla="*/ 591666 w 591666"/>
                <a:gd name="connsiteY3" fmla="*/ 75720 h 454308"/>
                <a:gd name="connsiteX4" fmla="*/ 591666 w 591666"/>
                <a:gd name="connsiteY4" fmla="*/ 378588 h 454308"/>
                <a:gd name="connsiteX5" fmla="*/ 515946 w 591666"/>
                <a:gd name="connsiteY5" fmla="*/ 454308 h 454308"/>
                <a:gd name="connsiteX6" fmla="*/ 75720 w 591666"/>
                <a:gd name="connsiteY6" fmla="*/ 454308 h 454308"/>
                <a:gd name="connsiteX7" fmla="*/ 0 w 591666"/>
                <a:gd name="connsiteY7" fmla="*/ 378588 h 454308"/>
                <a:gd name="connsiteX8" fmla="*/ 0 w 591666"/>
                <a:gd name="connsiteY8" fmla="*/ 75720 h 454308"/>
                <a:gd name="connsiteX0" fmla="*/ 0 w 591666"/>
                <a:gd name="connsiteY0" fmla="*/ 378588 h 454308"/>
                <a:gd name="connsiteX1" fmla="*/ 75720 w 591666"/>
                <a:gd name="connsiteY1" fmla="*/ 0 h 454308"/>
                <a:gd name="connsiteX2" fmla="*/ 515946 w 591666"/>
                <a:gd name="connsiteY2" fmla="*/ 0 h 454308"/>
                <a:gd name="connsiteX3" fmla="*/ 591666 w 591666"/>
                <a:gd name="connsiteY3" fmla="*/ 75720 h 454308"/>
                <a:gd name="connsiteX4" fmla="*/ 591666 w 591666"/>
                <a:gd name="connsiteY4" fmla="*/ 378588 h 454308"/>
                <a:gd name="connsiteX5" fmla="*/ 515946 w 591666"/>
                <a:gd name="connsiteY5" fmla="*/ 454308 h 454308"/>
                <a:gd name="connsiteX6" fmla="*/ 75720 w 591666"/>
                <a:gd name="connsiteY6" fmla="*/ 454308 h 454308"/>
                <a:gd name="connsiteX7" fmla="*/ 0 w 591666"/>
                <a:gd name="connsiteY7" fmla="*/ 378588 h 454308"/>
                <a:gd name="connsiteX0" fmla="*/ 55029 w 570975"/>
                <a:gd name="connsiteY0" fmla="*/ 454308 h 454308"/>
                <a:gd name="connsiteX1" fmla="*/ 55029 w 570975"/>
                <a:gd name="connsiteY1" fmla="*/ 0 h 454308"/>
                <a:gd name="connsiteX2" fmla="*/ 495255 w 570975"/>
                <a:gd name="connsiteY2" fmla="*/ 0 h 454308"/>
                <a:gd name="connsiteX3" fmla="*/ 570975 w 570975"/>
                <a:gd name="connsiteY3" fmla="*/ 75720 h 454308"/>
                <a:gd name="connsiteX4" fmla="*/ 570975 w 570975"/>
                <a:gd name="connsiteY4" fmla="*/ 378588 h 454308"/>
                <a:gd name="connsiteX5" fmla="*/ 495255 w 570975"/>
                <a:gd name="connsiteY5" fmla="*/ 454308 h 454308"/>
                <a:gd name="connsiteX6" fmla="*/ 55029 w 570975"/>
                <a:gd name="connsiteY6" fmla="*/ 454308 h 454308"/>
                <a:gd name="connsiteX0" fmla="*/ 55029 w 571356"/>
                <a:gd name="connsiteY0" fmla="*/ 454308 h 454308"/>
                <a:gd name="connsiteX1" fmla="*/ 55029 w 571356"/>
                <a:gd name="connsiteY1" fmla="*/ 0 h 454308"/>
                <a:gd name="connsiteX2" fmla="*/ 495255 w 571356"/>
                <a:gd name="connsiteY2" fmla="*/ 0 h 454308"/>
                <a:gd name="connsiteX3" fmla="*/ 570975 w 571356"/>
                <a:gd name="connsiteY3" fmla="*/ 378588 h 454308"/>
                <a:gd name="connsiteX4" fmla="*/ 495255 w 571356"/>
                <a:gd name="connsiteY4" fmla="*/ 454308 h 454308"/>
                <a:gd name="connsiteX5" fmla="*/ 55029 w 571356"/>
                <a:gd name="connsiteY5" fmla="*/ 454308 h 454308"/>
                <a:gd name="connsiteX0" fmla="*/ 55029 w 550283"/>
                <a:gd name="connsiteY0" fmla="*/ 454308 h 454308"/>
                <a:gd name="connsiteX1" fmla="*/ 55029 w 550283"/>
                <a:gd name="connsiteY1" fmla="*/ 0 h 454308"/>
                <a:gd name="connsiteX2" fmla="*/ 495255 w 550283"/>
                <a:gd name="connsiteY2" fmla="*/ 0 h 454308"/>
                <a:gd name="connsiteX3" fmla="*/ 495255 w 550283"/>
                <a:gd name="connsiteY3" fmla="*/ 454308 h 454308"/>
                <a:gd name="connsiteX4" fmla="*/ 55029 w 550283"/>
                <a:gd name="connsiteY4" fmla="*/ 454308 h 45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283" h="454308">
                  <a:moveTo>
                    <a:pt x="55029" y="454308"/>
                  </a:moveTo>
                  <a:cubicBezTo>
                    <a:pt x="-18342" y="378590"/>
                    <a:pt x="-18342" y="75718"/>
                    <a:pt x="55029" y="0"/>
                  </a:cubicBezTo>
                  <a:lnTo>
                    <a:pt x="495255" y="0"/>
                  </a:lnTo>
                  <a:cubicBezTo>
                    <a:pt x="568626" y="75718"/>
                    <a:pt x="568626" y="378590"/>
                    <a:pt x="495255" y="454308"/>
                  </a:cubicBezTo>
                  <a:lnTo>
                    <a:pt x="55029" y="4543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724142" y="4000879"/>
              <a:ext cx="871994" cy="8544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4" name="Gruppieren 183"/>
            <p:cNvGrpSpPr/>
            <p:nvPr/>
          </p:nvGrpSpPr>
          <p:grpSpPr>
            <a:xfrm>
              <a:off x="925634" y="4222286"/>
              <a:ext cx="464375" cy="405584"/>
              <a:chOff x="4661894" y="5359269"/>
              <a:chExt cx="464375" cy="405584"/>
            </a:xfrm>
          </p:grpSpPr>
          <p:cxnSp>
            <p:nvCxnSpPr>
              <p:cNvPr id="185" name="Gerader Verbinder 184"/>
              <p:cNvCxnSpPr/>
              <p:nvPr/>
            </p:nvCxnSpPr>
            <p:spPr>
              <a:xfrm>
                <a:off x="4661894" y="5359270"/>
                <a:ext cx="277" cy="40558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/>
              <p:nvPr/>
            </p:nvCxnSpPr>
            <p:spPr>
              <a:xfrm>
                <a:off x="5125992" y="5359269"/>
                <a:ext cx="277" cy="40558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>
                <a:off x="4796496" y="5359270"/>
                <a:ext cx="0" cy="40558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>
                <a:off x="5006046" y="5359270"/>
                <a:ext cx="0" cy="40558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 flipH="1">
                <a:off x="4796496" y="5492750"/>
                <a:ext cx="209550" cy="6931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 flipH="1">
                <a:off x="4667504" y="5379226"/>
                <a:ext cx="13241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/>
              <p:cNvCxnSpPr/>
              <p:nvPr/>
            </p:nvCxnSpPr>
            <p:spPr>
              <a:xfrm flipH="1" flipV="1">
                <a:off x="4997000" y="5374032"/>
                <a:ext cx="128992" cy="5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feld 191"/>
            <p:cNvSpPr txBox="1"/>
            <p:nvPr/>
          </p:nvSpPr>
          <p:spPr>
            <a:xfrm>
              <a:off x="224813" y="4023712"/>
              <a:ext cx="7054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WINS 15644</a:t>
              </a:r>
            </a:p>
          </p:txBody>
        </p:sp>
        <p:sp>
          <p:nvSpPr>
            <p:cNvPr id="193" name="Abgerundetes Rechteck 3"/>
            <p:cNvSpPr/>
            <p:nvPr/>
          </p:nvSpPr>
          <p:spPr>
            <a:xfrm>
              <a:off x="1529420" y="4012445"/>
              <a:ext cx="549216" cy="231448"/>
            </a:xfrm>
            <a:custGeom>
              <a:avLst/>
              <a:gdLst>
                <a:gd name="connsiteX0" fmla="*/ 0 w 591666"/>
                <a:gd name="connsiteY0" fmla="*/ 75720 h 454308"/>
                <a:gd name="connsiteX1" fmla="*/ 75720 w 591666"/>
                <a:gd name="connsiteY1" fmla="*/ 0 h 454308"/>
                <a:gd name="connsiteX2" fmla="*/ 515946 w 591666"/>
                <a:gd name="connsiteY2" fmla="*/ 0 h 454308"/>
                <a:gd name="connsiteX3" fmla="*/ 591666 w 591666"/>
                <a:gd name="connsiteY3" fmla="*/ 75720 h 454308"/>
                <a:gd name="connsiteX4" fmla="*/ 591666 w 591666"/>
                <a:gd name="connsiteY4" fmla="*/ 378588 h 454308"/>
                <a:gd name="connsiteX5" fmla="*/ 515946 w 591666"/>
                <a:gd name="connsiteY5" fmla="*/ 454308 h 454308"/>
                <a:gd name="connsiteX6" fmla="*/ 75720 w 591666"/>
                <a:gd name="connsiteY6" fmla="*/ 454308 h 454308"/>
                <a:gd name="connsiteX7" fmla="*/ 0 w 591666"/>
                <a:gd name="connsiteY7" fmla="*/ 378588 h 454308"/>
                <a:gd name="connsiteX8" fmla="*/ 0 w 591666"/>
                <a:gd name="connsiteY8" fmla="*/ 75720 h 454308"/>
                <a:gd name="connsiteX0" fmla="*/ 0 w 591666"/>
                <a:gd name="connsiteY0" fmla="*/ 378588 h 454308"/>
                <a:gd name="connsiteX1" fmla="*/ 75720 w 591666"/>
                <a:gd name="connsiteY1" fmla="*/ 0 h 454308"/>
                <a:gd name="connsiteX2" fmla="*/ 515946 w 591666"/>
                <a:gd name="connsiteY2" fmla="*/ 0 h 454308"/>
                <a:gd name="connsiteX3" fmla="*/ 591666 w 591666"/>
                <a:gd name="connsiteY3" fmla="*/ 75720 h 454308"/>
                <a:gd name="connsiteX4" fmla="*/ 591666 w 591666"/>
                <a:gd name="connsiteY4" fmla="*/ 378588 h 454308"/>
                <a:gd name="connsiteX5" fmla="*/ 515946 w 591666"/>
                <a:gd name="connsiteY5" fmla="*/ 454308 h 454308"/>
                <a:gd name="connsiteX6" fmla="*/ 75720 w 591666"/>
                <a:gd name="connsiteY6" fmla="*/ 454308 h 454308"/>
                <a:gd name="connsiteX7" fmla="*/ 0 w 591666"/>
                <a:gd name="connsiteY7" fmla="*/ 378588 h 454308"/>
                <a:gd name="connsiteX0" fmla="*/ 55029 w 570975"/>
                <a:gd name="connsiteY0" fmla="*/ 454308 h 454308"/>
                <a:gd name="connsiteX1" fmla="*/ 55029 w 570975"/>
                <a:gd name="connsiteY1" fmla="*/ 0 h 454308"/>
                <a:gd name="connsiteX2" fmla="*/ 495255 w 570975"/>
                <a:gd name="connsiteY2" fmla="*/ 0 h 454308"/>
                <a:gd name="connsiteX3" fmla="*/ 570975 w 570975"/>
                <a:gd name="connsiteY3" fmla="*/ 75720 h 454308"/>
                <a:gd name="connsiteX4" fmla="*/ 570975 w 570975"/>
                <a:gd name="connsiteY4" fmla="*/ 378588 h 454308"/>
                <a:gd name="connsiteX5" fmla="*/ 495255 w 570975"/>
                <a:gd name="connsiteY5" fmla="*/ 454308 h 454308"/>
                <a:gd name="connsiteX6" fmla="*/ 55029 w 570975"/>
                <a:gd name="connsiteY6" fmla="*/ 454308 h 454308"/>
                <a:gd name="connsiteX0" fmla="*/ 55029 w 571356"/>
                <a:gd name="connsiteY0" fmla="*/ 454308 h 454308"/>
                <a:gd name="connsiteX1" fmla="*/ 55029 w 571356"/>
                <a:gd name="connsiteY1" fmla="*/ 0 h 454308"/>
                <a:gd name="connsiteX2" fmla="*/ 495255 w 571356"/>
                <a:gd name="connsiteY2" fmla="*/ 0 h 454308"/>
                <a:gd name="connsiteX3" fmla="*/ 570975 w 571356"/>
                <a:gd name="connsiteY3" fmla="*/ 378588 h 454308"/>
                <a:gd name="connsiteX4" fmla="*/ 495255 w 571356"/>
                <a:gd name="connsiteY4" fmla="*/ 454308 h 454308"/>
                <a:gd name="connsiteX5" fmla="*/ 55029 w 571356"/>
                <a:gd name="connsiteY5" fmla="*/ 454308 h 454308"/>
                <a:gd name="connsiteX0" fmla="*/ 55029 w 550283"/>
                <a:gd name="connsiteY0" fmla="*/ 454308 h 454308"/>
                <a:gd name="connsiteX1" fmla="*/ 55029 w 550283"/>
                <a:gd name="connsiteY1" fmla="*/ 0 h 454308"/>
                <a:gd name="connsiteX2" fmla="*/ 495255 w 550283"/>
                <a:gd name="connsiteY2" fmla="*/ 0 h 454308"/>
                <a:gd name="connsiteX3" fmla="*/ 495255 w 550283"/>
                <a:gd name="connsiteY3" fmla="*/ 454308 h 454308"/>
                <a:gd name="connsiteX4" fmla="*/ 55029 w 550283"/>
                <a:gd name="connsiteY4" fmla="*/ 454308 h 45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283" h="454308">
                  <a:moveTo>
                    <a:pt x="55029" y="454308"/>
                  </a:moveTo>
                  <a:cubicBezTo>
                    <a:pt x="-18342" y="378590"/>
                    <a:pt x="-18342" y="75718"/>
                    <a:pt x="55029" y="0"/>
                  </a:cubicBezTo>
                  <a:lnTo>
                    <a:pt x="495255" y="0"/>
                  </a:lnTo>
                  <a:cubicBezTo>
                    <a:pt x="568626" y="75718"/>
                    <a:pt x="568626" y="378590"/>
                    <a:pt x="495255" y="454308"/>
                  </a:cubicBezTo>
                  <a:lnTo>
                    <a:pt x="55029" y="4543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1579501" y="4028449"/>
              <a:ext cx="506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LVL 112</a:t>
              </a:r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183589" y="3517630"/>
              <a:ext cx="195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rgbClr val="BABABA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YOU</a:t>
              </a:r>
              <a:endParaRPr lang="de-DE" sz="1400" b="1" dirty="0">
                <a:solidFill>
                  <a:srgbClr val="BABABA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9807197" y="5887409"/>
            <a:ext cx="873898" cy="748306"/>
            <a:chOff x="663828" y="5687795"/>
            <a:chExt cx="873898" cy="748306"/>
          </a:xfrm>
        </p:grpSpPr>
        <p:sp>
          <p:nvSpPr>
            <p:cNvPr id="170" name="Halbbogen 169"/>
            <p:cNvSpPr/>
            <p:nvPr/>
          </p:nvSpPr>
          <p:spPr>
            <a:xfrm rot="5400000">
              <a:off x="708649" y="5687796"/>
              <a:ext cx="748304" cy="748302"/>
            </a:xfrm>
            <a:prstGeom prst="blockArc">
              <a:avLst>
                <a:gd name="adj1" fmla="val 11794755"/>
                <a:gd name="adj2" fmla="val 3053848"/>
                <a:gd name="adj3" fmla="val 0"/>
              </a:avLst>
            </a:prstGeom>
            <a:noFill/>
            <a:ln w="53975" cmpd="sng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1" name="Halbbogen 170"/>
            <p:cNvSpPr/>
            <p:nvPr/>
          </p:nvSpPr>
          <p:spPr>
            <a:xfrm rot="19019441">
              <a:off x="708650" y="5687797"/>
              <a:ext cx="748302" cy="748304"/>
            </a:xfrm>
            <a:prstGeom prst="blockArc">
              <a:avLst>
                <a:gd name="adj1" fmla="val 11326642"/>
                <a:gd name="adj2" fmla="val 18575197"/>
                <a:gd name="adj3" fmla="val 0"/>
              </a:avLst>
            </a:prstGeom>
            <a:noFill/>
            <a:ln w="53975" cmpd="sng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663828" y="5806049"/>
              <a:ext cx="8738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loading</a:t>
              </a:r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/>
              </a:r>
              <a:b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</a:b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932760" y="589516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…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cxnSp>
        <p:nvCxnSpPr>
          <p:cNvPr id="66" name="Gerade Verbindung mit Pfeil 65"/>
          <p:cNvCxnSpPr/>
          <p:nvPr/>
        </p:nvCxnSpPr>
        <p:spPr>
          <a:xfrm flipV="1">
            <a:off x="7406891" y="6027643"/>
            <a:ext cx="2267692" cy="3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hteck 172"/>
          <p:cNvSpPr/>
          <p:nvPr/>
        </p:nvSpPr>
        <p:spPr>
          <a:xfrm>
            <a:off x="162336" y="6451114"/>
            <a:ext cx="3082441" cy="303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Textfeld 173"/>
          <p:cNvSpPr txBox="1"/>
          <p:nvPr/>
        </p:nvSpPr>
        <p:spPr>
          <a:xfrm>
            <a:off x="5229112" y="5969621"/>
            <a:ext cx="24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Chat</a:t>
            </a:r>
            <a:endParaRPr lang="de-DE" dirty="0"/>
          </a:p>
        </p:txBody>
      </p:sp>
      <p:cxnSp>
        <p:nvCxnSpPr>
          <p:cNvPr id="175" name="Gerade Verbindung mit Pfeil 174"/>
          <p:cNvCxnSpPr/>
          <p:nvPr/>
        </p:nvCxnSpPr>
        <p:spPr>
          <a:xfrm flipH="1">
            <a:off x="3704605" y="6432633"/>
            <a:ext cx="2079608" cy="1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0600321" y="5810982"/>
            <a:ext cx="563367" cy="1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/>
          <p:nvPr/>
        </p:nvCxnSpPr>
        <p:spPr>
          <a:xfrm flipH="1">
            <a:off x="11586025" y="4996856"/>
            <a:ext cx="275990" cy="50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11222800" y="46249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Ready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9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Loading</a:t>
            </a:r>
            <a:r>
              <a:rPr lang="de-DE" i="1" dirty="0" smtClean="0"/>
              <a:t> screen (?)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8963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2021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Ingame</a:t>
            </a:r>
            <a:endParaRPr lang="de-DE" i="1" dirty="0" smtClean="0"/>
          </a:p>
          <a:p>
            <a:r>
              <a:rPr lang="de-DE" sz="1200" dirty="0" smtClean="0"/>
              <a:t>Layout: „modern“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Layout änderbar in Einstellungen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Problem: </a:t>
            </a:r>
            <a:r>
              <a:rPr lang="de-DE" sz="1200" dirty="0" err="1" smtClean="0"/>
              <a:t>fenster</a:t>
            </a:r>
            <a:r>
              <a:rPr lang="de-DE" sz="1200" dirty="0" smtClean="0"/>
              <a:t> sehr hoch und schmal.. – also.. Bisschen doof </a:t>
            </a:r>
          </a:p>
          <a:p>
            <a:r>
              <a:rPr lang="de-DE" i="1" dirty="0" smtClean="0"/>
              <a:t/>
            </a:r>
            <a:br>
              <a:rPr lang="de-DE" i="1" dirty="0" smtClean="0"/>
            </a:br>
            <a:endParaRPr lang="de-DE" sz="1200" dirty="0"/>
          </a:p>
        </p:txBody>
      </p:sp>
      <p:sp>
        <p:nvSpPr>
          <p:cNvPr id="2" name="Rechteck 1"/>
          <p:cNvSpPr/>
          <p:nvPr/>
        </p:nvSpPr>
        <p:spPr>
          <a:xfrm>
            <a:off x="3383282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97437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611591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25746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839901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39901" y="429470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39901" y="3440273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839901" y="2574567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839901" y="1720135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839901" y="865704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225745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225745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225745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225745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225745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460402" y="5137862"/>
            <a:ext cx="871994" cy="8544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611589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611589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611589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611589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611589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997433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997433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997433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997433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997433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3383277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383277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383277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383277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383277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472072" y="-3253"/>
            <a:ext cx="871994" cy="8544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321793" y="5126588"/>
            <a:ext cx="232682" cy="2326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237125" y="5126588"/>
            <a:ext cx="232682" cy="2326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21793" y="633022"/>
            <a:ext cx="232682" cy="232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5237125" y="633022"/>
            <a:ext cx="232682" cy="232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322760" y="30800"/>
            <a:ext cx="111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MANA: 100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322759" y="430910"/>
            <a:ext cx="12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ROUND: 35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 rot="10800000" flipV="1">
            <a:off x="5350584" y="30800"/>
            <a:ext cx="112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MREG: 56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 rot="10800000" flipV="1">
            <a:off x="5181209" y="430910"/>
            <a:ext cx="129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MAXM: 120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4661894" y="5359269"/>
            <a:ext cx="464375" cy="405584"/>
            <a:chOff x="4661894" y="5359269"/>
            <a:chExt cx="464375" cy="405584"/>
          </a:xfrm>
        </p:grpSpPr>
        <p:cxnSp>
          <p:nvCxnSpPr>
            <p:cNvPr id="65" name="Gerader Verbinder 64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 rot="10800000">
            <a:off x="4675881" y="215182"/>
            <a:ext cx="464375" cy="405584"/>
            <a:chOff x="4661894" y="5359269"/>
            <a:chExt cx="464375" cy="405584"/>
          </a:xfrm>
        </p:grpSpPr>
        <p:cxnSp>
          <p:nvCxnSpPr>
            <p:cNvPr id="84" name="Gerader Verbinder 83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/>
          <p:cNvSpPr txBox="1"/>
          <p:nvPr/>
        </p:nvSpPr>
        <p:spPr>
          <a:xfrm>
            <a:off x="4294242" y="5134437"/>
            <a:ext cx="29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10k 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5233688" y="5139231"/>
            <a:ext cx="37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12 </a:t>
            </a:r>
          </a:p>
        </p:txBody>
      </p:sp>
      <p:grpSp>
        <p:nvGrpSpPr>
          <p:cNvPr id="95" name="Gruppieren 94"/>
          <p:cNvGrpSpPr/>
          <p:nvPr/>
        </p:nvGrpSpPr>
        <p:grpSpPr>
          <a:xfrm rot="10800000">
            <a:off x="4187562" y="639961"/>
            <a:ext cx="1306783" cy="221705"/>
            <a:chOff x="4451113" y="5291631"/>
            <a:chExt cx="1306783" cy="221705"/>
          </a:xfrm>
        </p:grpSpPr>
        <p:sp>
          <p:nvSpPr>
            <p:cNvPr id="93" name="Textfeld 92"/>
            <p:cNvSpPr txBox="1"/>
            <p:nvPr/>
          </p:nvSpPr>
          <p:spPr>
            <a:xfrm>
              <a:off x="4451113" y="5297892"/>
              <a:ext cx="2991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10k 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5386088" y="5291631"/>
              <a:ext cx="371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12 </a:t>
              </a:r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1531478" y="6256611"/>
            <a:ext cx="1119456" cy="419968"/>
            <a:chOff x="3446736" y="180841"/>
            <a:chExt cx="1119456" cy="419968"/>
          </a:xfrm>
        </p:grpSpPr>
        <p:sp>
          <p:nvSpPr>
            <p:cNvPr id="110" name="Ellipse 109"/>
            <p:cNvSpPr/>
            <p:nvPr/>
          </p:nvSpPr>
          <p:spPr>
            <a:xfrm>
              <a:off x="3462520" y="180841"/>
              <a:ext cx="419968" cy="419968"/>
            </a:xfrm>
            <a:prstGeom prst="ellipse">
              <a:avLst/>
            </a:prstGeom>
            <a:noFill/>
            <a:ln w="53975">
              <a:solidFill>
                <a:schemeClr val="accent6">
                  <a:alpha val="9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446736" y="206159"/>
              <a:ext cx="111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1547262" y="5660678"/>
            <a:ext cx="533230" cy="441899"/>
            <a:chOff x="6734069" y="5394186"/>
            <a:chExt cx="533230" cy="441899"/>
          </a:xfrm>
        </p:grpSpPr>
        <p:sp>
          <p:nvSpPr>
            <p:cNvPr id="113" name="Halbbogen 112"/>
            <p:cNvSpPr/>
            <p:nvPr/>
          </p:nvSpPr>
          <p:spPr>
            <a:xfrm rot="5400000">
              <a:off x="6734069" y="5394186"/>
              <a:ext cx="441898" cy="441898"/>
            </a:xfrm>
            <a:prstGeom prst="blockArc">
              <a:avLst>
                <a:gd name="adj1" fmla="val 11794755"/>
                <a:gd name="adj2" fmla="val 3053848"/>
                <a:gd name="adj3" fmla="val 0"/>
              </a:avLst>
            </a:prstGeom>
            <a:noFill/>
            <a:ln w="53975" cmpd="sng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5" name="Halbbogen 114"/>
            <p:cNvSpPr/>
            <p:nvPr/>
          </p:nvSpPr>
          <p:spPr>
            <a:xfrm rot="19019441">
              <a:off x="6734069" y="5394187"/>
              <a:ext cx="441898" cy="441898"/>
            </a:xfrm>
            <a:prstGeom prst="blockArc">
              <a:avLst>
                <a:gd name="adj1" fmla="val 11326642"/>
                <a:gd name="adj2" fmla="val 18575197"/>
                <a:gd name="adj3" fmla="val 0"/>
              </a:avLst>
            </a:prstGeom>
            <a:noFill/>
            <a:ln w="53975" cmpd="sng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751232" y="5427968"/>
              <a:ext cx="51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3444509" y="5359958"/>
            <a:ext cx="533230" cy="441899"/>
            <a:chOff x="6734069" y="5394186"/>
            <a:chExt cx="533230" cy="441899"/>
          </a:xfrm>
        </p:grpSpPr>
        <p:sp>
          <p:nvSpPr>
            <p:cNvPr id="119" name="Halbbogen 118"/>
            <p:cNvSpPr/>
            <p:nvPr/>
          </p:nvSpPr>
          <p:spPr>
            <a:xfrm rot="5400000">
              <a:off x="6734069" y="5394186"/>
              <a:ext cx="441898" cy="441898"/>
            </a:xfrm>
            <a:prstGeom prst="blockArc">
              <a:avLst>
                <a:gd name="adj1" fmla="val 11794755"/>
                <a:gd name="adj2" fmla="val 3053848"/>
                <a:gd name="adj3" fmla="val 0"/>
              </a:avLst>
            </a:prstGeom>
            <a:noFill/>
            <a:ln w="53975" cmpd="sng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0" name="Halbbogen 119"/>
            <p:cNvSpPr/>
            <p:nvPr/>
          </p:nvSpPr>
          <p:spPr>
            <a:xfrm rot="19019441">
              <a:off x="6734069" y="5394187"/>
              <a:ext cx="441898" cy="441898"/>
            </a:xfrm>
            <a:prstGeom prst="blockArc">
              <a:avLst>
                <a:gd name="adj1" fmla="val 11326642"/>
                <a:gd name="adj2" fmla="val 18575197"/>
                <a:gd name="adj3" fmla="val 0"/>
              </a:avLst>
            </a:prstGeom>
            <a:noFill/>
            <a:ln w="53975" cmpd="sng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751232" y="5427968"/>
              <a:ext cx="51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1554037" y="5026004"/>
            <a:ext cx="441898" cy="441898"/>
            <a:chOff x="5910309" y="5355403"/>
            <a:chExt cx="441898" cy="441898"/>
          </a:xfrm>
        </p:grpSpPr>
        <p:sp>
          <p:nvSpPr>
            <p:cNvPr id="123" name="Freihandform 122"/>
            <p:cNvSpPr/>
            <p:nvPr/>
          </p:nvSpPr>
          <p:spPr>
            <a:xfrm rot="1746226">
              <a:off x="6135896" y="5517696"/>
              <a:ext cx="110846" cy="123842"/>
            </a:xfrm>
            <a:custGeom>
              <a:avLst/>
              <a:gdLst>
                <a:gd name="connsiteX0" fmla="*/ 133350 w 133350"/>
                <a:gd name="connsiteY0" fmla="*/ 3175 h 155575"/>
                <a:gd name="connsiteX1" fmla="*/ 111125 w 133350"/>
                <a:gd name="connsiteY1" fmla="*/ 155575 h 155575"/>
                <a:gd name="connsiteX2" fmla="*/ 0 w 133350"/>
                <a:gd name="connsiteY2" fmla="*/ 0 h 155575"/>
                <a:gd name="connsiteX3" fmla="*/ 133350 w 133350"/>
                <a:gd name="connsiteY3" fmla="*/ 3175 h 155575"/>
                <a:gd name="connsiteX0" fmla="*/ 133350 w 133350"/>
                <a:gd name="connsiteY0" fmla="*/ 3175 h 150812"/>
                <a:gd name="connsiteX1" fmla="*/ 106363 w 133350"/>
                <a:gd name="connsiteY1" fmla="*/ 150812 h 150812"/>
                <a:gd name="connsiteX2" fmla="*/ 0 w 133350"/>
                <a:gd name="connsiteY2" fmla="*/ 0 h 150812"/>
                <a:gd name="connsiteX3" fmla="*/ 133350 w 133350"/>
                <a:gd name="connsiteY3" fmla="*/ 3175 h 150812"/>
                <a:gd name="connsiteX0" fmla="*/ 133350 w 133350"/>
                <a:gd name="connsiteY0" fmla="*/ 3175 h 155574"/>
                <a:gd name="connsiteX1" fmla="*/ 113507 w 133350"/>
                <a:gd name="connsiteY1" fmla="*/ 155574 h 155574"/>
                <a:gd name="connsiteX2" fmla="*/ 0 w 133350"/>
                <a:gd name="connsiteY2" fmla="*/ 0 h 155574"/>
                <a:gd name="connsiteX3" fmla="*/ 133350 w 133350"/>
                <a:gd name="connsiteY3" fmla="*/ 3175 h 155574"/>
                <a:gd name="connsiteX0" fmla="*/ 133350 w 133350"/>
                <a:gd name="connsiteY0" fmla="*/ 3175 h 107949"/>
                <a:gd name="connsiteX1" fmla="*/ 118270 w 133350"/>
                <a:gd name="connsiteY1" fmla="*/ 107949 h 107949"/>
                <a:gd name="connsiteX2" fmla="*/ 0 w 133350"/>
                <a:gd name="connsiteY2" fmla="*/ 0 h 107949"/>
                <a:gd name="connsiteX3" fmla="*/ 133350 w 133350"/>
                <a:gd name="connsiteY3" fmla="*/ 3175 h 107949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0 w 114300"/>
                <a:gd name="connsiteY2" fmla="*/ 0 h 105568"/>
                <a:gd name="connsiteX3" fmla="*/ 114300 w 114300"/>
                <a:gd name="connsiteY3" fmla="*/ 794 h 105568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74612 w 114300"/>
                <a:gd name="connsiteY2" fmla="*/ 34669 h 105568"/>
                <a:gd name="connsiteX3" fmla="*/ 0 w 114300"/>
                <a:gd name="connsiteY3" fmla="*/ 0 h 105568"/>
                <a:gd name="connsiteX4" fmla="*/ 114300 w 114300"/>
                <a:gd name="connsiteY4" fmla="*/ 794 h 105568"/>
                <a:gd name="connsiteX0" fmla="*/ 110846 w 110846"/>
                <a:gd name="connsiteY0" fmla="*/ 19068 h 123842"/>
                <a:gd name="connsiteX1" fmla="*/ 95766 w 110846"/>
                <a:gd name="connsiteY1" fmla="*/ 123842 h 123842"/>
                <a:gd name="connsiteX2" fmla="*/ 71158 w 110846"/>
                <a:gd name="connsiteY2" fmla="*/ 52943 h 123842"/>
                <a:gd name="connsiteX3" fmla="*/ 0 w 110846"/>
                <a:gd name="connsiteY3" fmla="*/ 0 h 123842"/>
                <a:gd name="connsiteX4" fmla="*/ 110846 w 110846"/>
                <a:gd name="connsiteY4" fmla="*/ 19068 h 1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46" h="123842">
                  <a:moveTo>
                    <a:pt x="110846" y="19068"/>
                  </a:moveTo>
                  <a:lnTo>
                    <a:pt x="95766" y="123842"/>
                  </a:lnTo>
                  <a:cubicBezTo>
                    <a:pt x="80420" y="107353"/>
                    <a:pt x="86504" y="69432"/>
                    <a:pt x="71158" y="52943"/>
                  </a:cubicBezTo>
                  <a:lnTo>
                    <a:pt x="0" y="0"/>
                  </a:lnTo>
                  <a:lnTo>
                    <a:pt x="110846" y="19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reihandform 123"/>
            <p:cNvSpPr/>
            <p:nvPr/>
          </p:nvSpPr>
          <p:spPr>
            <a:xfrm rot="1746226">
              <a:off x="5990745" y="5517697"/>
              <a:ext cx="110846" cy="123842"/>
            </a:xfrm>
            <a:custGeom>
              <a:avLst/>
              <a:gdLst>
                <a:gd name="connsiteX0" fmla="*/ 133350 w 133350"/>
                <a:gd name="connsiteY0" fmla="*/ 3175 h 155575"/>
                <a:gd name="connsiteX1" fmla="*/ 111125 w 133350"/>
                <a:gd name="connsiteY1" fmla="*/ 155575 h 155575"/>
                <a:gd name="connsiteX2" fmla="*/ 0 w 133350"/>
                <a:gd name="connsiteY2" fmla="*/ 0 h 155575"/>
                <a:gd name="connsiteX3" fmla="*/ 133350 w 133350"/>
                <a:gd name="connsiteY3" fmla="*/ 3175 h 155575"/>
                <a:gd name="connsiteX0" fmla="*/ 133350 w 133350"/>
                <a:gd name="connsiteY0" fmla="*/ 3175 h 150812"/>
                <a:gd name="connsiteX1" fmla="*/ 106363 w 133350"/>
                <a:gd name="connsiteY1" fmla="*/ 150812 h 150812"/>
                <a:gd name="connsiteX2" fmla="*/ 0 w 133350"/>
                <a:gd name="connsiteY2" fmla="*/ 0 h 150812"/>
                <a:gd name="connsiteX3" fmla="*/ 133350 w 133350"/>
                <a:gd name="connsiteY3" fmla="*/ 3175 h 150812"/>
                <a:gd name="connsiteX0" fmla="*/ 133350 w 133350"/>
                <a:gd name="connsiteY0" fmla="*/ 3175 h 155574"/>
                <a:gd name="connsiteX1" fmla="*/ 113507 w 133350"/>
                <a:gd name="connsiteY1" fmla="*/ 155574 h 155574"/>
                <a:gd name="connsiteX2" fmla="*/ 0 w 133350"/>
                <a:gd name="connsiteY2" fmla="*/ 0 h 155574"/>
                <a:gd name="connsiteX3" fmla="*/ 133350 w 133350"/>
                <a:gd name="connsiteY3" fmla="*/ 3175 h 155574"/>
                <a:gd name="connsiteX0" fmla="*/ 133350 w 133350"/>
                <a:gd name="connsiteY0" fmla="*/ 3175 h 107949"/>
                <a:gd name="connsiteX1" fmla="*/ 118270 w 133350"/>
                <a:gd name="connsiteY1" fmla="*/ 107949 h 107949"/>
                <a:gd name="connsiteX2" fmla="*/ 0 w 133350"/>
                <a:gd name="connsiteY2" fmla="*/ 0 h 107949"/>
                <a:gd name="connsiteX3" fmla="*/ 133350 w 133350"/>
                <a:gd name="connsiteY3" fmla="*/ 3175 h 107949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0 w 114300"/>
                <a:gd name="connsiteY2" fmla="*/ 0 h 105568"/>
                <a:gd name="connsiteX3" fmla="*/ 114300 w 114300"/>
                <a:gd name="connsiteY3" fmla="*/ 794 h 105568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74612 w 114300"/>
                <a:gd name="connsiteY2" fmla="*/ 34669 h 105568"/>
                <a:gd name="connsiteX3" fmla="*/ 0 w 114300"/>
                <a:gd name="connsiteY3" fmla="*/ 0 h 105568"/>
                <a:gd name="connsiteX4" fmla="*/ 114300 w 114300"/>
                <a:gd name="connsiteY4" fmla="*/ 794 h 105568"/>
                <a:gd name="connsiteX0" fmla="*/ 110846 w 110846"/>
                <a:gd name="connsiteY0" fmla="*/ 19068 h 123842"/>
                <a:gd name="connsiteX1" fmla="*/ 95766 w 110846"/>
                <a:gd name="connsiteY1" fmla="*/ 123842 h 123842"/>
                <a:gd name="connsiteX2" fmla="*/ 71158 w 110846"/>
                <a:gd name="connsiteY2" fmla="*/ 52943 h 123842"/>
                <a:gd name="connsiteX3" fmla="*/ 0 w 110846"/>
                <a:gd name="connsiteY3" fmla="*/ 0 h 123842"/>
                <a:gd name="connsiteX4" fmla="*/ 110846 w 110846"/>
                <a:gd name="connsiteY4" fmla="*/ 19068 h 1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46" h="123842">
                  <a:moveTo>
                    <a:pt x="110846" y="19068"/>
                  </a:moveTo>
                  <a:lnTo>
                    <a:pt x="95766" y="123842"/>
                  </a:lnTo>
                  <a:cubicBezTo>
                    <a:pt x="80420" y="107353"/>
                    <a:pt x="86504" y="69432"/>
                    <a:pt x="71158" y="52943"/>
                  </a:cubicBezTo>
                  <a:lnTo>
                    <a:pt x="0" y="0"/>
                  </a:lnTo>
                  <a:lnTo>
                    <a:pt x="110846" y="19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068752" y="5394186"/>
              <a:ext cx="111918" cy="364332"/>
            </a:xfrm>
            <a:custGeom>
              <a:avLst/>
              <a:gdLst>
                <a:gd name="connsiteX0" fmla="*/ 0 w 92868"/>
                <a:gd name="connsiteY0" fmla="*/ 0 h 435769"/>
                <a:gd name="connsiteX1" fmla="*/ 92868 w 92868"/>
                <a:gd name="connsiteY1" fmla="*/ 197644 h 435769"/>
                <a:gd name="connsiteX2" fmla="*/ 35718 w 92868"/>
                <a:gd name="connsiteY2" fmla="*/ 435769 h 435769"/>
                <a:gd name="connsiteX3" fmla="*/ 0 w 92868"/>
                <a:gd name="connsiteY3" fmla="*/ 0 h 435769"/>
                <a:gd name="connsiteX0" fmla="*/ 0 w 92868"/>
                <a:gd name="connsiteY0" fmla="*/ 0 h 435769"/>
                <a:gd name="connsiteX1" fmla="*/ 92868 w 92868"/>
                <a:gd name="connsiteY1" fmla="*/ 197644 h 435769"/>
                <a:gd name="connsiteX2" fmla="*/ 35718 w 92868"/>
                <a:gd name="connsiteY2" fmla="*/ 435769 h 435769"/>
                <a:gd name="connsiteX3" fmla="*/ 45243 w 92868"/>
                <a:gd name="connsiteY3" fmla="*/ 192881 h 435769"/>
                <a:gd name="connsiteX4" fmla="*/ 0 w 92868"/>
                <a:gd name="connsiteY4" fmla="*/ 0 h 435769"/>
                <a:gd name="connsiteX0" fmla="*/ 5428 w 98296"/>
                <a:gd name="connsiteY0" fmla="*/ 0 h 381001"/>
                <a:gd name="connsiteX1" fmla="*/ 98296 w 98296"/>
                <a:gd name="connsiteY1" fmla="*/ 197644 h 381001"/>
                <a:gd name="connsiteX2" fmla="*/ 665 w 98296"/>
                <a:gd name="connsiteY2" fmla="*/ 381001 h 381001"/>
                <a:gd name="connsiteX3" fmla="*/ 50671 w 98296"/>
                <a:gd name="connsiteY3" fmla="*/ 192881 h 381001"/>
                <a:gd name="connsiteX4" fmla="*/ 5428 w 98296"/>
                <a:gd name="connsiteY4" fmla="*/ 0 h 381001"/>
                <a:gd name="connsiteX0" fmla="*/ 0 w 111918"/>
                <a:gd name="connsiteY0" fmla="*/ 0 h 364332"/>
                <a:gd name="connsiteX1" fmla="*/ 111918 w 111918"/>
                <a:gd name="connsiteY1" fmla="*/ 180975 h 364332"/>
                <a:gd name="connsiteX2" fmla="*/ 14287 w 111918"/>
                <a:gd name="connsiteY2" fmla="*/ 364332 h 364332"/>
                <a:gd name="connsiteX3" fmla="*/ 64293 w 111918"/>
                <a:gd name="connsiteY3" fmla="*/ 176212 h 364332"/>
                <a:gd name="connsiteX4" fmla="*/ 0 w 111918"/>
                <a:gd name="connsiteY4" fmla="*/ 0 h 36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" h="364332">
                  <a:moveTo>
                    <a:pt x="0" y="0"/>
                  </a:moveTo>
                  <a:lnTo>
                    <a:pt x="111918" y="180975"/>
                  </a:lnTo>
                  <a:lnTo>
                    <a:pt x="14287" y="364332"/>
                  </a:lnTo>
                  <a:cubicBezTo>
                    <a:pt x="6350" y="284163"/>
                    <a:pt x="72230" y="256381"/>
                    <a:pt x="64293" y="1762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ad 125"/>
            <p:cNvSpPr/>
            <p:nvPr/>
          </p:nvSpPr>
          <p:spPr>
            <a:xfrm>
              <a:off x="5910310" y="5355403"/>
              <a:ext cx="441897" cy="441897"/>
            </a:xfrm>
            <a:prstGeom prst="donut">
              <a:avLst>
                <a:gd name="adj" fmla="val 6605"/>
              </a:avLst>
            </a:prstGeom>
            <a:solidFill>
              <a:schemeClr val="accent6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Halbbogen 126"/>
            <p:cNvSpPr/>
            <p:nvPr/>
          </p:nvSpPr>
          <p:spPr>
            <a:xfrm>
              <a:off x="5910309" y="5355403"/>
              <a:ext cx="441898" cy="441898"/>
            </a:xfrm>
            <a:prstGeom prst="blockArc">
              <a:avLst>
                <a:gd name="adj1" fmla="val 13648807"/>
                <a:gd name="adj2" fmla="val 21599999"/>
                <a:gd name="adj3" fmla="val 66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5961691" y="5375343"/>
            <a:ext cx="327909" cy="410815"/>
            <a:chOff x="5918833" y="5375343"/>
            <a:chExt cx="327909" cy="410815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00" name="Freihandform 99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Freihandform 101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Freihandform 10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3" name="Freihandform 132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Freihandform 133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37" name="Freihandform 136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Freihandform 137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Freihandform 139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47" name="Gruppieren 146"/>
          <p:cNvGrpSpPr/>
          <p:nvPr/>
        </p:nvGrpSpPr>
        <p:grpSpPr>
          <a:xfrm>
            <a:off x="1658503" y="4491973"/>
            <a:ext cx="327909" cy="410815"/>
            <a:chOff x="5918833" y="5375343"/>
            <a:chExt cx="327909" cy="410815"/>
          </a:xfrm>
        </p:grpSpPr>
        <p:grpSp>
          <p:nvGrpSpPr>
            <p:cNvPr id="148" name="Gruppieren 147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55" name="Freihandform 154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Freihandform 155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Freihandform 15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9" name="Freihandform 148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Freihandform 149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1" name="Gruppieren 150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52" name="Freihandform 151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Freihandform 152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Freihandform 153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3" name="Gruppieren 162"/>
          <p:cNvGrpSpPr/>
          <p:nvPr/>
        </p:nvGrpSpPr>
        <p:grpSpPr>
          <a:xfrm>
            <a:off x="5925404" y="5356459"/>
            <a:ext cx="402954" cy="442197"/>
            <a:chOff x="5913499" y="5356459"/>
            <a:chExt cx="402954" cy="442197"/>
          </a:xfrm>
        </p:grpSpPr>
        <p:sp>
          <p:nvSpPr>
            <p:cNvPr id="159" name="Freihandform 158"/>
            <p:cNvSpPr/>
            <p:nvPr/>
          </p:nvSpPr>
          <p:spPr>
            <a:xfrm>
              <a:off x="6206916" y="5693226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reihandform 159"/>
            <p:cNvSpPr/>
            <p:nvPr/>
          </p:nvSpPr>
          <p:spPr>
            <a:xfrm flipV="1">
              <a:off x="6206916" y="5356459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reihandform 160"/>
            <p:cNvSpPr/>
            <p:nvPr/>
          </p:nvSpPr>
          <p:spPr>
            <a:xfrm flipH="1">
              <a:off x="5913499" y="5701025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Freihandform 161"/>
            <p:cNvSpPr/>
            <p:nvPr/>
          </p:nvSpPr>
          <p:spPr>
            <a:xfrm flipH="1" flipV="1">
              <a:off x="5913499" y="5364258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/>
          <p:cNvGrpSpPr/>
          <p:nvPr/>
        </p:nvGrpSpPr>
        <p:grpSpPr>
          <a:xfrm>
            <a:off x="1567317" y="3894752"/>
            <a:ext cx="423007" cy="442197"/>
            <a:chOff x="5913499" y="5356459"/>
            <a:chExt cx="423007" cy="442197"/>
          </a:xfrm>
        </p:grpSpPr>
        <p:sp>
          <p:nvSpPr>
            <p:cNvPr id="165" name="Freihandform 164"/>
            <p:cNvSpPr/>
            <p:nvPr/>
          </p:nvSpPr>
          <p:spPr>
            <a:xfrm>
              <a:off x="6226969" y="5693226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Freihandform 165"/>
            <p:cNvSpPr/>
            <p:nvPr/>
          </p:nvSpPr>
          <p:spPr>
            <a:xfrm flipV="1">
              <a:off x="6226969" y="5356459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Freihandform 166"/>
            <p:cNvSpPr/>
            <p:nvPr/>
          </p:nvSpPr>
          <p:spPr>
            <a:xfrm flipH="1">
              <a:off x="5913499" y="5701025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Freihandform 167"/>
            <p:cNvSpPr/>
            <p:nvPr/>
          </p:nvSpPr>
          <p:spPr>
            <a:xfrm flipH="1" flipV="1">
              <a:off x="5913499" y="5364258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0" name="Gerade Verbindung mit Pfeil 169"/>
          <p:cNvCxnSpPr/>
          <p:nvPr/>
        </p:nvCxnSpPr>
        <p:spPr>
          <a:xfrm flipH="1">
            <a:off x="6545580" y="5331279"/>
            <a:ext cx="495300" cy="23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6604139" y="5004700"/>
            <a:ext cx="10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Ready</a:t>
            </a:r>
            <a:endParaRPr lang="de-DE" dirty="0"/>
          </a:p>
        </p:txBody>
      </p:sp>
      <p:cxnSp>
        <p:nvCxnSpPr>
          <p:cNvPr id="172" name="Gerade Verbindung mit Pfeil 171"/>
          <p:cNvCxnSpPr/>
          <p:nvPr/>
        </p:nvCxnSpPr>
        <p:spPr>
          <a:xfrm>
            <a:off x="3030995" y="5353664"/>
            <a:ext cx="245513" cy="2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2594254" y="5027085"/>
            <a:ext cx="10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Timer</a:t>
            </a:r>
            <a:endParaRPr lang="de-DE" dirty="0"/>
          </a:p>
        </p:txBody>
      </p:sp>
      <p:cxnSp>
        <p:nvCxnSpPr>
          <p:cNvPr id="175" name="Gerade Verbindung mit Pfeil 174"/>
          <p:cNvCxnSpPr/>
          <p:nvPr/>
        </p:nvCxnSpPr>
        <p:spPr>
          <a:xfrm flipV="1">
            <a:off x="3086132" y="5356459"/>
            <a:ext cx="1146739" cy="4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380736" y="5482983"/>
            <a:ext cx="10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HP Burg</a:t>
            </a:r>
            <a:endParaRPr lang="de-DE" dirty="0"/>
          </a:p>
        </p:txBody>
      </p:sp>
      <p:cxnSp>
        <p:nvCxnSpPr>
          <p:cNvPr id="179" name="Gerade Verbindung mit Pfeil 178"/>
          <p:cNvCxnSpPr>
            <a:endCxn id="92" idx="3"/>
          </p:cNvCxnSpPr>
          <p:nvPr/>
        </p:nvCxnSpPr>
        <p:spPr>
          <a:xfrm flipH="1">
            <a:off x="5605496" y="4790978"/>
            <a:ext cx="998643" cy="45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6409521" y="4364529"/>
            <a:ext cx="10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Lvl</a:t>
            </a:r>
            <a:r>
              <a:rPr lang="de-DE" dirty="0" smtClean="0"/>
              <a:t> 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1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47447" y="5149428"/>
            <a:ext cx="589015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ingame</a:t>
            </a:r>
            <a:endParaRPr lang="de-DE" i="1" dirty="0"/>
          </a:p>
        </p:txBody>
      </p:sp>
      <p:sp>
        <p:nvSpPr>
          <p:cNvPr id="2" name="Rechteck 1"/>
          <p:cNvSpPr/>
          <p:nvPr/>
        </p:nvSpPr>
        <p:spPr>
          <a:xfrm>
            <a:off x="3383282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97437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611591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25746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839901" y="6003568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39901" y="4294704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41926" y="3438962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839901" y="2574567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839901" y="1720135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839901" y="865704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225745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225745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225745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225745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225745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460402" y="5137862"/>
            <a:ext cx="871994" cy="8544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611589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611589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611589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611589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611589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997433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997433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997433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997433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997433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3383277" y="4283430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383277" y="3428999"/>
            <a:ext cx="569620" cy="854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383277" y="2563293"/>
            <a:ext cx="569620" cy="854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383277" y="1708861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383277" y="854430"/>
            <a:ext cx="569620" cy="854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472072" y="-3253"/>
            <a:ext cx="871994" cy="8544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21793" y="633022"/>
            <a:ext cx="232682" cy="232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5237125" y="633022"/>
            <a:ext cx="232682" cy="232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322760" y="30800"/>
            <a:ext cx="111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MANA: 100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322759" y="430910"/>
            <a:ext cx="12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ROUND: 35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 rot="10800000" flipV="1">
            <a:off x="5350584" y="30800"/>
            <a:ext cx="112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MREG: 56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 rot="10800000" flipV="1">
            <a:off x="5181209" y="430910"/>
            <a:ext cx="129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MAXM: 120</a:t>
            </a:r>
            <a:endParaRPr lang="de-DE" sz="1400" dirty="0">
              <a:solidFill>
                <a:schemeClr val="accent6"/>
              </a:solidFill>
              <a:latin typeface="Agency FB" panose="00010606040000040003" pitchFamily="2" charset="0"/>
              <a:cs typeface="Aparajita" panose="020B0604020202020204" pitchFamily="34" charset="0"/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4661894" y="5359269"/>
            <a:ext cx="464375" cy="405584"/>
            <a:chOff x="4661894" y="5359269"/>
            <a:chExt cx="464375" cy="405584"/>
          </a:xfrm>
        </p:grpSpPr>
        <p:cxnSp>
          <p:nvCxnSpPr>
            <p:cNvPr id="65" name="Gerader Verbinder 64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 rot="10800000">
            <a:off x="4675881" y="215182"/>
            <a:ext cx="464375" cy="405584"/>
            <a:chOff x="4661894" y="5359269"/>
            <a:chExt cx="464375" cy="405584"/>
          </a:xfrm>
        </p:grpSpPr>
        <p:cxnSp>
          <p:nvCxnSpPr>
            <p:cNvPr id="84" name="Gerader Verbinder 83"/>
            <p:cNvCxnSpPr/>
            <p:nvPr/>
          </p:nvCxnSpPr>
          <p:spPr>
            <a:xfrm>
              <a:off x="4661894" y="5359270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5125992" y="5359269"/>
              <a:ext cx="277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>
              <a:off x="479649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5006046" y="5359270"/>
              <a:ext cx="0" cy="405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flipH="1">
              <a:off x="4796496" y="5492750"/>
              <a:ext cx="209550" cy="693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H="1">
              <a:off x="4667504" y="5379226"/>
              <a:ext cx="13241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/>
            <p:cNvCxnSpPr/>
            <p:nvPr/>
          </p:nvCxnSpPr>
          <p:spPr>
            <a:xfrm flipH="1" flipV="1">
              <a:off x="4997000" y="5374032"/>
              <a:ext cx="128992" cy="51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ieren 94"/>
          <p:cNvGrpSpPr/>
          <p:nvPr/>
        </p:nvGrpSpPr>
        <p:grpSpPr>
          <a:xfrm rot="10800000">
            <a:off x="4187562" y="639961"/>
            <a:ext cx="1306783" cy="221705"/>
            <a:chOff x="4451113" y="5291631"/>
            <a:chExt cx="1306783" cy="221705"/>
          </a:xfrm>
        </p:grpSpPr>
        <p:sp>
          <p:nvSpPr>
            <p:cNvPr id="93" name="Textfeld 92"/>
            <p:cNvSpPr txBox="1"/>
            <p:nvPr/>
          </p:nvSpPr>
          <p:spPr>
            <a:xfrm>
              <a:off x="4451113" y="5297892"/>
              <a:ext cx="2991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10k 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5386088" y="5291631"/>
              <a:ext cx="371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solidFill>
                    <a:schemeClr val="bg1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12 </a:t>
              </a:r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1531478" y="6256611"/>
            <a:ext cx="1119456" cy="419968"/>
            <a:chOff x="3446736" y="180841"/>
            <a:chExt cx="1119456" cy="419968"/>
          </a:xfrm>
        </p:grpSpPr>
        <p:sp>
          <p:nvSpPr>
            <p:cNvPr id="110" name="Ellipse 109"/>
            <p:cNvSpPr/>
            <p:nvPr/>
          </p:nvSpPr>
          <p:spPr>
            <a:xfrm>
              <a:off x="3462520" y="180841"/>
              <a:ext cx="419968" cy="419968"/>
            </a:xfrm>
            <a:prstGeom prst="ellipse">
              <a:avLst/>
            </a:prstGeom>
            <a:noFill/>
            <a:ln w="53975">
              <a:solidFill>
                <a:schemeClr val="accent6">
                  <a:alpha val="9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446736" y="206159"/>
              <a:ext cx="111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1547262" y="5660678"/>
            <a:ext cx="533230" cy="441899"/>
            <a:chOff x="6734069" y="5394186"/>
            <a:chExt cx="533230" cy="441899"/>
          </a:xfrm>
        </p:grpSpPr>
        <p:sp>
          <p:nvSpPr>
            <p:cNvPr id="113" name="Halbbogen 112"/>
            <p:cNvSpPr/>
            <p:nvPr/>
          </p:nvSpPr>
          <p:spPr>
            <a:xfrm rot="5400000">
              <a:off x="6734069" y="5394186"/>
              <a:ext cx="441898" cy="441898"/>
            </a:xfrm>
            <a:prstGeom prst="blockArc">
              <a:avLst>
                <a:gd name="adj1" fmla="val 11794755"/>
                <a:gd name="adj2" fmla="val 3053848"/>
                <a:gd name="adj3" fmla="val 0"/>
              </a:avLst>
            </a:prstGeom>
            <a:noFill/>
            <a:ln w="53975" cmpd="sng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5" name="Halbbogen 114"/>
            <p:cNvSpPr/>
            <p:nvPr/>
          </p:nvSpPr>
          <p:spPr>
            <a:xfrm rot="19019441">
              <a:off x="6734069" y="5394187"/>
              <a:ext cx="441898" cy="441898"/>
            </a:xfrm>
            <a:prstGeom prst="blockArc">
              <a:avLst>
                <a:gd name="adj1" fmla="val 11326642"/>
                <a:gd name="adj2" fmla="val 18575197"/>
                <a:gd name="adj3" fmla="val 0"/>
              </a:avLst>
            </a:prstGeom>
            <a:noFill/>
            <a:ln w="53975" cmpd="sng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6751232" y="5427968"/>
              <a:ext cx="51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3444509" y="5359958"/>
            <a:ext cx="533230" cy="441899"/>
            <a:chOff x="6734069" y="5394186"/>
            <a:chExt cx="533230" cy="441899"/>
          </a:xfrm>
        </p:grpSpPr>
        <p:sp>
          <p:nvSpPr>
            <p:cNvPr id="119" name="Halbbogen 118"/>
            <p:cNvSpPr/>
            <p:nvPr/>
          </p:nvSpPr>
          <p:spPr>
            <a:xfrm rot="5400000">
              <a:off x="6734069" y="5394186"/>
              <a:ext cx="441898" cy="441898"/>
            </a:xfrm>
            <a:prstGeom prst="blockArc">
              <a:avLst>
                <a:gd name="adj1" fmla="val 11794755"/>
                <a:gd name="adj2" fmla="val 3053848"/>
                <a:gd name="adj3" fmla="val 0"/>
              </a:avLst>
            </a:prstGeom>
            <a:noFill/>
            <a:ln w="53975" cmpd="sng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0" name="Halbbogen 119"/>
            <p:cNvSpPr/>
            <p:nvPr/>
          </p:nvSpPr>
          <p:spPr>
            <a:xfrm rot="19019441">
              <a:off x="6734069" y="5394187"/>
              <a:ext cx="441898" cy="441898"/>
            </a:xfrm>
            <a:prstGeom prst="blockArc">
              <a:avLst>
                <a:gd name="adj1" fmla="val 11326642"/>
                <a:gd name="adj2" fmla="val 18575197"/>
                <a:gd name="adj3" fmla="val 0"/>
              </a:avLst>
            </a:prstGeom>
            <a:noFill/>
            <a:ln w="53975" cmpd="sng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751232" y="5427968"/>
              <a:ext cx="51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  <a:latin typeface="Agency FB" panose="00010606040000040003" pitchFamily="2" charset="0"/>
                  <a:cs typeface="Aparajita" panose="020B0604020202020204" pitchFamily="34" charset="0"/>
                </a:rPr>
                <a:t>30s</a:t>
              </a:r>
              <a:endParaRPr lang="de-DE" sz="1200" dirty="0">
                <a:solidFill>
                  <a:schemeClr val="accent6"/>
                </a:solidFill>
                <a:latin typeface="Agency FB" panose="00010606040000040003" pitchFamily="2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1554037" y="5026004"/>
            <a:ext cx="441898" cy="441898"/>
            <a:chOff x="5910309" y="5355403"/>
            <a:chExt cx="441898" cy="441898"/>
          </a:xfrm>
        </p:grpSpPr>
        <p:sp>
          <p:nvSpPr>
            <p:cNvPr id="123" name="Freihandform 122"/>
            <p:cNvSpPr/>
            <p:nvPr/>
          </p:nvSpPr>
          <p:spPr>
            <a:xfrm rot="1746226">
              <a:off x="6135896" y="5517696"/>
              <a:ext cx="110846" cy="123842"/>
            </a:xfrm>
            <a:custGeom>
              <a:avLst/>
              <a:gdLst>
                <a:gd name="connsiteX0" fmla="*/ 133350 w 133350"/>
                <a:gd name="connsiteY0" fmla="*/ 3175 h 155575"/>
                <a:gd name="connsiteX1" fmla="*/ 111125 w 133350"/>
                <a:gd name="connsiteY1" fmla="*/ 155575 h 155575"/>
                <a:gd name="connsiteX2" fmla="*/ 0 w 133350"/>
                <a:gd name="connsiteY2" fmla="*/ 0 h 155575"/>
                <a:gd name="connsiteX3" fmla="*/ 133350 w 133350"/>
                <a:gd name="connsiteY3" fmla="*/ 3175 h 155575"/>
                <a:gd name="connsiteX0" fmla="*/ 133350 w 133350"/>
                <a:gd name="connsiteY0" fmla="*/ 3175 h 150812"/>
                <a:gd name="connsiteX1" fmla="*/ 106363 w 133350"/>
                <a:gd name="connsiteY1" fmla="*/ 150812 h 150812"/>
                <a:gd name="connsiteX2" fmla="*/ 0 w 133350"/>
                <a:gd name="connsiteY2" fmla="*/ 0 h 150812"/>
                <a:gd name="connsiteX3" fmla="*/ 133350 w 133350"/>
                <a:gd name="connsiteY3" fmla="*/ 3175 h 150812"/>
                <a:gd name="connsiteX0" fmla="*/ 133350 w 133350"/>
                <a:gd name="connsiteY0" fmla="*/ 3175 h 155574"/>
                <a:gd name="connsiteX1" fmla="*/ 113507 w 133350"/>
                <a:gd name="connsiteY1" fmla="*/ 155574 h 155574"/>
                <a:gd name="connsiteX2" fmla="*/ 0 w 133350"/>
                <a:gd name="connsiteY2" fmla="*/ 0 h 155574"/>
                <a:gd name="connsiteX3" fmla="*/ 133350 w 133350"/>
                <a:gd name="connsiteY3" fmla="*/ 3175 h 155574"/>
                <a:gd name="connsiteX0" fmla="*/ 133350 w 133350"/>
                <a:gd name="connsiteY0" fmla="*/ 3175 h 107949"/>
                <a:gd name="connsiteX1" fmla="*/ 118270 w 133350"/>
                <a:gd name="connsiteY1" fmla="*/ 107949 h 107949"/>
                <a:gd name="connsiteX2" fmla="*/ 0 w 133350"/>
                <a:gd name="connsiteY2" fmla="*/ 0 h 107949"/>
                <a:gd name="connsiteX3" fmla="*/ 133350 w 133350"/>
                <a:gd name="connsiteY3" fmla="*/ 3175 h 107949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0 w 114300"/>
                <a:gd name="connsiteY2" fmla="*/ 0 h 105568"/>
                <a:gd name="connsiteX3" fmla="*/ 114300 w 114300"/>
                <a:gd name="connsiteY3" fmla="*/ 794 h 105568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74612 w 114300"/>
                <a:gd name="connsiteY2" fmla="*/ 34669 h 105568"/>
                <a:gd name="connsiteX3" fmla="*/ 0 w 114300"/>
                <a:gd name="connsiteY3" fmla="*/ 0 h 105568"/>
                <a:gd name="connsiteX4" fmla="*/ 114300 w 114300"/>
                <a:gd name="connsiteY4" fmla="*/ 794 h 105568"/>
                <a:gd name="connsiteX0" fmla="*/ 110846 w 110846"/>
                <a:gd name="connsiteY0" fmla="*/ 19068 h 123842"/>
                <a:gd name="connsiteX1" fmla="*/ 95766 w 110846"/>
                <a:gd name="connsiteY1" fmla="*/ 123842 h 123842"/>
                <a:gd name="connsiteX2" fmla="*/ 71158 w 110846"/>
                <a:gd name="connsiteY2" fmla="*/ 52943 h 123842"/>
                <a:gd name="connsiteX3" fmla="*/ 0 w 110846"/>
                <a:gd name="connsiteY3" fmla="*/ 0 h 123842"/>
                <a:gd name="connsiteX4" fmla="*/ 110846 w 110846"/>
                <a:gd name="connsiteY4" fmla="*/ 19068 h 1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46" h="123842">
                  <a:moveTo>
                    <a:pt x="110846" y="19068"/>
                  </a:moveTo>
                  <a:lnTo>
                    <a:pt x="95766" y="123842"/>
                  </a:lnTo>
                  <a:cubicBezTo>
                    <a:pt x="80420" y="107353"/>
                    <a:pt x="86504" y="69432"/>
                    <a:pt x="71158" y="52943"/>
                  </a:cubicBezTo>
                  <a:lnTo>
                    <a:pt x="0" y="0"/>
                  </a:lnTo>
                  <a:lnTo>
                    <a:pt x="110846" y="19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reihandform 123"/>
            <p:cNvSpPr/>
            <p:nvPr/>
          </p:nvSpPr>
          <p:spPr>
            <a:xfrm rot="1746226">
              <a:off x="5990745" y="5517697"/>
              <a:ext cx="110846" cy="123842"/>
            </a:xfrm>
            <a:custGeom>
              <a:avLst/>
              <a:gdLst>
                <a:gd name="connsiteX0" fmla="*/ 133350 w 133350"/>
                <a:gd name="connsiteY0" fmla="*/ 3175 h 155575"/>
                <a:gd name="connsiteX1" fmla="*/ 111125 w 133350"/>
                <a:gd name="connsiteY1" fmla="*/ 155575 h 155575"/>
                <a:gd name="connsiteX2" fmla="*/ 0 w 133350"/>
                <a:gd name="connsiteY2" fmla="*/ 0 h 155575"/>
                <a:gd name="connsiteX3" fmla="*/ 133350 w 133350"/>
                <a:gd name="connsiteY3" fmla="*/ 3175 h 155575"/>
                <a:gd name="connsiteX0" fmla="*/ 133350 w 133350"/>
                <a:gd name="connsiteY0" fmla="*/ 3175 h 150812"/>
                <a:gd name="connsiteX1" fmla="*/ 106363 w 133350"/>
                <a:gd name="connsiteY1" fmla="*/ 150812 h 150812"/>
                <a:gd name="connsiteX2" fmla="*/ 0 w 133350"/>
                <a:gd name="connsiteY2" fmla="*/ 0 h 150812"/>
                <a:gd name="connsiteX3" fmla="*/ 133350 w 133350"/>
                <a:gd name="connsiteY3" fmla="*/ 3175 h 150812"/>
                <a:gd name="connsiteX0" fmla="*/ 133350 w 133350"/>
                <a:gd name="connsiteY0" fmla="*/ 3175 h 155574"/>
                <a:gd name="connsiteX1" fmla="*/ 113507 w 133350"/>
                <a:gd name="connsiteY1" fmla="*/ 155574 h 155574"/>
                <a:gd name="connsiteX2" fmla="*/ 0 w 133350"/>
                <a:gd name="connsiteY2" fmla="*/ 0 h 155574"/>
                <a:gd name="connsiteX3" fmla="*/ 133350 w 133350"/>
                <a:gd name="connsiteY3" fmla="*/ 3175 h 155574"/>
                <a:gd name="connsiteX0" fmla="*/ 133350 w 133350"/>
                <a:gd name="connsiteY0" fmla="*/ 3175 h 107949"/>
                <a:gd name="connsiteX1" fmla="*/ 118270 w 133350"/>
                <a:gd name="connsiteY1" fmla="*/ 107949 h 107949"/>
                <a:gd name="connsiteX2" fmla="*/ 0 w 133350"/>
                <a:gd name="connsiteY2" fmla="*/ 0 h 107949"/>
                <a:gd name="connsiteX3" fmla="*/ 133350 w 133350"/>
                <a:gd name="connsiteY3" fmla="*/ 3175 h 107949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0 w 114300"/>
                <a:gd name="connsiteY2" fmla="*/ 0 h 105568"/>
                <a:gd name="connsiteX3" fmla="*/ 114300 w 114300"/>
                <a:gd name="connsiteY3" fmla="*/ 794 h 105568"/>
                <a:gd name="connsiteX0" fmla="*/ 114300 w 114300"/>
                <a:gd name="connsiteY0" fmla="*/ 794 h 105568"/>
                <a:gd name="connsiteX1" fmla="*/ 99220 w 114300"/>
                <a:gd name="connsiteY1" fmla="*/ 105568 h 105568"/>
                <a:gd name="connsiteX2" fmla="*/ 74612 w 114300"/>
                <a:gd name="connsiteY2" fmla="*/ 34669 h 105568"/>
                <a:gd name="connsiteX3" fmla="*/ 0 w 114300"/>
                <a:gd name="connsiteY3" fmla="*/ 0 h 105568"/>
                <a:gd name="connsiteX4" fmla="*/ 114300 w 114300"/>
                <a:gd name="connsiteY4" fmla="*/ 794 h 105568"/>
                <a:gd name="connsiteX0" fmla="*/ 110846 w 110846"/>
                <a:gd name="connsiteY0" fmla="*/ 19068 h 123842"/>
                <a:gd name="connsiteX1" fmla="*/ 95766 w 110846"/>
                <a:gd name="connsiteY1" fmla="*/ 123842 h 123842"/>
                <a:gd name="connsiteX2" fmla="*/ 71158 w 110846"/>
                <a:gd name="connsiteY2" fmla="*/ 52943 h 123842"/>
                <a:gd name="connsiteX3" fmla="*/ 0 w 110846"/>
                <a:gd name="connsiteY3" fmla="*/ 0 h 123842"/>
                <a:gd name="connsiteX4" fmla="*/ 110846 w 110846"/>
                <a:gd name="connsiteY4" fmla="*/ 19068 h 1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46" h="123842">
                  <a:moveTo>
                    <a:pt x="110846" y="19068"/>
                  </a:moveTo>
                  <a:lnTo>
                    <a:pt x="95766" y="123842"/>
                  </a:lnTo>
                  <a:cubicBezTo>
                    <a:pt x="80420" y="107353"/>
                    <a:pt x="86504" y="69432"/>
                    <a:pt x="71158" y="52943"/>
                  </a:cubicBezTo>
                  <a:lnTo>
                    <a:pt x="0" y="0"/>
                  </a:lnTo>
                  <a:lnTo>
                    <a:pt x="110846" y="19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068752" y="5394186"/>
              <a:ext cx="111918" cy="364332"/>
            </a:xfrm>
            <a:custGeom>
              <a:avLst/>
              <a:gdLst>
                <a:gd name="connsiteX0" fmla="*/ 0 w 92868"/>
                <a:gd name="connsiteY0" fmla="*/ 0 h 435769"/>
                <a:gd name="connsiteX1" fmla="*/ 92868 w 92868"/>
                <a:gd name="connsiteY1" fmla="*/ 197644 h 435769"/>
                <a:gd name="connsiteX2" fmla="*/ 35718 w 92868"/>
                <a:gd name="connsiteY2" fmla="*/ 435769 h 435769"/>
                <a:gd name="connsiteX3" fmla="*/ 0 w 92868"/>
                <a:gd name="connsiteY3" fmla="*/ 0 h 435769"/>
                <a:gd name="connsiteX0" fmla="*/ 0 w 92868"/>
                <a:gd name="connsiteY0" fmla="*/ 0 h 435769"/>
                <a:gd name="connsiteX1" fmla="*/ 92868 w 92868"/>
                <a:gd name="connsiteY1" fmla="*/ 197644 h 435769"/>
                <a:gd name="connsiteX2" fmla="*/ 35718 w 92868"/>
                <a:gd name="connsiteY2" fmla="*/ 435769 h 435769"/>
                <a:gd name="connsiteX3" fmla="*/ 45243 w 92868"/>
                <a:gd name="connsiteY3" fmla="*/ 192881 h 435769"/>
                <a:gd name="connsiteX4" fmla="*/ 0 w 92868"/>
                <a:gd name="connsiteY4" fmla="*/ 0 h 435769"/>
                <a:gd name="connsiteX0" fmla="*/ 5428 w 98296"/>
                <a:gd name="connsiteY0" fmla="*/ 0 h 381001"/>
                <a:gd name="connsiteX1" fmla="*/ 98296 w 98296"/>
                <a:gd name="connsiteY1" fmla="*/ 197644 h 381001"/>
                <a:gd name="connsiteX2" fmla="*/ 665 w 98296"/>
                <a:gd name="connsiteY2" fmla="*/ 381001 h 381001"/>
                <a:gd name="connsiteX3" fmla="*/ 50671 w 98296"/>
                <a:gd name="connsiteY3" fmla="*/ 192881 h 381001"/>
                <a:gd name="connsiteX4" fmla="*/ 5428 w 98296"/>
                <a:gd name="connsiteY4" fmla="*/ 0 h 381001"/>
                <a:gd name="connsiteX0" fmla="*/ 0 w 111918"/>
                <a:gd name="connsiteY0" fmla="*/ 0 h 364332"/>
                <a:gd name="connsiteX1" fmla="*/ 111918 w 111918"/>
                <a:gd name="connsiteY1" fmla="*/ 180975 h 364332"/>
                <a:gd name="connsiteX2" fmla="*/ 14287 w 111918"/>
                <a:gd name="connsiteY2" fmla="*/ 364332 h 364332"/>
                <a:gd name="connsiteX3" fmla="*/ 64293 w 111918"/>
                <a:gd name="connsiteY3" fmla="*/ 176212 h 364332"/>
                <a:gd name="connsiteX4" fmla="*/ 0 w 111918"/>
                <a:gd name="connsiteY4" fmla="*/ 0 h 36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" h="364332">
                  <a:moveTo>
                    <a:pt x="0" y="0"/>
                  </a:moveTo>
                  <a:lnTo>
                    <a:pt x="111918" y="180975"/>
                  </a:lnTo>
                  <a:lnTo>
                    <a:pt x="14287" y="364332"/>
                  </a:lnTo>
                  <a:cubicBezTo>
                    <a:pt x="6350" y="284163"/>
                    <a:pt x="72230" y="256381"/>
                    <a:pt x="64293" y="1762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ad 125"/>
            <p:cNvSpPr/>
            <p:nvPr/>
          </p:nvSpPr>
          <p:spPr>
            <a:xfrm>
              <a:off x="5910310" y="5355403"/>
              <a:ext cx="441897" cy="441897"/>
            </a:xfrm>
            <a:prstGeom prst="donut">
              <a:avLst>
                <a:gd name="adj" fmla="val 6605"/>
              </a:avLst>
            </a:prstGeom>
            <a:solidFill>
              <a:schemeClr val="accent6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Halbbogen 126"/>
            <p:cNvSpPr/>
            <p:nvPr/>
          </p:nvSpPr>
          <p:spPr>
            <a:xfrm>
              <a:off x="5910309" y="5355403"/>
              <a:ext cx="441898" cy="441898"/>
            </a:xfrm>
            <a:prstGeom prst="blockArc">
              <a:avLst>
                <a:gd name="adj1" fmla="val 13648807"/>
                <a:gd name="adj2" fmla="val 21599999"/>
                <a:gd name="adj3" fmla="val 66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5949786" y="5375343"/>
            <a:ext cx="327909" cy="410815"/>
            <a:chOff x="5918833" y="5375343"/>
            <a:chExt cx="327909" cy="410815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00" name="Freihandform 99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Freihandform 101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Freihandform 102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3" name="Freihandform 132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Freihandform 133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37" name="Freihandform 136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Freihandform 137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Freihandform 139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47" name="Gruppieren 146"/>
          <p:cNvGrpSpPr/>
          <p:nvPr/>
        </p:nvGrpSpPr>
        <p:grpSpPr>
          <a:xfrm>
            <a:off x="1658503" y="4491973"/>
            <a:ext cx="327909" cy="410815"/>
            <a:chOff x="5918833" y="5375343"/>
            <a:chExt cx="327909" cy="410815"/>
          </a:xfrm>
        </p:grpSpPr>
        <p:grpSp>
          <p:nvGrpSpPr>
            <p:cNvPr id="148" name="Gruppieren 147"/>
            <p:cNvGrpSpPr/>
            <p:nvPr/>
          </p:nvGrpSpPr>
          <p:grpSpPr>
            <a:xfrm>
              <a:off x="5990745" y="5394186"/>
              <a:ext cx="255997" cy="364332"/>
              <a:chOff x="5990745" y="5394186"/>
              <a:chExt cx="255997" cy="364332"/>
            </a:xfrm>
          </p:grpSpPr>
          <p:sp>
            <p:nvSpPr>
              <p:cNvPr id="155" name="Freihandform 154"/>
              <p:cNvSpPr/>
              <p:nvPr/>
            </p:nvSpPr>
            <p:spPr>
              <a:xfrm rot="1746226">
                <a:off x="6135896" y="5517696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Freihandform 155"/>
              <p:cNvSpPr/>
              <p:nvPr/>
            </p:nvSpPr>
            <p:spPr>
              <a:xfrm rot="1746226">
                <a:off x="5990745" y="5517697"/>
                <a:ext cx="110846" cy="123842"/>
              </a:xfrm>
              <a:custGeom>
                <a:avLst/>
                <a:gdLst>
                  <a:gd name="connsiteX0" fmla="*/ 133350 w 133350"/>
                  <a:gd name="connsiteY0" fmla="*/ 3175 h 155575"/>
                  <a:gd name="connsiteX1" fmla="*/ 111125 w 133350"/>
                  <a:gd name="connsiteY1" fmla="*/ 155575 h 155575"/>
                  <a:gd name="connsiteX2" fmla="*/ 0 w 133350"/>
                  <a:gd name="connsiteY2" fmla="*/ 0 h 155575"/>
                  <a:gd name="connsiteX3" fmla="*/ 133350 w 133350"/>
                  <a:gd name="connsiteY3" fmla="*/ 3175 h 155575"/>
                  <a:gd name="connsiteX0" fmla="*/ 133350 w 133350"/>
                  <a:gd name="connsiteY0" fmla="*/ 3175 h 150812"/>
                  <a:gd name="connsiteX1" fmla="*/ 106363 w 133350"/>
                  <a:gd name="connsiteY1" fmla="*/ 150812 h 150812"/>
                  <a:gd name="connsiteX2" fmla="*/ 0 w 133350"/>
                  <a:gd name="connsiteY2" fmla="*/ 0 h 150812"/>
                  <a:gd name="connsiteX3" fmla="*/ 133350 w 133350"/>
                  <a:gd name="connsiteY3" fmla="*/ 3175 h 150812"/>
                  <a:gd name="connsiteX0" fmla="*/ 133350 w 133350"/>
                  <a:gd name="connsiteY0" fmla="*/ 3175 h 155574"/>
                  <a:gd name="connsiteX1" fmla="*/ 113507 w 133350"/>
                  <a:gd name="connsiteY1" fmla="*/ 155574 h 155574"/>
                  <a:gd name="connsiteX2" fmla="*/ 0 w 133350"/>
                  <a:gd name="connsiteY2" fmla="*/ 0 h 155574"/>
                  <a:gd name="connsiteX3" fmla="*/ 133350 w 133350"/>
                  <a:gd name="connsiteY3" fmla="*/ 3175 h 155574"/>
                  <a:gd name="connsiteX0" fmla="*/ 133350 w 133350"/>
                  <a:gd name="connsiteY0" fmla="*/ 3175 h 107949"/>
                  <a:gd name="connsiteX1" fmla="*/ 118270 w 133350"/>
                  <a:gd name="connsiteY1" fmla="*/ 107949 h 107949"/>
                  <a:gd name="connsiteX2" fmla="*/ 0 w 133350"/>
                  <a:gd name="connsiteY2" fmla="*/ 0 h 107949"/>
                  <a:gd name="connsiteX3" fmla="*/ 133350 w 133350"/>
                  <a:gd name="connsiteY3" fmla="*/ 3175 h 107949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0 w 114300"/>
                  <a:gd name="connsiteY2" fmla="*/ 0 h 105568"/>
                  <a:gd name="connsiteX3" fmla="*/ 114300 w 114300"/>
                  <a:gd name="connsiteY3" fmla="*/ 794 h 105568"/>
                  <a:gd name="connsiteX0" fmla="*/ 114300 w 114300"/>
                  <a:gd name="connsiteY0" fmla="*/ 794 h 105568"/>
                  <a:gd name="connsiteX1" fmla="*/ 99220 w 114300"/>
                  <a:gd name="connsiteY1" fmla="*/ 105568 h 105568"/>
                  <a:gd name="connsiteX2" fmla="*/ 74612 w 114300"/>
                  <a:gd name="connsiteY2" fmla="*/ 34669 h 105568"/>
                  <a:gd name="connsiteX3" fmla="*/ 0 w 114300"/>
                  <a:gd name="connsiteY3" fmla="*/ 0 h 105568"/>
                  <a:gd name="connsiteX4" fmla="*/ 114300 w 114300"/>
                  <a:gd name="connsiteY4" fmla="*/ 794 h 105568"/>
                  <a:gd name="connsiteX0" fmla="*/ 110846 w 110846"/>
                  <a:gd name="connsiteY0" fmla="*/ 19068 h 123842"/>
                  <a:gd name="connsiteX1" fmla="*/ 95766 w 110846"/>
                  <a:gd name="connsiteY1" fmla="*/ 123842 h 123842"/>
                  <a:gd name="connsiteX2" fmla="*/ 71158 w 110846"/>
                  <a:gd name="connsiteY2" fmla="*/ 52943 h 123842"/>
                  <a:gd name="connsiteX3" fmla="*/ 0 w 110846"/>
                  <a:gd name="connsiteY3" fmla="*/ 0 h 123842"/>
                  <a:gd name="connsiteX4" fmla="*/ 110846 w 110846"/>
                  <a:gd name="connsiteY4" fmla="*/ 19068 h 12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46" h="123842">
                    <a:moveTo>
                      <a:pt x="110846" y="19068"/>
                    </a:moveTo>
                    <a:lnTo>
                      <a:pt x="95766" y="123842"/>
                    </a:lnTo>
                    <a:cubicBezTo>
                      <a:pt x="80420" y="107353"/>
                      <a:pt x="86504" y="69432"/>
                      <a:pt x="71158" y="52943"/>
                    </a:cubicBezTo>
                    <a:lnTo>
                      <a:pt x="0" y="0"/>
                    </a:lnTo>
                    <a:lnTo>
                      <a:pt x="110846" y="190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Freihandform 156"/>
              <p:cNvSpPr/>
              <p:nvPr/>
            </p:nvSpPr>
            <p:spPr>
              <a:xfrm>
                <a:off x="6068752" y="5394186"/>
                <a:ext cx="111918" cy="364332"/>
              </a:xfrm>
              <a:custGeom>
                <a:avLst/>
                <a:gdLst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0 w 92868"/>
                  <a:gd name="connsiteY3" fmla="*/ 0 h 435769"/>
                  <a:gd name="connsiteX0" fmla="*/ 0 w 92868"/>
                  <a:gd name="connsiteY0" fmla="*/ 0 h 435769"/>
                  <a:gd name="connsiteX1" fmla="*/ 92868 w 92868"/>
                  <a:gd name="connsiteY1" fmla="*/ 197644 h 435769"/>
                  <a:gd name="connsiteX2" fmla="*/ 35718 w 92868"/>
                  <a:gd name="connsiteY2" fmla="*/ 435769 h 435769"/>
                  <a:gd name="connsiteX3" fmla="*/ 45243 w 92868"/>
                  <a:gd name="connsiteY3" fmla="*/ 192881 h 435769"/>
                  <a:gd name="connsiteX4" fmla="*/ 0 w 92868"/>
                  <a:gd name="connsiteY4" fmla="*/ 0 h 435769"/>
                  <a:gd name="connsiteX0" fmla="*/ 5428 w 98296"/>
                  <a:gd name="connsiteY0" fmla="*/ 0 h 381001"/>
                  <a:gd name="connsiteX1" fmla="*/ 98296 w 98296"/>
                  <a:gd name="connsiteY1" fmla="*/ 197644 h 381001"/>
                  <a:gd name="connsiteX2" fmla="*/ 665 w 98296"/>
                  <a:gd name="connsiteY2" fmla="*/ 381001 h 381001"/>
                  <a:gd name="connsiteX3" fmla="*/ 50671 w 98296"/>
                  <a:gd name="connsiteY3" fmla="*/ 192881 h 381001"/>
                  <a:gd name="connsiteX4" fmla="*/ 5428 w 98296"/>
                  <a:gd name="connsiteY4" fmla="*/ 0 h 381001"/>
                  <a:gd name="connsiteX0" fmla="*/ 0 w 111918"/>
                  <a:gd name="connsiteY0" fmla="*/ 0 h 364332"/>
                  <a:gd name="connsiteX1" fmla="*/ 111918 w 111918"/>
                  <a:gd name="connsiteY1" fmla="*/ 180975 h 364332"/>
                  <a:gd name="connsiteX2" fmla="*/ 14287 w 111918"/>
                  <a:gd name="connsiteY2" fmla="*/ 364332 h 364332"/>
                  <a:gd name="connsiteX3" fmla="*/ 64293 w 111918"/>
                  <a:gd name="connsiteY3" fmla="*/ 176212 h 364332"/>
                  <a:gd name="connsiteX4" fmla="*/ 0 w 111918"/>
                  <a:gd name="connsiteY4" fmla="*/ 0 h 36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8" h="364332">
                    <a:moveTo>
                      <a:pt x="0" y="0"/>
                    </a:moveTo>
                    <a:lnTo>
                      <a:pt x="111918" y="180975"/>
                    </a:lnTo>
                    <a:lnTo>
                      <a:pt x="14287" y="364332"/>
                    </a:lnTo>
                    <a:cubicBezTo>
                      <a:pt x="6350" y="284163"/>
                      <a:pt x="72230" y="256381"/>
                      <a:pt x="64293" y="1762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9" name="Freihandform 148"/>
            <p:cNvSpPr/>
            <p:nvPr/>
          </p:nvSpPr>
          <p:spPr>
            <a:xfrm>
              <a:off x="5965809" y="5375343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4941 w 104775"/>
                <a:gd name="connsiteY2" fmla="*/ 68195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672" y="109251"/>
                    <a:pt x="55044" y="75626"/>
                    <a:pt x="34941" y="68195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Freihandform 149"/>
            <p:cNvSpPr/>
            <p:nvPr/>
          </p:nvSpPr>
          <p:spPr>
            <a:xfrm rot="10362596" flipH="1">
              <a:off x="5984399" y="5669476"/>
              <a:ext cx="104775" cy="116682"/>
            </a:xfrm>
            <a:custGeom>
              <a:avLst/>
              <a:gdLst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0 w 104775"/>
                <a:gd name="connsiteY2" fmla="*/ 80963 h 116682"/>
                <a:gd name="connsiteX3" fmla="*/ 40481 w 104775"/>
                <a:gd name="connsiteY3" fmla="*/ 0 h 116682"/>
                <a:gd name="connsiteX0" fmla="*/ 40481 w 104775"/>
                <a:gd name="connsiteY0" fmla="*/ 0 h 116682"/>
                <a:gd name="connsiteX1" fmla="*/ 104775 w 104775"/>
                <a:gd name="connsiteY1" fmla="*/ 116682 h 116682"/>
                <a:gd name="connsiteX2" fmla="*/ 38922 w 104775"/>
                <a:gd name="connsiteY2" fmla="*/ 68183 h 116682"/>
                <a:gd name="connsiteX3" fmla="*/ 0 w 104775"/>
                <a:gd name="connsiteY3" fmla="*/ 80963 h 116682"/>
                <a:gd name="connsiteX4" fmla="*/ 40481 w 104775"/>
                <a:gd name="connsiteY4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6682">
                  <a:moveTo>
                    <a:pt x="40481" y="0"/>
                  </a:moveTo>
                  <a:lnTo>
                    <a:pt x="104775" y="116682"/>
                  </a:lnTo>
                  <a:cubicBezTo>
                    <a:pt x="84921" y="110651"/>
                    <a:pt x="58776" y="74214"/>
                    <a:pt x="38922" y="68183"/>
                  </a:cubicBezTo>
                  <a:lnTo>
                    <a:pt x="0" y="8096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1" name="Gruppieren 150"/>
            <p:cNvGrpSpPr/>
            <p:nvPr/>
          </p:nvGrpSpPr>
          <p:grpSpPr>
            <a:xfrm rot="20959456">
              <a:off x="5918833" y="5493995"/>
              <a:ext cx="130806" cy="194964"/>
              <a:chOff x="6512469" y="5629499"/>
              <a:chExt cx="130806" cy="194964"/>
            </a:xfrm>
          </p:grpSpPr>
          <p:sp>
            <p:nvSpPr>
              <p:cNvPr id="152" name="Freihandform 151"/>
              <p:cNvSpPr/>
              <p:nvPr/>
            </p:nvSpPr>
            <p:spPr>
              <a:xfrm rot="3853729">
                <a:off x="6532546" y="5623546"/>
                <a:ext cx="104775" cy="116682"/>
              </a:xfrm>
              <a:custGeom>
                <a:avLst/>
                <a:gdLst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0 w 104775"/>
                  <a:gd name="connsiteY2" fmla="*/ 80963 h 116682"/>
                  <a:gd name="connsiteX3" fmla="*/ 40481 w 104775"/>
                  <a:gd name="connsiteY3" fmla="*/ 0 h 116682"/>
                  <a:gd name="connsiteX0" fmla="*/ 40481 w 104775"/>
                  <a:gd name="connsiteY0" fmla="*/ 0 h 116682"/>
                  <a:gd name="connsiteX1" fmla="*/ 104775 w 104775"/>
                  <a:gd name="connsiteY1" fmla="*/ 116682 h 116682"/>
                  <a:gd name="connsiteX2" fmla="*/ 34941 w 104775"/>
                  <a:gd name="connsiteY2" fmla="*/ 68195 h 116682"/>
                  <a:gd name="connsiteX3" fmla="*/ 0 w 104775"/>
                  <a:gd name="connsiteY3" fmla="*/ 80963 h 116682"/>
                  <a:gd name="connsiteX4" fmla="*/ 40481 w 104775"/>
                  <a:gd name="connsiteY4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16682">
                    <a:moveTo>
                      <a:pt x="40481" y="0"/>
                    </a:moveTo>
                    <a:lnTo>
                      <a:pt x="104775" y="116682"/>
                    </a:lnTo>
                    <a:cubicBezTo>
                      <a:pt x="84672" y="109251"/>
                      <a:pt x="55044" y="75626"/>
                      <a:pt x="34941" y="68195"/>
                    </a:cubicBezTo>
                    <a:lnTo>
                      <a:pt x="0" y="80963"/>
                    </a:lnTo>
                    <a:lnTo>
                      <a:pt x="40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Freihandform 152"/>
              <p:cNvSpPr/>
              <p:nvPr/>
            </p:nvSpPr>
            <p:spPr>
              <a:xfrm>
                <a:off x="6512469" y="5653988"/>
                <a:ext cx="40481" cy="164307"/>
              </a:xfrm>
              <a:custGeom>
                <a:avLst/>
                <a:gdLst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50006 w 50006"/>
                  <a:gd name="connsiteY2" fmla="*/ 35719 h 164307"/>
                  <a:gd name="connsiteX3" fmla="*/ 0 w 50006"/>
                  <a:gd name="connsiteY3" fmla="*/ 0 h 164307"/>
                  <a:gd name="connsiteX0" fmla="*/ 0 w 50006"/>
                  <a:gd name="connsiteY0" fmla="*/ 0 h 164307"/>
                  <a:gd name="connsiteX1" fmla="*/ 0 w 50006"/>
                  <a:gd name="connsiteY1" fmla="*/ 164307 h 164307"/>
                  <a:gd name="connsiteX2" fmla="*/ 19770 w 50006"/>
                  <a:gd name="connsiteY2" fmla="*/ 80062 h 164307"/>
                  <a:gd name="connsiteX3" fmla="*/ 50006 w 50006"/>
                  <a:gd name="connsiteY3" fmla="*/ 35719 h 164307"/>
                  <a:gd name="connsiteX4" fmla="*/ 0 w 50006"/>
                  <a:gd name="connsiteY4" fmla="*/ 0 h 164307"/>
                  <a:gd name="connsiteX0" fmla="*/ 0 w 40481"/>
                  <a:gd name="connsiteY0" fmla="*/ 0 h 164307"/>
                  <a:gd name="connsiteX1" fmla="*/ 0 w 40481"/>
                  <a:gd name="connsiteY1" fmla="*/ 164307 h 164307"/>
                  <a:gd name="connsiteX2" fmla="*/ 19770 w 40481"/>
                  <a:gd name="connsiteY2" fmla="*/ 80062 h 164307"/>
                  <a:gd name="connsiteX3" fmla="*/ 40481 w 40481"/>
                  <a:gd name="connsiteY3" fmla="*/ 30957 h 164307"/>
                  <a:gd name="connsiteX4" fmla="*/ 0 w 40481"/>
                  <a:gd name="connsiteY4" fmla="*/ 0 h 16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" h="164307">
                    <a:moveTo>
                      <a:pt x="0" y="0"/>
                    </a:moveTo>
                    <a:lnTo>
                      <a:pt x="0" y="164307"/>
                    </a:lnTo>
                    <a:cubicBezTo>
                      <a:pt x="9765" y="142575"/>
                      <a:pt x="10005" y="101794"/>
                      <a:pt x="19770" y="80062"/>
                    </a:cubicBezTo>
                    <a:lnTo>
                      <a:pt x="40481" y="30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Freihandform 153"/>
              <p:cNvSpPr/>
              <p:nvPr/>
            </p:nvSpPr>
            <p:spPr>
              <a:xfrm>
                <a:off x="6537543" y="5748263"/>
                <a:ext cx="69056" cy="76200"/>
              </a:xfrm>
              <a:custGeom>
                <a:avLst/>
                <a:gdLst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69056 w 69056"/>
                  <a:gd name="connsiteY2" fmla="*/ 45244 h 76200"/>
                  <a:gd name="connsiteX3" fmla="*/ 0 w 69056"/>
                  <a:gd name="connsiteY3" fmla="*/ 0 h 76200"/>
                  <a:gd name="connsiteX0" fmla="*/ 0 w 69056"/>
                  <a:gd name="connsiteY0" fmla="*/ 0 h 76200"/>
                  <a:gd name="connsiteX1" fmla="*/ 26193 w 69056"/>
                  <a:gd name="connsiteY1" fmla="*/ 76200 h 76200"/>
                  <a:gd name="connsiteX2" fmla="*/ 33337 w 69056"/>
                  <a:gd name="connsiteY2" fmla="*/ 50006 h 76200"/>
                  <a:gd name="connsiteX3" fmla="*/ 69056 w 69056"/>
                  <a:gd name="connsiteY3" fmla="*/ 45244 h 76200"/>
                  <a:gd name="connsiteX4" fmla="*/ 0 w 69056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6200">
                    <a:moveTo>
                      <a:pt x="0" y="0"/>
                    </a:moveTo>
                    <a:lnTo>
                      <a:pt x="26193" y="76200"/>
                    </a:lnTo>
                    <a:cubicBezTo>
                      <a:pt x="34131" y="70644"/>
                      <a:pt x="25399" y="55562"/>
                      <a:pt x="33337" y="50006"/>
                    </a:cubicBezTo>
                    <a:lnTo>
                      <a:pt x="69056" y="45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63" name="Gruppieren 162"/>
          <p:cNvGrpSpPr/>
          <p:nvPr/>
        </p:nvGrpSpPr>
        <p:grpSpPr>
          <a:xfrm>
            <a:off x="5913499" y="5356459"/>
            <a:ext cx="423007" cy="442197"/>
            <a:chOff x="5913499" y="5356459"/>
            <a:chExt cx="423007" cy="442197"/>
          </a:xfrm>
        </p:grpSpPr>
        <p:sp>
          <p:nvSpPr>
            <p:cNvPr id="159" name="Freihandform 158"/>
            <p:cNvSpPr/>
            <p:nvPr/>
          </p:nvSpPr>
          <p:spPr>
            <a:xfrm>
              <a:off x="6226969" y="5693226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reihandform 159"/>
            <p:cNvSpPr/>
            <p:nvPr/>
          </p:nvSpPr>
          <p:spPr>
            <a:xfrm flipV="1">
              <a:off x="6226969" y="5356459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reihandform 160"/>
            <p:cNvSpPr/>
            <p:nvPr/>
          </p:nvSpPr>
          <p:spPr>
            <a:xfrm flipH="1">
              <a:off x="5913499" y="5701025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Freihandform 161"/>
            <p:cNvSpPr/>
            <p:nvPr/>
          </p:nvSpPr>
          <p:spPr>
            <a:xfrm flipH="1" flipV="1">
              <a:off x="5913499" y="5364258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/>
          <p:cNvGrpSpPr/>
          <p:nvPr/>
        </p:nvGrpSpPr>
        <p:grpSpPr>
          <a:xfrm>
            <a:off x="1567317" y="3894752"/>
            <a:ext cx="423007" cy="442197"/>
            <a:chOff x="5913499" y="5356459"/>
            <a:chExt cx="423007" cy="442197"/>
          </a:xfrm>
        </p:grpSpPr>
        <p:sp>
          <p:nvSpPr>
            <p:cNvPr id="165" name="Freihandform 164"/>
            <p:cNvSpPr/>
            <p:nvPr/>
          </p:nvSpPr>
          <p:spPr>
            <a:xfrm>
              <a:off x="6226969" y="5693226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Freihandform 165"/>
            <p:cNvSpPr/>
            <p:nvPr/>
          </p:nvSpPr>
          <p:spPr>
            <a:xfrm flipV="1">
              <a:off x="6226969" y="5356459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Freihandform 166"/>
            <p:cNvSpPr/>
            <p:nvPr/>
          </p:nvSpPr>
          <p:spPr>
            <a:xfrm flipH="1">
              <a:off x="5913499" y="5701025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Freihandform 167"/>
            <p:cNvSpPr/>
            <p:nvPr/>
          </p:nvSpPr>
          <p:spPr>
            <a:xfrm flipH="1" flipV="1">
              <a:off x="5913499" y="5364258"/>
              <a:ext cx="109537" cy="97631"/>
            </a:xfrm>
            <a:custGeom>
              <a:avLst/>
              <a:gdLst>
                <a:gd name="connsiteX0" fmla="*/ 0 w 109537"/>
                <a:gd name="connsiteY0" fmla="*/ 95250 h 97631"/>
                <a:gd name="connsiteX1" fmla="*/ 109537 w 109537"/>
                <a:gd name="connsiteY1" fmla="*/ 97631 h 97631"/>
                <a:gd name="connsiteX2" fmla="*/ 104775 w 109537"/>
                <a:gd name="connsiteY2" fmla="*/ 0 h 97631"/>
                <a:gd name="connsiteX3" fmla="*/ 85725 w 109537"/>
                <a:gd name="connsiteY3" fmla="*/ 73819 h 97631"/>
                <a:gd name="connsiteX4" fmla="*/ 0 w 109537"/>
                <a:gd name="connsiteY4" fmla="*/ 95250 h 9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" h="97631">
                  <a:moveTo>
                    <a:pt x="0" y="95250"/>
                  </a:moveTo>
                  <a:lnTo>
                    <a:pt x="109537" y="97631"/>
                  </a:lnTo>
                  <a:lnTo>
                    <a:pt x="104775" y="0"/>
                  </a:lnTo>
                  <a:lnTo>
                    <a:pt x="85725" y="73819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3979083" y="5160664"/>
            <a:ext cx="70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25425 DMG</a:t>
            </a:r>
          </a:p>
        </p:txBody>
      </p:sp>
      <p:sp>
        <p:nvSpPr>
          <p:cNvPr id="130" name="Abgerundetes Rechteck 3"/>
          <p:cNvSpPr/>
          <p:nvPr/>
        </p:nvSpPr>
        <p:spPr>
          <a:xfrm>
            <a:off x="5265680" y="5149428"/>
            <a:ext cx="549216" cy="231448"/>
          </a:xfrm>
          <a:custGeom>
            <a:avLst/>
            <a:gdLst>
              <a:gd name="connsiteX0" fmla="*/ 0 w 591666"/>
              <a:gd name="connsiteY0" fmla="*/ 75720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8" fmla="*/ 0 w 591666"/>
              <a:gd name="connsiteY8" fmla="*/ 75720 h 454308"/>
              <a:gd name="connsiteX0" fmla="*/ 0 w 591666"/>
              <a:gd name="connsiteY0" fmla="*/ 378588 h 454308"/>
              <a:gd name="connsiteX1" fmla="*/ 75720 w 591666"/>
              <a:gd name="connsiteY1" fmla="*/ 0 h 454308"/>
              <a:gd name="connsiteX2" fmla="*/ 515946 w 591666"/>
              <a:gd name="connsiteY2" fmla="*/ 0 h 454308"/>
              <a:gd name="connsiteX3" fmla="*/ 591666 w 591666"/>
              <a:gd name="connsiteY3" fmla="*/ 75720 h 454308"/>
              <a:gd name="connsiteX4" fmla="*/ 591666 w 591666"/>
              <a:gd name="connsiteY4" fmla="*/ 378588 h 454308"/>
              <a:gd name="connsiteX5" fmla="*/ 515946 w 591666"/>
              <a:gd name="connsiteY5" fmla="*/ 454308 h 454308"/>
              <a:gd name="connsiteX6" fmla="*/ 75720 w 591666"/>
              <a:gd name="connsiteY6" fmla="*/ 454308 h 454308"/>
              <a:gd name="connsiteX7" fmla="*/ 0 w 591666"/>
              <a:gd name="connsiteY7" fmla="*/ 378588 h 454308"/>
              <a:gd name="connsiteX0" fmla="*/ 55029 w 570975"/>
              <a:gd name="connsiteY0" fmla="*/ 454308 h 454308"/>
              <a:gd name="connsiteX1" fmla="*/ 55029 w 570975"/>
              <a:gd name="connsiteY1" fmla="*/ 0 h 454308"/>
              <a:gd name="connsiteX2" fmla="*/ 495255 w 570975"/>
              <a:gd name="connsiteY2" fmla="*/ 0 h 454308"/>
              <a:gd name="connsiteX3" fmla="*/ 570975 w 570975"/>
              <a:gd name="connsiteY3" fmla="*/ 75720 h 454308"/>
              <a:gd name="connsiteX4" fmla="*/ 570975 w 570975"/>
              <a:gd name="connsiteY4" fmla="*/ 378588 h 454308"/>
              <a:gd name="connsiteX5" fmla="*/ 495255 w 570975"/>
              <a:gd name="connsiteY5" fmla="*/ 454308 h 454308"/>
              <a:gd name="connsiteX6" fmla="*/ 55029 w 570975"/>
              <a:gd name="connsiteY6" fmla="*/ 454308 h 454308"/>
              <a:gd name="connsiteX0" fmla="*/ 55029 w 571356"/>
              <a:gd name="connsiteY0" fmla="*/ 454308 h 454308"/>
              <a:gd name="connsiteX1" fmla="*/ 55029 w 571356"/>
              <a:gd name="connsiteY1" fmla="*/ 0 h 454308"/>
              <a:gd name="connsiteX2" fmla="*/ 495255 w 571356"/>
              <a:gd name="connsiteY2" fmla="*/ 0 h 454308"/>
              <a:gd name="connsiteX3" fmla="*/ 570975 w 571356"/>
              <a:gd name="connsiteY3" fmla="*/ 378588 h 454308"/>
              <a:gd name="connsiteX4" fmla="*/ 495255 w 571356"/>
              <a:gd name="connsiteY4" fmla="*/ 454308 h 454308"/>
              <a:gd name="connsiteX5" fmla="*/ 55029 w 571356"/>
              <a:gd name="connsiteY5" fmla="*/ 454308 h 454308"/>
              <a:gd name="connsiteX0" fmla="*/ 55029 w 550283"/>
              <a:gd name="connsiteY0" fmla="*/ 454308 h 454308"/>
              <a:gd name="connsiteX1" fmla="*/ 55029 w 550283"/>
              <a:gd name="connsiteY1" fmla="*/ 0 h 454308"/>
              <a:gd name="connsiteX2" fmla="*/ 495255 w 550283"/>
              <a:gd name="connsiteY2" fmla="*/ 0 h 454308"/>
              <a:gd name="connsiteX3" fmla="*/ 495255 w 550283"/>
              <a:gd name="connsiteY3" fmla="*/ 454308 h 454308"/>
              <a:gd name="connsiteX4" fmla="*/ 55029 w 550283"/>
              <a:gd name="connsiteY4" fmla="*/ 454308 h 45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283" h="454308">
                <a:moveTo>
                  <a:pt x="55029" y="454308"/>
                </a:moveTo>
                <a:cubicBezTo>
                  <a:pt x="-18342" y="378590"/>
                  <a:pt x="-18342" y="75718"/>
                  <a:pt x="55029" y="0"/>
                </a:cubicBezTo>
                <a:lnTo>
                  <a:pt x="495255" y="0"/>
                </a:lnTo>
                <a:cubicBezTo>
                  <a:pt x="568626" y="75718"/>
                  <a:pt x="568626" y="378590"/>
                  <a:pt x="495255" y="454308"/>
                </a:cubicBezTo>
                <a:lnTo>
                  <a:pt x="55029" y="4543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Textfeld 130"/>
          <p:cNvSpPr txBox="1"/>
          <p:nvPr/>
        </p:nvSpPr>
        <p:spPr>
          <a:xfrm>
            <a:off x="5303160" y="5165427"/>
            <a:ext cx="506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gency FB" panose="00010606040000040003" pitchFamily="2" charset="0"/>
                <a:cs typeface="Aparajita" panose="020B0604020202020204" pitchFamily="34" charset="0"/>
              </a:rPr>
              <a:t>8500 HP</a:t>
            </a:r>
          </a:p>
        </p:txBody>
      </p:sp>
    </p:spTree>
    <p:extLst>
      <p:ext uri="{BB962C8B-B14F-4D97-AF65-F5344CB8AC3E}">
        <p14:creationId xmlns:p14="http://schemas.microsoft.com/office/powerpoint/2010/main" val="4838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133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Agency FB</vt:lpstr>
      <vt:lpstr>Aparajita</vt:lpstr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Zocker#</dc:creator>
  <cp:lastModifiedBy>Zocker#</cp:lastModifiedBy>
  <cp:revision>57</cp:revision>
  <dcterms:created xsi:type="dcterms:W3CDTF">2019-06-10T19:41:37Z</dcterms:created>
  <dcterms:modified xsi:type="dcterms:W3CDTF">2019-06-21T21:13:53Z</dcterms:modified>
</cp:coreProperties>
</file>