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406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137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17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184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675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5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24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51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84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544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5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1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93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95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2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58B4B-E7B0-4143-BAF1-00AEE4A83F98}" type="datetimeFigureOut">
              <a:rPr lang="en-IE" smtClean="0"/>
              <a:t>15/08/2023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E0C9D0-38CA-44BA-9C40-253869C82C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7491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&amp; Feature Engineering in SQL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/>
              <a:t>É</a:t>
            </a:r>
            <a:r>
              <a:rPr lang="en-US" dirty="0" err="1" smtClean="0"/>
              <a:t>anna</a:t>
            </a:r>
            <a:r>
              <a:rPr lang="en-US" dirty="0" smtClean="0"/>
              <a:t> Lohan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116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Goal of this project is to apply Data Cleaning, Feature Engineering &amp; Relational Database Management Techniques to a CSV File of Loan Data </a:t>
            </a:r>
            <a:r>
              <a:rPr lang="en-US" sz="2600" dirty="0" smtClean="0"/>
              <a:t>using </a:t>
            </a:r>
            <a:r>
              <a:rPr lang="en-US" sz="2600" dirty="0" smtClean="0"/>
              <a:t>SQL.</a:t>
            </a:r>
          </a:p>
          <a:p>
            <a:r>
              <a:rPr lang="en-US" sz="2600" dirty="0" smtClean="0"/>
              <a:t>The desired output is to have a Relational Database in the 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 normal </a:t>
            </a:r>
            <a:r>
              <a:rPr lang="en-US" sz="2600" dirty="0" smtClean="0"/>
              <a:t>form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41872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Used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Python, MySQL Workbench</a:t>
            </a:r>
            <a:endParaRPr lang="en-IE" dirty="0"/>
          </a:p>
        </p:txBody>
      </p:sp>
      <p:sp>
        <p:nvSpPr>
          <p:cNvPr id="4" name="AutoShape 2" descr="upload.wikimedia.org/wikipedia/commons/thumb/c/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 descr="upload.wikimedia.org/wikipedia/commons/thumb/c/..."/>
          <p:cNvSpPr>
            <a:spLocks noChangeAspect="1" noChangeArrowheads="1"/>
          </p:cNvSpPr>
          <p:nvPr/>
        </p:nvSpPr>
        <p:spPr bwMode="auto">
          <a:xfrm>
            <a:off x="1122621" y="1601609"/>
            <a:ext cx="2160905" cy="21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6" descr="The Python Logo | Python Software Found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3663691"/>
            <a:ext cx="3686175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86" y="28478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 smtClean="0"/>
              <a:t>Project Overview: Step by Step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Step 1: Generate a CSV file dataset of non-performing loan data using the Python Library ‘Faker’</a:t>
            </a:r>
          </a:p>
          <a:p>
            <a:r>
              <a:rPr lang="en-US" sz="2600" dirty="0" smtClean="0"/>
              <a:t>Step 2: Export the CSV file into MySQL Workbench</a:t>
            </a:r>
          </a:p>
          <a:p>
            <a:r>
              <a:rPr lang="en-US" sz="2600" dirty="0" smtClean="0"/>
              <a:t>Step 3: Perform Data Cleaning &amp; Feature Engineering in MySQL</a:t>
            </a:r>
          </a:p>
          <a:p>
            <a:r>
              <a:rPr lang="en-US" sz="2600" dirty="0" smtClean="0"/>
              <a:t>Step 4: Create a Relational Database from the engineered data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401647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Non-Performing Loan Data</a:t>
            </a:r>
          </a:p>
          <a:p>
            <a:r>
              <a:rPr lang="en-US" dirty="0" smtClean="0"/>
              <a:t>16 Variables (Displayed Below)</a:t>
            </a:r>
          </a:p>
          <a:p>
            <a:r>
              <a:rPr lang="en-US" dirty="0" smtClean="0"/>
              <a:t>3000 Rows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40319"/>
              </p:ext>
            </p:extLst>
          </p:nvPr>
        </p:nvGraphicFramePr>
        <p:xfrm>
          <a:off x="798020" y="3690850"/>
          <a:ext cx="6400804" cy="287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3297807630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3640433276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68065952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777165335"/>
                    </a:ext>
                  </a:extLst>
                </a:gridCol>
              </a:tblGrid>
              <a:tr h="7190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Loan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Balance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Loan Limit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Arrears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Account Number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24401"/>
                  </a:ext>
                </a:extLst>
              </a:tr>
              <a:tr h="7190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Start Date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End Date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Loan Type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Customer First Name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1940"/>
                  </a:ext>
                </a:extLst>
              </a:tr>
              <a:tr h="7190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Customer Last Name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Gender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Address Line 1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Address Line 2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7708"/>
                  </a:ext>
                </a:extLst>
              </a:tr>
              <a:tr h="7190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County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Security Address 1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Security Address 2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Security County</a:t>
                      </a:r>
                      <a:endParaRPr lang="en-I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6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28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</a:t>
            </a:r>
            <a:r>
              <a:rPr lang="en-US" dirty="0" smtClean="0"/>
              <a:t>Used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(Object Oriented </a:t>
            </a:r>
            <a:r>
              <a:rPr lang="en-US" dirty="0"/>
              <a:t>Programming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generation &amp; simulation</a:t>
            </a:r>
          </a:p>
          <a:p>
            <a:r>
              <a:rPr lang="en-US" dirty="0" smtClean="0"/>
              <a:t>Data Cleaning in SQL</a:t>
            </a:r>
          </a:p>
          <a:p>
            <a:r>
              <a:rPr lang="en-US" dirty="0" smtClean="0"/>
              <a:t>Relational Database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8659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185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Data Cleaning &amp; Feature Engineering in SQL</vt:lpstr>
      <vt:lpstr>Project Summary</vt:lpstr>
      <vt:lpstr>Applications Used</vt:lpstr>
      <vt:lpstr>Project Overview: Step by Step</vt:lpstr>
      <vt:lpstr>Dataset</vt:lpstr>
      <vt:lpstr>Skills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&amp; Feature Engineering in SQL</dc:title>
  <dc:creator>eannalohan1@gmail.com</dc:creator>
  <cp:lastModifiedBy>eannalohan1@gmail.com</cp:lastModifiedBy>
  <cp:revision>9</cp:revision>
  <dcterms:created xsi:type="dcterms:W3CDTF">2023-08-12T17:43:20Z</dcterms:created>
  <dcterms:modified xsi:type="dcterms:W3CDTF">2023-08-15T19:54:36Z</dcterms:modified>
</cp:coreProperties>
</file>