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869E5-818E-47F0-AB48-93066B9F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CB3B47-C320-44B7-A7BB-7BE561AA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65319-3E04-45F5-89F9-65B42298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AED52-E147-4EE8-865A-9CAF83B4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35459-0C21-48FE-A6CE-F76C35FE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6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F1D8C-0CE2-4257-90FF-7B27E51A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E4C563-F8C0-4C48-9142-428A8E619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F842F-4FDA-41F7-A59A-977C9F7C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2E3FC-D032-426F-92C4-9AFA0F53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560C2-855F-4356-A40E-934E3BE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34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A7AB8B-A0CD-4CD4-9BE6-DA82E174B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BEFFB-9A1F-4E60-8F5C-A9F3962F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F60B8-0C48-4DFB-99EE-09E3E28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5022E-2DCF-4529-943D-6AA9AD61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94F70E-4195-4769-A284-B6521F70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1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C8690-7632-417D-9F57-F96D8353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DD5A2-9604-4DCD-A754-FC6321DA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D5F18-7953-4879-ACD1-2F3D3E4D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17EB3-5E0D-4A79-86FA-DDD3B17A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B6083-3D37-494C-B046-F2FFF17A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7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8EB9A-2DE9-4E69-91DA-A9D9AB75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CD443-27D5-4207-8694-31841398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82DEF-A92D-4D2D-9CC4-59E3066F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9F319-D0AB-4831-87E5-440D3552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9592E-C6C2-4916-9F7A-D0E3814E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EA10A-B234-46E8-ACEE-A44BACF4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B3B03-3EB2-4334-87CC-DBC6646C2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BB9241-9F35-458E-BBA2-61541AD4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E6F98-E112-434F-8DE6-1A7FE10D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5FD46F-9806-4417-84CD-577AD74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A7DBB-5AB8-4AEC-A84E-10669E1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98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965C8-3362-4C0E-BF5E-0142BCF8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F7082-1880-44CA-BCB0-D7F43C4A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DEA1FB-03A1-4BD4-95A0-2361B44B8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AA52CE-2095-42C1-83EA-423D5BBB2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5F3525-F9ED-494E-B0A5-0E53CE3B9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CA53BD-6F14-431C-8D98-8582D10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A5BD4E-FF16-4FFF-B49C-D4D24F81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3D3FC8-F222-48CD-A03E-3F191895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3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BB897-E6AE-4ED6-9B19-F40C5E20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6FC093-3902-4999-BA2E-6A4EAA3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62D869-32E4-46CF-B1A9-A92ED9DB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16B97B-4588-4C9D-8486-9923CA2F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21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8B1AFA-E147-47A3-8412-5B885C85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2A8C86-B36B-4F2C-90C8-CEDC3D5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7C197-61B4-4045-AFD7-D10E2F2A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4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E0B02-D82E-4C83-B49C-8BC45F83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7B587-69EE-4B0D-9C36-C037F386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F5930-15A2-4D95-9052-9E6C3533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0A233F-472F-4353-BE0F-8DE12B0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38F026-3A6D-45CC-8688-E96827D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6B6BE1-DAC0-40FA-825F-B5B864D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68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0862-AF7F-4E93-8767-A1F7F819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D1A53E-FBBB-47D6-80A0-61721699B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AAF4CD-AB16-420B-8AC6-D3A4E00A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3BCA7-4EC2-448B-901E-1E76E09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646D72-3F7A-42F0-9D63-2F3B4A3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3F8056-4C19-488B-AEAD-A460F34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5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DFA08C-F8B8-4CCD-A9DB-70C3637E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0D699-7A17-4232-9542-480416DA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1D9D1-06A7-498D-B751-AA587568B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765C-17B0-460C-B523-695B89756429}" type="datetimeFigureOut">
              <a:rPr lang="es-CO" smtClean="0"/>
              <a:t>18/03/2021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895FB-442D-4F92-A8AC-36556A081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0FEEF-4414-41AE-B863-22CFB7D09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12498-A49A-4380-BD69-8243DD739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8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74A5-4412-42FB-870B-BDC159FC1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10AD3-D90B-44DA-A3A3-A5795AE09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483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Flia Lopez Moreira</dc:creator>
  <cp:lastModifiedBy>Flia Lopez Moreira</cp:lastModifiedBy>
  <cp:revision>1</cp:revision>
  <dcterms:created xsi:type="dcterms:W3CDTF">2021-03-18T14:25:57Z</dcterms:created>
  <dcterms:modified xsi:type="dcterms:W3CDTF">2021-03-18T14:28:46Z</dcterms:modified>
</cp:coreProperties>
</file>