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54" r:id="rId1"/>
  </p:sldMasterIdLst>
  <p:notesMasterIdLst>
    <p:notesMasterId r:id="rId3"/>
  </p:notesMasterIdLst>
  <p:sldIdLst>
    <p:sldId id="257" r:id="rId2"/>
  </p:sldIdLst>
  <p:sldSz cx="32404050" cy="43205400"/>
  <p:notesSz cx="6858000" cy="9144000"/>
  <p:defaultTextStyle>
    <a:defPPr>
      <a:defRPr lang="en-US"/>
    </a:defPPr>
    <a:lvl1pPr marL="0" algn="l" defTabSz="4570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30" algn="l" defTabSz="4570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51" algn="l" defTabSz="4570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82" algn="l" defTabSz="4570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03" algn="l" defTabSz="4570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33" algn="l" defTabSz="4570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58" algn="l" defTabSz="4570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184" algn="l" defTabSz="4570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210" algn="l" defTabSz="45703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63" autoAdjust="0"/>
    <p:restoredTop sz="95332" autoAdjust="0"/>
  </p:normalViewPr>
  <p:slideViewPr>
    <p:cSldViewPr showGuides="1">
      <p:cViewPr varScale="1">
        <p:scale>
          <a:sx n="13" d="100"/>
          <a:sy n="13" d="100"/>
        </p:scale>
        <p:origin x="1186" y="29"/>
      </p:cViewPr>
      <p:guideLst>
        <p:guide orient="horz" pos="13608"/>
        <p:guide pos="10206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8381-9657-4D18-9518-9DA6CE42F635}" type="doc">
      <dgm:prSet loTypeId="urn:microsoft.com/office/officeart/2005/8/layout/hierarchy3" loCatId="list" qsTypeId="urn:microsoft.com/office/officeart/2005/8/quickstyle/3d2#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5920FF-9D5E-43EC-A682-FDE9F0F7BAFF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4000" dirty="0"/>
            <a:t>Forward Kinematics</a:t>
          </a:r>
        </a:p>
      </dgm:t>
    </dgm:pt>
    <dgm:pt modelId="{52FABC45-39C4-4E86-86CC-762E8F1CAB61}" type="parTrans" cxnId="{3BDAC468-37A4-4957-9674-0BE7862EB3D0}">
      <dgm:prSet/>
      <dgm:spPr/>
      <dgm:t>
        <a:bodyPr/>
        <a:lstStyle/>
        <a:p>
          <a:endParaRPr lang="en-US"/>
        </a:p>
      </dgm:t>
    </dgm:pt>
    <dgm:pt modelId="{07ABEE51-120D-4F3A-A6E3-2D93B3FE559D}" type="sibTrans" cxnId="{3BDAC468-37A4-4957-9674-0BE7862EB3D0}">
      <dgm:prSet/>
      <dgm:spPr/>
      <dgm:t>
        <a:bodyPr/>
        <a:lstStyle/>
        <a:p>
          <a:endParaRPr lang="en-US"/>
        </a:p>
      </dgm:t>
    </dgm:pt>
    <dgm:pt modelId="{DCCD6B2D-A0B2-4917-9007-5FACF77B7F15}">
      <dgm:prSet phldrT="[Text]" custT="1"/>
      <dgm:spPr/>
      <dgm:t>
        <a:bodyPr/>
        <a:lstStyle/>
        <a:p>
          <a:r>
            <a:rPr lang="en-US" sz="2800" b="1" dirty="0"/>
            <a:t>The angles between joints are given , so we can find the position of end effector</a:t>
          </a:r>
        </a:p>
      </dgm:t>
    </dgm:pt>
    <dgm:pt modelId="{8B0E1200-9543-4202-8255-534D6855F030}" type="parTrans" cxnId="{4F696D87-CDE5-4501-9C07-9ED0E3A02006}">
      <dgm:prSet/>
      <dgm:spPr/>
      <dgm:t>
        <a:bodyPr/>
        <a:lstStyle/>
        <a:p>
          <a:endParaRPr lang="en-US"/>
        </a:p>
      </dgm:t>
    </dgm:pt>
    <dgm:pt modelId="{AD0798CE-AA77-41B2-9EC3-C6DE3A2E6F75}" type="sibTrans" cxnId="{4F696D87-CDE5-4501-9C07-9ED0E3A02006}">
      <dgm:prSet/>
      <dgm:spPr/>
      <dgm:t>
        <a:bodyPr/>
        <a:lstStyle/>
        <a:p>
          <a:endParaRPr lang="en-US"/>
        </a:p>
      </dgm:t>
    </dgm:pt>
    <dgm:pt modelId="{3BB645E4-C6FF-42B0-B81E-1825F82E726F}">
      <dgm:prSet phldrT="[Text]" custT="1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4000" dirty="0"/>
            <a:t>Inverse Kinematics</a:t>
          </a:r>
        </a:p>
      </dgm:t>
    </dgm:pt>
    <dgm:pt modelId="{0DE6AE78-18FA-43E2-8BFC-15F490FBD116}" type="parTrans" cxnId="{D20AA40C-8D4E-44F3-821B-D62D0B1F3042}">
      <dgm:prSet/>
      <dgm:spPr/>
      <dgm:t>
        <a:bodyPr/>
        <a:lstStyle/>
        <a:p>
          <a:endParaRPr lang="en-US"/>
        </a:p>
      </dgm:t>
    </dgm:pt>
    <dgm:pt modelId="{7FB2C6C7-EC12-4C31-9D18-82847894A6FF}" type="sibTrans" cxnId="{D20AA40C-8D4E-44F3-821B-D62D0B1F3042}">
      <dgm:prSet/>
      <dgm:spPr/>
      <dgm:t>
        <a:bodyPr/>
        <a:lstStyle/>
        <a:p>
          <a:endParaRPr lang="en-US"/>
        </a:p>
      </dgm:t>
    </dgm:pt>
    <dgm:pt modelId="{11E8A6A1-0B5D-46B2-AD7E-5E1C685A3480}">
      <dgm:prSet phldrT="[Text]" custT="1"/>
      <dgm:spPr/>
      <dgm:t>
        <a:bodyPr/>
        <a:lstStyle/>
        <a:p>
          <a:r>
            <a:rPr lang="en-US" sz="2800" b="1" dirty="0"/>
            <a:t>The final position of the end  effector is given .. so we get the possible angles between links.</a:t>
          </a:r>
        </a:p>
      </dgm:t>
    </dgm:pt>
    <dgm:pt modelId="{8DB738DB-B489-4E4B-B3F9-01F2BB92DA31}" type="parTrans" cxnId="{D973AC57-7D00-46F7-8FCE-51F4E275A5EB}">
      <dgm:prSet/>
      <dgm:spPr/>
      <dgm:t>
        <a:bodyPr/>
        <a:lstStyle/>
        <a:p>
          <a:endParaRPr lang="en-US"/>
        </a:p>
      </dgm:t>
    </dgm:pt>
    <dgm:pt modelId="{A017BF6C-5FB5-406C-8046-FFBFE3454F1F}" type="sibTrans" cxnId="{D973AC57-7D00-46F7-8FCE-51F4E275A5EB}">
      <dgm:prSet/>
      <dgm:spPr/>
      <dgm:t>
        <a:bodyPr/>
        <a:lstStyle/>
        <a:p>
          <a:endParaRPr lang="en-US"/>
        </a:p>
      </dgm:t>
    </dgm:pt>
    <dgm:pt modelId="{4266C5C6-7AC8-483F-A5ED-A08347B5B89F}" type="pres">
      <dgm:prSet presAssocID="{0C078381-9657-4D18-9518-9DA6CE42F6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1CF58B-7601-4598-8AEE-33B35FB51BB8}" type="pres">
      <dgm:prSet presAssocID="{B05920FF-9D5E-43EC-A682-FDE9F0F7BAFF}" presName="root" presStyleCnt="0"/>
      <dgm:spPr/>
    </dgm:pt>
    <dgm:pt modelId="{53263EF1-1152-4572-BE97-7D8F0EC66E91}" type="pres">
      <dgm:prSet presAssocID="{B05920FF-9D5E-43EC-A682-FDE9F0F7BAFF}" presName="rootComposite" presStyleCnt="0"/>
      <dgm:spPr/>
    </dgm:pt>
    <dgm:pt modelId="{AB4D572B-BEC4-46B0-B4EC-23FCF5B22489}" type="pres">
      <dgm:prSet presAssocID="{B05920FF-9D5E-43EC-A682-FDE9F0F7BAFF}" presName="rootText" presStyleLbl="node1" presStyleIdx="0" presStyleCnt="2" custLinFactNeighborX="-27" custLinFactNeighborY="6932"/>
      <dgm:spPr/>
      <dgm:t>
        <a:bodyPr/>
        <a:lstStyle/>
        <a:p>
          <a:endParaRPr lang="en-US"/>
        </a:p>
      </dgm:t>
    </dgm:pt>
    <dgm:pt modelId="{BC9B8B8A-E5FF-4DD0-A9CB-EFBCCD2A046A}" type="pres">
      <dgm:prSet presAssocID="{B05920FF-9D5E-43EC-A682-FDE9F0F7BAFF}" presName="rootConnector" presStyleLbl="node1" presStyleIdx="0" presStyleCnt="2"/>
      <dgm:spPr/>
      <dgm:t>
        <a:bodyPr/>
        <a:lstStyle/>
        <a:p>
          <a:endParaRPr lang="en-US"/>
        </a:p>
      </dgm:t>
    </dgm:pt>
    <dgm:pt modelId="{CF2F9057-0C18-46E3-9554-DC1A622AF48B}" type="pres">
      <dgm:prSet presAssocID="{B05920FF-9D5E-43EC-A682-FDE9F0F7BAFF}" presName="childShape" presStyleCnt="0"/>
      <dgm:spPr/>
    </dgm:pt>
    <dgm:pt modelId="{BA52D4F5-06FE-4BD4-8304-8960B5D8E51B}" type="pres">
      <dgm:prSet presAssocID="{8B0E1200-9543-4202-8255-534D6855F03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A94F0053-C8EC-4F2B-B830-6CF90C65DB8D}" type="pres">
      <dgm:prSet presAssocID="{DCCD6B2D-A0B2-4917-9007-5FACF77B7F15}" presName="childText" presStyleLbl="bgAcc1" presStyleIdx="0" presStyleCnt="2" custScaleX="111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82604-5E50-4460-AF7A-74FF91B71EFA}" type="pres">
      <dgm:prSet presAssocID="{3BB645E4-C6FF-42B0-B81E-1825F82E726F}" presName="root" presStyleCnt="0"/>
      <dgm:spPr/>
    </dgm:pt>
    <dgm:pt modelId="{0B313804-3ADD-4B44-A77F-D468B41D2751}" type="pres">
      <dgm:prSet presAssocID="{3BB645E4-C6FF-42B0-B81E-1825F82E726F}" presName="rootComposite" presStyleCnt="0"/>
      <dgm:spPr/>
    </dgm:pt>
    <dgm:pt modelId="{53484BFC-0224-4D1A-9C7C-AB0D58F7F0F8}" type="pres">
      <dgm:prSet presAssocID="{3BB645E4-C6FF-42B0-B81E-1825F82E726F}" presName="rootText" presStyleLbl="node1" presStyleIdx="1" presStyleCnt="2"/>
      <dgm:spPr/>
      <dgm:t>
        <a:bodyPr/>
        <a:lstStyle/>
        <a:p>
          <a:endParaRPr lang="en-US"/>
        </a:p>
      </dgm:t>
    </dgm:pt>
    <dgm:pt modelId="{EC9BAB54-B26C-4929-92A8-B83A2D9D7384}" type="pres">
      <dgm:prSet presAssocID="{3BB645E4-C6FF-42B0-B81E-1825F82E726F}" presName="rootConnector" presStyleLbl="node1" presStyleIdx="1" presStyleCnt="2"/>
      <dgm:spPr/>
      <dgm:t>
        <a:bodyPr/>
        <a:lstStyle/>
        <a:p>
          <a:endParaRPr lang="en-US"/>
        </a:p>
      </dgm:t>
    </dgm:pt>
    <dgm:pt modelId="{7568760D-D407-4747-9690-EA7D0DAD026A}" type="pres">
      <dgm:prSet presAssocID="{3BB645E4-C6FF-42B0-B81E-1825F82E726F}" presName="childShape" presStyleCnt="0"/>
      <dgm:spPr/>
    </dgm:pt>
    <dgm:pt modelId="{AAFFCC1A-B1EE-4A1C-ADE4-EE42B74C9E4F}" type="pres">
      <dgm:prSet presAssocID="{8DB738DB-B489-4E4B-B3F9-01F2BB92DA31}" presName="Name13" presStyleLbl="parChTrans1D2" presStyleIdx="1" presStyleCnt="2"/>
      <dgm:spPr/>
      <dgm:t>
        <a:bodyPr/>
        <a:lstStyle/>
        <a:p>
          <a:endParaRPr lang="en-US"/>
        </a:p>
      </dgm:t>
    </dgm:pt>
    <dgm:pt modelId="{4C4C12D4-CDEA-42A0-8123-251F60998926}" type="pres">
      <dgm:prSet presAssocID="{11E8A6A1-0B5D-46B2-AD7E-5E1C685A3480}" presName="childText" presStyleLbl="bgAcc1" presStyleIdx="1" presStyleCnt="2" custScaleX="1112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92BF13-1DE2-4B5E-BB9E-6B695C9E9267}" type="presOf" srcId="{8B0E1200-9543-4202-8255-534D6855F030}" destId="{BA52D4F5-06FE-4BD4-8304-8960B5D8E51B}" srcOrd="0" destOrd="0" presId="urn:microsoft.com/office/officeart/2005/8/layout/hierarchy3"/>
    <dgm:cxn modelId="{4F696D87-CDE5-4501-9C07-9ED0E3A02006}" srcId="{B05920FF-9D5E-43EC-A682-FDE9F0F7BAFF}" destId="{DCCD6B2D-A0B2-4917-9007-5FACF77B7F15}" srcOrd="0" destOrd="0" parTransId="{8B0E1200-9543-4202-8255-534D6855F030}" sibTransId="{AD0798CE-AA77-41B2-9EC3-C6DE3A2E6F75}"/>
    <dgm:cxn modelId="{54EF133F-3AB9-41AC-AC76-375DC310A329}" type="presOf" srcId="{11E8A6A1-0B5D-46B2-AD7E-5E1C685A3480}" destId="{4C4C12D4-CDEA-42A0-8123-251F60998926}" srcOrd="0" destOrd="0" presId="urn:microsoft.com/office/officeart/2005/8/layout/hierarchy3"/>
    <dgm:cxn modelId="{D973AC57-7D00-46F7-8FCE-51F4E275A5EB}" srcId="{3BB645E4-C6FF-42B0-B81E-1825F82E726F}" destId="{11E8A6A1-0B5D-46B2-AD7E-5E1C685A3480}" srcOrd="0" destOrd="0" parTransId="{8DB738DB-B489-4E4B-B3F9-01F2BB92DA31}" sibTransId="{A017BF6C-5FB5-406C-8046-FFBFE3454F1F}"/>
    <dgm:cxn modelId="{D20AA40C-8D4E-44F3-821B-D62D0B1F3042}" srcId="{0C078381-9657-4D18-9518-9DA6CE42F635}" destId="{3BB645E4-C6FF-42B0-B81E-1825F82E726F}" srcOrd="1" destOrd="0" parTransId="{0DE6AE78-18FA-43E2-8BFC-15F490FBD116}" sibTransId="{7FB2C6C7-EC12-4C31-9D18-82847894A6FF}"/>
    <dgm:cxn modelId="{54D5E889-BCE1-445A-89D1-7BFF90D10D9F}" type="presOf" srcId="{3BB645E4-C6FF-42B0-B81E-1825F82E726F}" destId="{53484BFC-0224-4D1A-9C7C-AB0D58F7F0F8}" srcOrd="0" destOrd="0" presId="urn:microsoft.com/office/officeart/2005/8/layout/hierarchy3"/>
    <dgm:cxn modelId="{D15B858A-13B6-4424-AB2A-4BFCDDDDBE11}" type="presOf" srcId="{3BB645E4-C6FF-42B0-B81E-1825F82E726F}" destId="{EC9BAB54-B26C-4929-92A8-B83A2D9D7384}" srcOrd="1" destOrd="0" presId="urn:microsoft.com/office/officeart/2005/8/layout/hierarchy3"/>
    <dgm:cxn modelId="{07E11C37-3E56-49D5-BED4-4C45F6CCF9C0}" type="presOf" srcId="{0C078381-9657-4D18-9518-9DA6CE42F635}" destId="{4266C5C6-7AC8-483F-A5ED-A08347B5B89F}" srcOrd="0" destOrd="0" presId="urn:microsoft.com/office/officeart/2005/8/layout/hierarchy3"/>
    <dgm:cxn modelId="{0FF6D38F-8391-4B48-838B-C998742C03A1}" type="presOf" srcId="{DCCD6B2D-A0B2-4917-9007-5FACF77B7F15}" destId="{A94F0053-C8EC-4F2B-B830-6CF90C65DB8D}" srcOrd="0" destOrd="0" presId="urn:microsoft.com/office/officeart/2005/8/layout/hierarchy3"/>
    <dgm:cxn modelId="{3BDAC468-37A4-4957-9674-0BE7862EB3D0}" srcId="{0C078381-9657-4D18-9518-9DA6CE42F635}" destId="{B05920FF-9D5E-43EC-A682-FDE9F0F7BAFF}" srcOrd="0" destOrd="0" parTransId="{52FABC45-39C4-4E86-86CC-762E8F1CAB61}" sibTransId="{07ABEE51-120D-4F3A-A6E3-2D93B3FE559D}"/>
    <dgm:cxn modelId="{0FE5EDB6-9E8F-43FA-98E0-2B36AEA4E637}" type="presOf" srcId="{B05920FF-9D5E-43EC-A682-FDE9F0F7BAFF}" destId="{BC9B8B8A-E5FF-4DD0-A9CB-EFBCCD2A046A}" srcOrd="1" destOrd="0" presId="urn:microsoft.com/office/officeart/2005/8/layout/hierarchy3"/>
    <dgm:cxn modelId="{F6927D4F-B5F2-4D20-A3E8-AA21E75DED1F}" type="presOf" srcId="{B05920FF-9D5E-43EC-A682-FDE9F0F7BAFF}" destId="{AB4D572B-BEC4-46B0-B4EC-23FCF5B22489}" srcOrd="0" destOrd="0" presId="urn:microsoft.com/office/officeart/2005/8/layout/hierarchy3"/>
    <dgm:cxn modelId="{7E72F4B0-6568-4827-9FCA-9927FC2DAB17}" type="presOf" srcId="{8DB738DB-B489-4E4B-B3F9-01F2BB92DA31}" destId="{AAFFCC1A-B1EE-4A1C-ADE4-EE42B74C9E4F}" srcOrd="0" destOrd="0" presId="urn:microsoft.com/office/officeart/2005/8/layout/hierarchy3"/>
    <dgm:cxn modelId="{CC8EB1A1-00AE-4F1A-9761-2C15529E3194}" type="presParOf" srcId="{4266C5C6-7AC8-483F-A5ED-A08347B5B89F}" destId="{D51CF58B-7601-4598-8AEE-33B35FB51BB8}" srcOrd="0" destOrd="0" presId="urn:microsoft.com/office/officeart/2005/8/layout/hierarchy3"/>
    <dgm:cxn modelId="{FA56325E-7676-45C7-92A6-D099F77D7168}" type="presParOf" srcId="{D51CF58B-7601-4598-8AEE-33B35FB51BB8}" destId="{53263EF1-1152-4572-BE97-7D8F0EC66E91}" srcOrd="0" destOrd="0" presId="urn:microsoft.com/office/officeart/2005/8/layout/hierarchy3"/>
    <dgm:cxn modelId="{086F687A-AB9E-445D-B4A1-6E956D2D3FDB}" type="presParOf" srcId="{53263EF1-1152-4572-BE97-7D8F0EC66E91}" destId="{AB4D572B-BEC4-46B0-B4EC-23FCF5B22489}" srcOrd="0" destOrd="0" presId="urn:microsoft.com/office/officeart/2005/8/layout/hierarchy3"/>
    <dgm:cxn modelId="{1E9FB3AE-EEE1-4061-B57F-0B628BDEE399}" type="presParOf" srcId="{53263EF1-1152-4572-BE97-7D8F0EC66E91}" destId="{BC9B8B8A-E5FF-4DD0-A9CB-EFBCCD2A046A}" srcOrd="1" destOrd="0" presId="urn:microsoft.com/office/officeart/2005/8/layout/hierarchy3"/>
    <dgm:cxn modelId="{910C18BE-DB78-41C7-B19A-462E85470842}" type="presParOf" srcId="{D51CF58B-7601-4598-8AEE-33B35FB51BB8}" destId="{CF2F9057-0C18-46E3-9554-DC1A622AF48B}" srcOrd="1" destOrd="0" presId="urn:microsoft.com/office/officeart/2005/8/layout/hierarchy3"/>
    <dgm:cxn modelId="{89CA7DAC-15B1-472E-B33F-4A17706AF5B5}" type="presParOf" srcId="{CF2F9057-0C18-46E3-9554-DC1A622AF48B}" destId="{BA52D4F5-06FE-4BD4-8304-8960B5D8E51B}" srcOrd="0" destOrd="0" presId="urn:microsoft.com/office/officeart/2005/8/layout/hierarchy3"/>
    <dgm:cxn modelId="{AFF257B4-6527-4A15-8B0C-4B707EBFCD93}" type="presParOf" srcId="{CF2F9057-0C18-46E3-9554-DC1A622AF48B}" destId="{A94F0053-C8EC-4F2B-B830-6CF90C65DB8D}" srcOrd="1" destOrd="0" presId="urn:microsoft.com/office/officeart/2005/8/layout/hierarchy3"/>
    <dgm:cxn modelId="{9529AB5A-2A3A-47E3-BFD6-991BAD4D6E5C}" type="presParOf" srcId="{4266C5C6-7AC8-483F-A5ED-A08347B5B89F}" destId="{F4A82604-5E50-4460-AF7A-74FF91B71EFA}" srcOrd="1" destOrd="0" presId="urn:microsoft.com/office/officeart/2005/8/layout/hierarchy3"/>
    <dgm:cxn modelId="{AAEB8FE5-BEEF-43D6-A381-72B7CB1EF92B}" type="presParOf" srcId="{F4A82604-5E50-4460-AF7A-74FF91B71EFA}" destId="{0B313804-3ADD-4B44-A77F-D468B41D2751}" srcOrd="0" destOrd="0" presId="urn:microsoft.com/office/officeart/2005/8/layout/hierarchy3"/>
    <dgm:cxn modelId="{F71C0417-5E20-4AE0-A8C2-D1AF324E88A1}" type="presParOf" srcId="{0B313804-3ADD-4B44-A77F-D468B41D2751}" destId="{53484BFC-0224-4D1A-9C7C-AB0D58F7F0F8}" srcOrd="0" destOrd="0" presId="urn:microsoft.com/office/officeart/2005/8/layout/hierarchy3"/>
    <dgm:cxn modelId="{E0216255-28BD-40F3-8B97-51A4A9C93A41}" type="presParOf" srcId="{0B313804-3ADD-4B44-A77F-D468B41D2751}" destId="{EC9BAB54-B26C-4929-92A8-B83A2D9D7384}" srcOrd="1" destOrd="0" presId="urn:microsoft.com/office/officeart/2005/8/layout/hierarchy3"/>
    <dgm:cxn modelId="{112184D1-9A24-46CB-8B2E-3B7CBF5CA110}" type="presParOf" srcId="{F4A82604-5E50-4460-AF7A-74FF91B71EFA}" destId="{7568760D-D407-4747-9690-EA7D0DAD026A}" srcOrd="1" destOrd="0" presId="urn:microsoft.com/office/officeart/2005/8/layout/hierarchy3"/>
    <dgm:cxn modelId="{3F9644D6-8709-4FED-B9CE-2114AD0B596D}" type="presParOf" srcId="{7568760D-D407-4747-9690-EA7D0DAD026A}" destId="{AAFFCC1A-B1EE-4A1C-ADE4-EE42B74C9E4F}" srcOrd="0" destOrd="0" presId="urn:microsoft.com/office/officeart/2005/8/layout/hierarchy3"/>
    <dgm:cxn modelId="{B171AF78-D31E-4D2B-95C9-9B81A4B8EEC0}" type="presParOf" srcId="{7568760D-D407-4747-9690-EA7D0DAD026A}" destId="{4C4C12D4-CDEA-42A0-8123-251F6099892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6D3DBE-C129-461B-90F4-D32D6FC8CE55}" type="doc">
      <dgm:prSet loTypeId="urn:microsoft.com/office/officeart/2005/8/layout/cycle2" loCatId="cycle" qsTypeId="urn:microsoft.com/office/officeart/2005/8/quickstyle/3d1" qsCatId="3D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F821850D-C5DD-475F-B14F-785F9B90F17E}">
      <dgm:prSet phldrT="[Text]" custT="1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800" b="1" dirty="0"/>
            <a:t>computer controller </a:t>
          </a:r>
        </a:p>
      </dgm:t>
    </dgm:pt>
    <dgm:pt modelId="{6B60043C-78B0-4683-AD4A-7B6742C81176}" type="parTrans" cxnId="{EA49AA9C-8ACD-44A0-B6C4-878587BDEF02}">
      <dgm:prSet/>
      <dgm:spPr/>
      <dgm:t>
        <a:bodyPr/>
        <a:lstStyle/>
        <a:p>
          <a:endParaRPr lang="en-US"/>
        </a:p>
      </dgm:t>
    </dgm:pt>
    <dgm:pt modelId="{560717C8-9EAC-4599-8E06-689071ACD2A4}" type="sibTrans" cxnId="{EA49AA9C-8ACD-44A0-B6C4-878587BDEF02}">
      <dgm:prSet/>
      <dgm:spPr/>
      <dgm:t>
        <a:bodyPr/>
        <a:lstStyle/>
        <a:p>
          <a:endParaRPr lang="en-US"/>
        </a:p>
      </dgm:t>
    </dgm:pt>
    <dgm:pt modelId="{80266992-B3C1-4009-B9E0-5E7208AC142D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800" b="1" dirty="0"/>
            <a:t>system driver or actuator</a:t>
          </a:r>
        </a:p>
      </dgm:t>
    </dgm:pt>
    <dgm:pt modelId="{A2E3C470-D38C-46FD-8C69-F36922070ACC}" type="parTrans" cxnId="{8CDA2C88-28A0-43F4-9332-A6C2E4BA85AD}">
      <dgm:prSet/>
      <dgm:spPr/>
      <dgm:t>
        <a:bodyPr/>
        <a:lstStyle/>
        <a:p>
          <a:endParaRPr lang="en-US"/>
        </a:p>
      </dgm:t>
    </dgm:pt>
    <dgm:pt modelId="{6151137B-67A6-45A5-A8E6-97DD64E4CE09}" type="sibTrans" cxnId="{8CDA2C88-28A0-43F4-9332-A6C2E4BA85AD}">
      <dgm:prSet/>
      <dgm:spPr/>
      <dgm:t>
        <a:bodyPr/>
        <a:lstStyle/>
        <a:p>
          <a:endParaRPr lang="en-US"/>
        </a:p>
      </dgm:t>
    </dgm:pt>
    <dgm:pt modelId="{813B4AB1-F51E-4AF7-8EF0-830C466AB02F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800" b="1" dirty="0"/>
            <a:t>process or robot</a:t>
          </a:r>
        </a:p>
      </dgm:t>
    </dgm:pt>
    <dgm:pt modelId="{31EE6A2B-FC14-4198-885B-AFE18CB23259}" type="parTrans" cxnId="{416E8B4A-FF1A-4E0A-BDC8-4C96C0DB2EF9}">
      <dgm:prSet/>
      <dgm:spPr/>
      <dgm:t>
        <a:bodyPr/>
        <a:lstStyle/>
        <a:p>
          <a:endParaRPr lang="en-US"/>
        </a:p>
      </dgm:t>
    </dgm:pt>
    <dgm:pt modelId="{94C4638C-4E64-4D29-A800-4E145A600795}" type="sibTrans" cxnId="{416E8B4A-FF1A-4E0A-BDC8-4C96C0DB2EF9}">
      <dgm:prSet/>
      <dgm:spPr/>
      <dgm:t>
        <a:bodyPr/>
        <a:lstStyle/>
        <a:p>
          <a:endParaRPr lang="en-US"/>
        </a:p>
      </dgm:t>
    </dgm:pt>
    <dgm:pt modelId="{845E9FB0-7E77-4ABF-8102-E2CE310C566A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800" b="1" dirty="0"/>
            <a:t>servo</a:t>
          </a:r>
        </a:p>
      </dgm:t>
    </dgm:pt>
    <dgm:pt modelId="{64BBF7FA-DEB8-4986-8841-0A5AEB112FBE}" type="parTrans" cxnId="{FCCA21FE-315E-470E-81FA-6BC9DE7444EE}">
      <dgm:prSet/>
      <dgm:spPr/>
      <dgm:t>
        <a:bodyPr/>
        <a:lstStyle/>
        <a:p>
          <a:endParaRPr lang="en-US"/>
        </a:p>
      </dgm:t>
    </dgm:pt>
    <dgm:pt modelId="{065BFE82-D67C-49D1-BFDD-A087D226FFE5}" type="sibTrans" cxnId="{FCCA21FE-315E-470E-81FA-6BC9DE7444EE}">
      <dgm:prSet/>
      <dgm:spPr/>
      <dgm:t>
        <a:bodyPr/>
        <a:lstStyle/>
        <a:p>
          <a:endParaRPr lang="en-US"/>
        </a:p>
      </dgm:t>
    </dgm:pt>
    <dgm:pt modelId="{36BBE3E9-4857-450E-B68E-B71691307136}" type="pres">
      <dgm:prSet presAssocID="{056D3DBE-C129-461B-90F4-D32D6FC8CE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9F49DA-061E-463A-BCC5-CF05B6CAF0C3}" type="pres">
      <dgm:prSet presAssocID="{F821850D-C5DD-475F-B14F-785F9B90F17E}" presName="node" presStyleLbl="node1" presStyleIdx="0" presStyleCnt="4" custScaleX="163248" custScaleY="121952" custRadScaleRad="107319" custRadScaleInc="3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78E9E-9916-459E-A866-8907F383F066}" type="pres">
      <dgm:prSet presAssocID="{560717C8-9EAC-4599-8E06-689071ACD2A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C65F49-A032-4C34-9C17-4998DA559003}" type="pres">
      <dgm:prSet presAssocID="{560717C8-9EAC-4599-8E06-689071ACD2A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53C1A79-BC34-4182-8B0B-3853D722EF98}" type="pres">
      <dgm:prSet presAssocID="{80266992-B3C1-4009-B9E0-5E7208AC142D}" presName="node" presStyleLbl="node1" presStyleIdx="1" presStyleCnt="4" custScaleX="104273" custScaleY="123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AE42C-72A6-446A-892E-2CB3EA7F3719}" type="pres">
      <dgm:prSet presAssocID="{6151137B-67A6-45A5-A8E6-97DD64E4CE0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5C889C1-5E89-4E1A-858F-F8CDD1251402}" type="pres">
      <dgm:prSet presAssocID="{6151137B-67A6-45A5-A8E6-97DD64E4CE0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083FEF9-B6C1-417E-949B-57EE815EB8F4}" type="pres">
      <dgm:prSet presAssocID="{813B4AB1-F51E-4AF7-8EF0-830C466AB02F}" presName="node" presStyleLbl="node1" presStyleIdx="2" presStyleCnt="4" custScaleX="135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43D0F-BE02-4235-8231-5FCDAC4B8E35}" type="pres">
      <dgm:prSet presAssocID="{94C4638C-4E64-4D29-A800-4E145A60079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7758D21-CC23-4ED1-84EC-4A63A65FAD99}" type="pres">
      <dgm:prSet presAssocID="{94C4638C-4E64-4D29-A800-4E145A60079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4A846F9-8404-4818-860D-A5DC8B9E3EE8}" type="pres">
      <dgm:prSet presAssocID="{845E9FB0-7E77-4ABF-8102-E2CE310C566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783A2-33D2-4B12-A06D-9C192F5CB35D}" type="pres">
      <dgm:prSet presAssocID="{065BFE82-D67C-49D1-BFDD-A087D226FFE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9D924F0-283E-439E-A003-68280F3072BD}" type="pres">
      <dgm:prSet presAssocID="{065BFE82-D67C-49D1-BFDD-A087D226FFE5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E071FE5C-AFC8-4A74-806E-41F434CCF8F3}" type="presOf" srcId="{6151137B-67A6-45A5-A8E6-97DD64E4CE09}" destId="{75C889C1-5E89-4E1A-858F-F8CDD1251402}" srcOrd="1" destOrd="0" presId="urn:microsoft.com/office/officeart/2005/8/layout/cycle2"/>
    <dgm:cxn modelId="{A4228A56-954A-4389-9247-29F99DEF642A}" type="presOf" srcId="{80266992-B3C1-4009-B9E0-5E7208AC142D}" destId="{953C1A79-BC34-4182-8B0B-3853D722EF98}" srcOrd="0" destOrd="0" presId="urn:microsoft.com/office/officeart/2005/8/layout/cycle2"/>
    <dgm:cxn modelId="{FCCA21FE-315E-470E-81FA-6BC9DE7444EE}" srcId="{056D3DBE-C129-461B-90F4-D32D6FC8CE55}" destId="{845E9FB0-7E77-4ABF-8102-E2CE310C566A}" srcOrd="3" destOrd="0" parTransId="{64BBF7FA-DEB8-4986-8841-0A5AEB112FBE}" sibTransId="{065BFE82-D67C-49D1-BFDD-A087D226FFE5}"/>
    <dgm:cxn modelId="{2A2B0C9E-90C8-464D-B2FF-0DF9464A4C99}" type="presOf" srcId="{94C4638C-4E64-4D29-A800-4E145A600795}" destId="{C0643D0F-BE02-4235-8231-5FCDAC4B8E35}" srcOrd="0" destOrd="0" presId="urn:microsoft.com/office/officeart/2005/8/layout/cycle2"/>
    <dgm:cxn modelId="{8CDA2C88-28A0-43F4-9332-A6C2E4BA85AD}" srcId="{056D3DBE-C129-461B-90F4-D32D6FC8CE55}" destId="{80266992-B3C1-4009-B9E0-5E7208AC142D}" srcOrd="1" destOrd="0" parTransId="{A2E3C470-D38C-46FD-8C69-F36922070ACC}" sibTransId="{6151137B-67A6-45A5-A8E6-97DD64E4CE09}"/>
    <dgm:cxn modelId="{6196EDC1-993C-4164-BCC0-78C77AB3AFD9}" type="presOf" srcId="{F821850D-C5DD-475F-B14F-785F9B90F17E}" destId="{1E9F49DA-061E-463A-BCC5-CF05B6CAF0C3}" srcOrd="0" destOrd="0" presId="urn:microsoft.com/office/officeart/2005/8/layout/cycle2"/>
    <dgm:cxn modelId="{416E8B4A-FF1A-4E0A-BDC8-4C96C0DB2EF9}" srcId="{056D3DBE-C129-461B-90F4-D32D6FC8CE55}" destId="{813B4AB1-F51E-4AF7-8EF0-830C466AB02F}" srcOrd="2" destOrd="0" parTransId="{31EE6A2B-FC14-4198-885B-AFE18CB23259}" sibTransId="{94C4638C-4E64-4D29-A800-4E145A600795}"/>
    <dgm:cxn modelId="{B27FFC68-6D2F-4FBC-B640-60D3461F7AF6}" type="presOf" srcId="{560717C8-9EAC-4599-8E06-689071ACD2A4}" destId="{27C65F49-A032-4C34-9C17-4998DA559003}" srcOrd="1" destOrd="0" presId="urn:microsoft.com/office/officeart/2005/8/layout/cycle2"/>
    <dgm:cxn modelId="{C196061B-8BFF-4FA7-BA3A-A525FBA0B99B}" type="presOf" srcId="{94C4638C-4E64-4D29-A800-4E145A600795}" destId="{97758D21-CC23-4ED1-84EC-4A63A65FAD99}" srcOrd="1" destOrd="0" presId="urn:microsoft.com/office/officeart/2005/8/layout/cycle2"/>
    <dgm:cxn modelId="{47DDDB36-08AE-417D-AE13-44188D690197}" type="presOf" srcId="{6151137B-67A6-45A5-A8E6-97DD64E4CE09}" destId="{4A4AE42C-72A6-446A-892E-2CB3EA7F3719}" srcOrd="0" destOrd="0" presId="urn:microsoft.com/office/officeart/2005/8/layout/cycle2"/>
    <dgm:cxn modelId="{31B2114F-981B-48A6-8AA1-33FD06604CF4}" type="presOf" srcId="{056D3DBE-C129-461B-90F4-D32D6FC8CE55}" destId="{36BBE3E9-4857-450E-B68E-B71691307136}" srcOrd="0" destOrd="0" presId="urn:microsoft.com/office/officeart/2005/8/layout/cycle2"/>
    <dgm:cxn modelId="{D086770B-66F1-4612-86A2-09EF3912F230}" type="presOf" srcId="{813B4AB1-F51E-4AF7-8EF0-830C466AB02F}" destId="{7083FEF9-B6C1-417E-949B-57EE815EB8F4}" srcOrd="0" destOrd="0" presId="urn:microsoft.com/office/officeart/2005/8/layout/cycle2"/>
    <dgm:cxn modelId="{ECF9BEB4-BE5C-480D-B1C4-5934544CB221}" type="presOf" srcId="{845E9FB0-7E77-4ABF-8102-E2CE310C566A}" destId="{84A846F9-8404-4818-860D-A5DC8B9E3EE8}" srcOrd="0" destOrd="0" presId="urn:microsoft.com/office/officeart/2005/8/layout/cycle2"/>
    <dgm:cxn modelId="{185FF099-282D-44F9-B785-C33C731788DD}" type="presOf" srcId="{560717C8-9EAC-4599-8E06-689071ACD2A4}" destId="{4A578E9E-9916-459E-A866-8907F383F066}" srcOrd="0" destOrd="0" presId="urn:microsoft.com/office/officeart/2005/8/layout/cycle2"/>
    <dgm:cxn modelId="{D8C0B2ED-7F25-4A34-93D5-BBCA5B6DA0D7}" type="presOf" srcId="{065BFE82-D67C-49D1-BFDD-A087D226FFE5}" destId="{79D924F0-283E-439E-A003-68280F3072BD}" srcOrd="1" destOrd="0" presId="urn:microsoft.com/office/officeart/2005/8/layout/cycle2"/>
    <dgm:cxn modelId="{9106983F-BF29-48A7-9449-2B9247EBB686}" type="presOf" srcId="{065BFE82-D67C-49D1-BFDD-A087D226FFE5}" destId="{5D9783A2-33D2-4B12-A06D-9C192F5CB35D}" srcOrd="0" destOrd="0" presId="urn:microsoft.com/office/officeart/2005/8/layout/cycle2"/>
    <dgm:cxn modelId="{EA49AA9C-8ACD-44A0-B6C4-878587BDEF02}" srcId="{056D3DBE-C129-461B-90F4-D32D6FC8CE55}" destId="{F821850D-C5DD-475F-B14F-785F9B90F17E}" srcOrd="0" destOrd="0" parTransId="{6B60043C-78B0-4683-AD4A-7B6742C81176}" sibTransId="{560717C8-9EAC-4599-8E06-689071ACD2A4}"/>
    <dgm:cxn modelId="{BF4AC979-2630-432F-AE7A-D50D64EE3170}" type="presParOf" srcId="{36BBE3E9-4857-450E-B68E-B71691307136}" destId="{1E9F49DA-061E-463A-BCC5-CF05B6CAF0C3}" srcOrd="0" destOrd="0" presId="urn:microsoft.com/office/officeart/2005/8/layout/cycle2"/>
    <dgm:cxn modelId="{CD4654B8-FBE7-4DC3-AEDB-32F01DA99D22}" type="presParOf" srcId="{36BBE3E9-4857-450E-B68E-B71691307136}" destId="{4A578E9E-9916-459E-A866-8907F383F066}" srcOrd="1" destOrd="0" presId="urn:microsoft.com/office/officeart/2005/8/layout/cycle2"/>
    <dgm:cxn modelId="{21A535EA-71BD-4D37-8A8C-94A75D8F98B5}" type="presParOf" srcId="{4A578E9E-9916-459E-A866-8907F383F066}" destId="{27C65F49-A032-4C34-9C17-4998DA559003}" srcOrd="0" destOrd="0" presId="urn:microsoft.com/office/officeart/2005/8/layout/cycle2"/>
    <dgm:cxn modelId="{D37BB2A9-6531-4E22-B142-84F1C611061A}" type="presParOf" srcId="{36BBE3E9-4857-450E-B68E-B71691307136}" destId="{953C1A79-BC34-4182-8B0B-3853D722EF98}" srcOrd="2" destOrd="0" presId="urn:microsoft.com/office/officeart/2005/8/layout/cycle2"/>
    <dgm:cxn modelId="{9E5A0BA1-77B2-4816-AA76-8A01EB148CC1}" type="presParOf" srcId="{36BBE3E9-4857-450E-B68E-B71691307136}" destId="{4A4AE42C-72A6-446A-892E-2CB3EA7F3719}" srcOrd="3" destOrd="0" presId="urn:microsoft.com/office/officeart/2005/8/layout/cycle2"/>
    <dgm:cxn modelId="{7A71D3B9-04FB-4C2A-BF07-FAB2E416A0F2}" type="presParOf" srcId="{4A4AE42C-72A6-446A-892E-2CB3EA7F3719}" destId="{75C889C1-5E89-4E1A-858F-F8CDD1251402}" srcOrd="0" destOrd="0" presId="urn:microsoft.com/office/officeart/2005/8/layout/cycle2"/>
    <dgm:cxn modelId="{3BA388BA-8945-4044-BB70-419A48F9087B}" type="presParOf" srcId="{36BBE3E9-4857-450E-B68E-B71691307136}" destId="{7083FEF9-B6C1-417E-949B-57EE815EB8F4}" srcOrd="4" destOrd="0" presId="urn:microsoft.com/office/officeart/2005/8/layout/cycle2"/>
    <dgm:cxn modelId="{93582A8E-46EE-4918-881D-2E2BCAE21119}" type="presParOf" srcId="{36BBE3E9-4857-450E-B68E-B71691307136}" destId="{C0643D0F-BE02-4235-8231-5FCDAC4B8E35}" srcOrd="5" destOrd="0" presId="urn:microsoft.com/office/officeart/2005/8/layout/cycle2"/>
    <dgm:cxn modelId="{206300D6-FA63-4D67-BB16-BBE07D62E909}" type="presParOf" srcId="{C0643D0F-BE02-4235-8231-5FCDAC4B8E35}" destId="{97758D21-CC23-4ED1-84EC-4A63A65FAD99}" srcOrd="0" destOrd="0" presId="urn:microsoft.com/office/officeart/2005/8/layout/cycle2"/>
    <dgm:cxn modelId="{981DB571-CB91-4177-972B-F97AF63A39E4}" type="presParOf" srcId="{36BBE3E9-4857-450E-B68E-B71691307136}" destId="{84A846F9-8404-4818-860D-A5DC8B9E3EE8}" srcOrd="6" destOrd="0" presId="urn:microsoft.com/office/officeart/2005/8/layout/cycle2"/>
    <dgm:cxn modelId="{1CC99FE7-E604-4179-A337-B9D0B6EEB175}" type="presParOf" srcId="{36BBE3E9-4857-450E-B68E-B71691307136}" destId="{5D9783A2-33D2-4B12-A06D-9C192F5CB35D}" srcOrd="7" destOrd="0" presId="urn:microsoft.com/office/officeart/2005/8/layout/cycle2"/>
    <dgm:cxn modelId="{64B6306A-8147-45F2-BF52-B10664EEAFA4}" type="presParOf" srcId="{5D9783A2-33D2-4B12-A06D-9C192F5CB35D}" destId="{79D924F0-283E-439E-A003-68280F3072BD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8FFC8-E254-4CC7-9B10-55C1304E5F5C}" type="doc">
      <dgm:prSet loTypeId="urn:microsoft.com/office/officeart/2005/8/layout/process2" loCatId="process" qsTypeId="urn:microsoft.com/office/officeart/2005/8/quickstyle/3d1" qsCatId="3D" csTypeId="urn:microsoft.com/office/officeart/2005/8/colors/colorful1#4" csCatId="colorful" phldr="1"/>
      <dgm:spPr/>
    </dgm:pt>
    <dgm:pt modelId="{ADC8FAAB-D9D6-46C9-9C0C-C6F779CC2045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800" b="1" dirty="0"/>
            <a:t>computer controller</a:t>
          </a:r>
        </a:p>
      </dgm:t>
    </dgm:pt>
    <dgm:pt modelId="{C292C385-1500-40F7-9928-8794492E52AD}" type="parTrans" cxnId="{AACEB429-0231-4F7A-A7BC-DE0F471EF16A}">
      <dgm:prSet/>
      <dgm:spPr/>
      <dgm:t>
        <a:bodyPr/>
        <a:lstStyle/>
        <a:p>
          <a:endParaRPr lang="en-US"/>
        </a:p>
      </dgm:t>
    </dgm:pt>
    <dgm:pt modelId="{995F9129-A52F-40B8-AA28-6A2AFE8468C1}" type="sibTrans" cxnId="{AACEB429-0231-4F7A-A7BC-DE0F471EF16A}">
      <dgm:prSet/>
      <dgm:spPr/>
      <dgm:t>
        <a:bodyPr/>
        <a:lstStyle/>
        <a:p>
          <a:endParaRPr lang="en-US"/>
        </a:p>
      </dgm:t>
    </dgm:pt>
    <dgm:pt modelId="{BC10E0CC-4F80-4E5D-9DC5-743C7EA070C0}">
      <dgm:prSet phldrT="[Text]" custT="1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800" b="1" dirty="0"/>
            <a:t>system driver or actuator</a:t>
          </a:r>
        </a:p>
      </dgm:t>
    </dgm:pt>
    <dgm:pt modelId="{D871D70C-F094-49D1-A388-67D5C4EFB7F7}" type="parTrans" cxnId="{C4F95DCB-FF62-4965-A605-D45FBFF0DE62}">
      <dgm:prSet/>
      <dgm:spPr/>
      <dgm:t>
        <a:bodyPr/>
        <a:lstStyle/>
        <a:p>
          <a:endParaRPr lang="en-US"/>
        </a:p>
      </dgm:t>
    </dgm:pt>
    <dgm:pt modelId="{62063A8F-D224-4203-80D6-A3ED4AB05082}" type="sibTrans" cxnId="{C4F95DCB-FF62-4965-A605-D45FBFF0DE62}">
      <dgm:prSet/>
      <dgm:spPr/>
      <dgm:t>
        <a:bodyPr/>
        <a:lstStyle/>
        <a:p>
          <a:endParaRPr lang="en-US"/>
        </a:p>
      </dgm:t>
    </dgm:pt>
    <dgm:pt modelId="{C622A6A4-FAC1-47AE-9A23-1AF267C257B1}">
      <dgm:prSet phldrT="[Text]" custT="1"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sz="2800" b="1" dirty="0"/>
            <a:t>process or robot</a:t>
          </a:r>
        </a:p>
      </dgm:t>
    </dgm:pt>
    <dgm:pt modelId="{4B213621-7D3E-436B-88B2-2C48B9775AF9}" type="parTrans" cxnId="{EC610467-B125-4EF6-B853-4DD1844903B5}">
      <dgm:prSet/>
      <dgm:spPr/>
      <dgm:t>
        <a:bodyPr/>
        <a:lstStyle/>
        <a:p>
          <a:endParaRPr lang="en-US"/>
        </a:p>
      </dgm:t>
    </dgm:pt>
    <dgm:pt modelId="{34839246-FF20-4461-9776-66C144E0CB3F}" type="sibTrans" cxnId="{EC610467-B125-4EF6-B853-4DD1844903B5}">
      <dgm:prSet/>
      <dgm:spPr/>
      <dgm:t>
        <a:bodyPr/>
        <a:lstStyle/>
        <a:p>
          <a:endParaRPr lang="en-US"/>
        </a:p>
      </dgm:t>
    </dgm:pt>
    <dgm:pt modelId="{A687D0F9-A135-4D70-8D28-1065CA0A0B6F}" type="pres">
      <dgm:prSet presAssocID="{4BC8FFC8-E254-4CC7-9B10-55C1304E5F5C}" presName="linearFlow" presStyleCnt="0">
        <dgm:presLayoutVars>
          <dgm:resizeHandles val="exact"/>
        </dgm:presLayoutVars>
      </dgm:prSet>
      <dgm:spPr/>
    </dgm:pt>
    <dgm:pt modelId="{5122467E-54BA-4EE6-A575-95A542870C91}" type="pres">
      <dgm:prSet presAssocID="{ADC8FAAB-D9D6-46C9-9C0C-C6F779CC204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1AAF5-5E7B-4915-B052-F6404C4F7D6E}" type="pres">
      <dgm:prSet presAssocID="{995F9129-A52F-40B8-AA28-6A2AFE8468C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2142770-42F9-4F3E-AB5D-3877DF3EB91A}" type="pres">
      <dgm:prSet presAssocID="{995F9129-A52F-40B8-AA28-6A2AFE8468C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AA78063-8759-4E52-B39B-99EDC4B873EF}" type="pres">
      <dgm:prSet presAssocID="{BC10E0CC-4F80-4E5D-9DC5-743C7EA070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F1D9B-A0AA-483B-B913-BFD2B7513BD9}" type="pres">
      <dgm:prSet presAssocID="{62063A8F-D224-4203-80D6-A3ED4AB050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BDCD099-660C-482C-A68D-59299CB8D29D}" type="pres">
      <dgm:prSet presAssocID="{62063A8F-D224-4203-80D6-A3ED4AB050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1D5E374-FAAB-4327-BA10-7A424821220B}" type="pres">
      <dgm:prSet presAssocID="{C622A6A4-FAC1-47AE-9A23-1AF267C257B1}" presName="node" presStyleLbl="node1" presStyleIdx="2" presStyleCnt="3" custLinFactNeighborY="-6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CEB429-0231-4F7A-A7BC-DE0F471EF16A}" srcId="{4BC8FFC8-E254-4CC7-9B10-55C1304E5F5C}" destId="{ADC8FAAB-D9D6-46C9-9C0C-C6F779CC2045}" srcOrd="0" destOrd="0" parTransId="{C292C385-1500-40F7-9928-8794492E52AD}" sibTransId="{995F9129-A52F-40B8-AA28-6A2AFE8468C1}"/>
    <dgm:cxn modelId="{EC610467-B125-4EF6-B853-4DD1844903B5}" srcId="{4BC8FFC8-E254-4CC7-9B10-55C1304E5F5C}" destId="{C622A6A4-FAC1-47AE-9A23-1AF267C257B1}" srcOrd="2" destOrd="0" parTransId="{4B213621-7D3E-436B-88B2-2C48B9775AF9}" sibTransId="{34839246-FF20-4461-9776-66C144E0CB3F}"/>
    <dgm:cxn modelId="{93909CC0-E73B-4A2B-A7C3-F0D5FD39E312}" type="presOf" srcId="{ADC8FAAB-D9D6-46C9-9C0C-C6F779CC2045}" destId="{5122467E-54BA-4EE6-A575-95A542870C91}" srcOrd="0" destOrd="0" presId="urn:microsoft.com/office/officeart/2005/8/layout/process2"/>
    <dgm:cxn modelId="{F7B30A80-8469-4A21-8E17-2CC36D255621}" type="presOf" srcId="{C622A6A4-FAC1-47AE-9A23-1AF267C257B1}" destId="{71D5E374-FAAB-4327-BA10-7A424821220B}" srcOrd="0" destOrd="0" presId="urn:microsoft.com/office/officeart/2005/8/layout/process2"/>
    <dgm:cxn modelId="{8ECC636E-0421-433E-8FD6-9E6377F8C409}" type="presOf" srcId="{62063A8F-D224-4203-80D6-A3ED4AB05082}" destId="{1D0F1D9B-A0AA-483B-B913-BFD2B7513BD9}" srcOrd="0" destOrd="0" presId="urn:microsoft.com/office/officeart/2005/8/layout/process2"/>
    <dgm:cxn modelId="{81F7E2A3-EDD2-462E-9638-86783678599E}" type="presOf" srcId="{4BC8FFC8-E254-4CC7-9B10-55C1304E5F5C}" destId="{A687D0F9-A135-4D70-8D28-1065CA0A0B6F}" srcOrd="0" destOrd="0" presId="urn:microsoft.com/office/officeart/2005/8/layout/process2"/>
    <dgm:cxn modelId="{0F275EFF-4F4F-4A6D-98BC-8478E58AB5D5}" type="presOf" srcId="{995F9129-A52F-40B8-AA28-6A2AFE8468C1}" destId="{12142770-42F9-4F3E-AB5D-3877DF3EB91A}" srcOrd="1" destOrd="0" presId="urn:microsoft.com/office/officeart/2005/8/layout/process2"/>
    <dgm:cxn modelId="{32E5D81D-7AA8-4CB6-BFAD-9A04CCA1E4F2}" type="presOf" srcId="{62063A8F-D224-4203-80D6-A3ED4AB05082}" destId="{8BDCD099-660C-482C-A68D-59299CB8D29D}" srcOrd="1" destOrd="0" presId="urn:microsoft.com/office/officeart/2005/8/layout/process2"/>
    <dgm:cxn modelId="{F6165DCD-9303-4C59-9B5D-6599043652A4}" type="presOf" srcId="{995F9129-A52F-40B8-AA28-6A2AFE8468C1}" destId="{E7B1AAF5-5E7B-4915-B052-F6404C4F7D6E}" srcOrd="0" destOrd="0" presId="urn:microsoft.com/office/officeart/2005/8/layout/process2"/>
    <dgm:cxn modelId="{C4F95DCB-FF62-4965-A605-D45FBFF0DE62}" srcId="{4BC8FFC8-E254-4CC7-9B10-55C1304E5F5C}" destId="{BC10E0CC-4F80-4E5D-9DC5-743C7EA070C0}" srcOrd="1" destOrd="0" parTransId="{D871D70C-F094-49D1-A388-67D5C4EFB7F7}" sibTransId="{62063A8F-D224-4203-80D6-A3ED4AB05082}"/>
    <dgm:cxn modelId="{905C2278-D148-40C6-822A-6EA4E4CC4B55}" type="presOf" srcId="{BC10E0CC-4F80-4E5D-9DC5-743C7EA070C0}" destId="{BAA78063-8759-4E52-B39B-99EDC4B873EF}" srcOrd="0" destOrd="0" presId="urn:microsoft.com/office/officeart/2005/8/layout/process2"/>
    <dgm:cxn modelId="{8B687762-E33D-4781-BEB3-B0934966F636}" type="presParOf" srcId="{A687D0F9-A135-4D70-8D28-1065CA0A0B6F}" destId="{5122467E-54BA-4EE6-A575-95A542870C91}" srcOrd="0" destOrd="0" presId="urn:microsoft.com/office/officeart/2005/8/layout/process2"/>
    <dgm:cxn modelId="{1C082620-E5C8-43B0-8C84-9DFB8FFFC589}" type="presParOf" srcId="{A687D0F9-A135-4D70-8D28-1065CA0A0B6F}" destId="{E7B1AAF5-5E7B-4915-B052-F6404C4F7D6E}" srcOrd="1" destOrd="0" presId="urn:microsoft.com/office/officeart/2005/8/layout/process2"/>
    <dgm:cxn modelId="{D22AA58B-6A23-4E22-8278-9CD43245DD96}" type="presParOf" srcId="{E7B1AAF5-5E7B-4915-B052-F6404C4F7D6E}" destId="{12142770-42F9-4F3E-AB5D-3877DF3EB91A}" srcOrd="0" destOrd="0" presId="urn:microsoft.com/office/officeart/2005/8/layout/process2"/>
    <dgm:cxn modelId="{A95011D4-CA9B-4460-A6BB-8EF6BD92B91F}" type="presParOf" srcId="{A687D0F9-A135-4D70-8D28-1065CA0A0B6F}" destId="{BAA78063-8759-4E52-B39B-99EDC4B873EF}" srcOrd="2" destOrd="0" presId="urn:microsoft.com/office/officeart/2005/8/layout/process2"/>
    <dgm:cxn modelId="{0FC01F73-2993-4CFC-A791-CC790B010B9B}" type="presParOf" srcId="{A687D0F9-A135-4D70-8D28-1065CA0A0B6F}" destId="{1D0F1D9B-A0AA-483B-B913-BFD2B7513BD9}" srcOrd="3" destOrd="0" presId="urn:microsoft.com/office/officeart/2005/8/layout/process2"/>
    <dgm:cxn modelId="{3C6C0C19-6277-45EB-927F-246CF8578C1B}" type="presParOf" srcId="{1D0F1D9B-A0AA-483B-B913-BFD2B7513BD9}" destId="{8BDCD099-660C-482C-A68D-59299CB8D29D}" srcOrd="0" destOrd="0" presId="urn:microsoft.com/office/officeart/2005/8/layout/process2"/>
    <dgm:cxn modelId="{1EE15F94-3C99-4525-876E-C699D621593B}" type="presParOf" srcId="{A687D0F9-A135-4D70-8D28-1065CA0A0B6F}" destId="{71D5E374-FAAB-4327-BA10-7A424821220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D572B-BEC4-46B0-B4EC-23FCF5B22489}">
      <dsp:nvSpPr>
        <dsp:cNvPr id="0" name=""/>
        <dsp:cNvSpPr/>
      </dsp:nvSpPr>
      <dsp:spPr>
        <a:xfrm>
          <a:off x="345" y="483236"/>
          <a:ext cx="4126680" cy="206334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Forward Kinematics</a:t>
          </a:r>
        </a:p>
      </dsp:txBody>
      <dsp:txXfrm>
        <a:off x="60778" y="543669"/>
        <a:ext cx="4005814" cy="1942474"/>
      </dsp:txXfrm>
    </dsp:sp>
    <dsp:sp modelId="{BA52D4F5-06FE-4BD4-8304-8960B5D8E51B}">
      <dsp:nvSpPr>
        <dsp:cNvPr id="0" name=""/>
        <dsp:cNvSpPr/>
      </dsp:nvSpPr>
      <dsp:spPr>
        <a:xfrm>
          <a:off x="413013" y="2546577"/>
          <a:ext cx="413782" cy="140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474"/>
              </a:lnTo>
              <a:lnTo>
                <a:pt x="413782" y="1404474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F0053-C8EC-4F2B-B830-6CF90C65DB8D}">
      <dsp:nvSpPr>
        <dsp:cNvPr id="0" name=""/>
        <dsp:cNvSpPr/>
      </dsp:nvSpPr>
      <dsp:spPr>
        <a:xfrm>
          <a:off x="826795" y="2919381"/>
          <a:ext cx="3693742" cy="2063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The angles between joints are given , so we can find the position of end effector</a:t>
          </a:r>
        </a:p>
      </dsp:txBody>
      <dsp:txXfrm>
        <a:off x="887228" y="2979814"/>
        <a:ext cx="3572876" cy="1942474"/>
      </dsp:txXfrm>
    </dsp:sp>
    <dsp:sp modelId="{53484BFC-0224-4D1A-9C7C-AB0D58F7F0F8}">
      <dsp:nvSpPr>
        <dsp:cNvPr id="0" name=""/>
        <dsp:cNvSpPr/>
      </dsp:nvSpPr>
      <dsp:spPr>
        <a:xfrm>
          <a:off x="5159810" y="340206"/>
          <a:ext cx="4126680" cy="206334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Inverse Kinematics</a:t>
          </a:r>
        </a:p>
      </dsp:txBody>
      <dsp:txXfrm>
        <a:off x="5220243" y="400639"/>
        <a:ext cx="4005814" cy="1942474"/>
      </dsp:txXfrm>
    </dsp:sp>
    <dsp:sp modelId="{AAFFCC1A-B1EE-4A1C-ADE4-EE42B74C9E4F}">
      <dsp:nvSpPr>
        <dsp:cNvPr id="0" name=""/>
        <dsp:cNvSpPr/>
      </dsp:nvSpPr>
      <dsp:spPr>
        <a:xfrm>
          <a:off x="5572478" y="2403546"/>
          <a:ext cx="412668" cy="154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7505"/>
              </a:lnTo>
              <a:lnTo>
                <a:pt x="412668" y="1547505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C12D4-CDEA-42A0-8123-251F60998926}">
      <dsp:nvSpPr>
        <dsp:cNvPr id="0" name=""/>
        <dsp:cNvSpPr/>
      </dsp:nvSpPr>
      <dsp:spPr>
        <a:xfrm>
          <a:off x="5985146" y="2919381"/>
          <a:ext cx="3672184" cy="2063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The final position of the end  effector is given .. so we get the possible angles between links.</a:t>
          </a:r>
        </a:p>
      </dsp:txBody>
      <dsp:txXfrm>
        <a:off x="6045579" y="2979814"/>
        <a:ext cx="3551318" cy="1942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F49DA-061E-463A-BCC5-CF05B6CAF0C3}">
      <dsp:nvSpPr>
        <dsp:cNvPr id="0" name=""/>
        <dsp:cNvSpPr/>
      </dsp:nvSpPr>
      <dsp:spPr>
        <a:xfrm>
          <a:off x="1544092" y="-92845"/>
          <a:ext cx="2802146" cy="2093302"/>
        </a:xfrm>
        <a:prstGeom prst="ellipse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computer controller </a:t>
          </a:r>
        </a:p>
      </dsp:txBody>
      <dsp:txXfrm>
        <a:off x="1954457" y="213712"/>
        <a:ext cx="1981416" cy="1480188"/>
      </dsp:txXfrm>
    </dsp:sp>
    <dsp:sp modelId="{4A578E9E-9916-459E-A866-8907F383F066}">
      <dsp:nvSpPr>
        <dsp:cNvPr id="0" name=""/>
        <dsp:cNvSpPr/>
      </dsp:nvSpPr>
      <dsp:spPr>
        <a:xfrm rot="2746482">
          <a:off x="3797639" y="1645984"/>
          <a:ext cx="206332" cy="579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807002" y="1739668"/>
        <a:ext cx="144432" cy="347591"/>
      </dsp:txXfrm>
    </dsp:sp>
    <dsp:sp modelId="{953C1A79-BC34-4182-8B0B-3853D722EF98}">
      <dsp:nvSpPr>
        <dsp:cNvPr id="0" name=""/>
        <dsp:cNvSpPr/>
      </dsp:nvSpPr>
      <dsp:spPr>
        <a:xfrm>
          <a:off x="3822645" y="1711545"/>
          <a:ext cx="1789842" cy="2126499"/>
        </a:xfrm>
        <a:prstGeom prst="ellipse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system driver or actuator</a:t>
          </a:r>
        </a:p>
      </dsp:txBody>
      <dsp:txXfrm>
        <a:off x="4084761" y="2022964"/>
        <a:ext cx="1265610" cy="1503661"/>
      </dsp:txXfrm>
    </dsp:sp>
    <dsp:sp modelId="{4A4AE42C-72A6-446A-892E-2CB3EA7F3719}">
      <dsp:nvSpPr>
        <dsp:cNvPr id="0" name=""/>
        <dsp:cNvSpPr/>
      </dsp:nvSpPr>
      <dsp:spPr>
        <a:xfrm rot="8100000">
          <a:off x="3649796" y="3385919"/>
          <a:ext cx="333975" cy="579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3735315" y="3466359"/>
        <a:ext cx="233783" cy="347591"/>
      </dsp:txXfrm>
    </dsp:sp>
    <dsp:sp modelId="{7083FEF9-B6C1-417E-949B-57EE815EB8F4}">
      <dsp:nvSpPr>
        <dsp:cNvPr id="0" name=""/>
        <dsp:cNvSpPr/>
      </dsp:nvSpPr>
      <dsp:spPr>
        <a:xfrm>
          <a:off x="1732783" y="3737537"/>
          <a:ext cx="2327586" cy="1716496"/>
        </a:xfrm>
        <a:prstGeom prst="ellipse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process or robot</a:t>
          </a:r>
        </a:p>
      </dsp:txBody>
      <dsp:txXfrm>
        <a:off x="2073650" y="3988912"/>
        <a:ext cx="1645852" cy="1213746"/>
      </dsp:txXfrm>
    </dsp:sp>
    <dsp:sp modelId="{C0643D0F-BE02-4235-8231-5FCDAC4B8E35}">
      <dsp:nvSpPr>
        <dsp:cNvPr id="0" name=""/>
        <dsp:cNvSpPr/>
      </dsp:nvSpPr>
      <dsp:spPr>
        <a:xfrm rot="13500000">
          <a:off x="1755855" y="3361551"/>
          <a:ext cx="392292" cy="579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1856308" y="3519023"/>
        <a:ext cx="274604" cy="347591"/>
      </dsp:txXfrm>
    </dsp:sp>
    <dsp:sp modelId="{84A846F9-8404-4818-860D-A5DC8B9E3EE8}">
      <dsp:nvSpPr>
        <dsp:cNvPr id="0" name=""/>
        <dsp:cNvSpPr/>
      </dsp:nvSpPr>
      <dsp:spPr>
        <a:xfrm>
          <a:off x="217338" y="1916546"/>
          <a:ext cx="1716496" cy="1716496"/>
        </a:xfrm>
        <a:prstGeom prst="ellipse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servo</a:t>
          </a:r>
        </a:p>
      </dsp:txBody>
      <dsp:txXfrm>
        <a:off x="468713" y="2167921"/>
        <a:ext cx="1213746" cy="1213746"/>
      </dsp:txXfrm>
    </dsp:sp>
    <dsp:sp modelId="{5D9783A2-33D2-4B12-A06D-9C192F5CB35D}">
      <dsp:nvSpPr>
        <dsp:cNvPr id="0" name=""/>
        <dsp:cNvSpPr/>
      </dsp:nvSpPr>
      <dsp:spPr>
        <a:xfrm rot="18945258">
          <a:off x="1736667" y="1696354"/>
          <a:ext cx="297497" cy="579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1749325" y="1843353"/>
        <a:ext cx="208248" cy="347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2467E-54BA-4EE6-A575-95A542870C91}">
      <dsp:nvSpPr>
        <dsp:cNvPr id="0" name=""/>
        <dsp:cNvSpPr/>
      </dsp:nvSpPr>
      <dsp:spPr>
        <a:xfrm>
          <a:off x="0" y="1465"/>
          <a:ext cx="2937627" cy="74966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computer controller</a:t>
          </a:r>
        </a:p>
      </dsp:txBody>
      <dsp:txXfrm>
        <a:off x="21957" y="23422"/>
        <a:ext cx="2893713" cy="705747"/>
      </dsp:txXfrm>
    </dsp:sp>
    <dsp:sp modelId="{E7B1AAF5-5E7B-4915-B052-F6404C4F7D6E}">
      <dsp:nvSpPr>
        <dsp:cNvPr id="0" name=""/>
        <dsp:cNvSpPr/>
      </dsp:nvSpPr>
      <dsp:spPr>
        <a:xfrm rot="5400000">
          <a:off x="1328251" y="769868"/>
          <a:ext cx="281123" cy="337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367609" y="797980"/>
        <a:ext cx="202409" cy="196786"/>
      </dsp:txXfrm>
    </dsp:sp>
    <dsp:sp modelId="{BAA78063-8759-4E52-B39B-99EDC4B873EF}">
      <dsp:nvSpPr>
        <dsp:cNvPr id="0" name=""/>
        <dsp:cNvSpPr/>
      </dsp:nvSpPr>
      <dsp:spPr>
        <a:xfrm>
          <a:off x="0" y="1125957"/>
          <a:ext cx="2937627" cy="74966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system driver or actuator</a:t>
          </a:r>
        </a:p>
      </dsp:txBody>
      <dsp:txXfrm>
        <a:off x="21957" y="1147914"/>
        <a:ext cx="2893713" cy="705747"/>
      </dsp:txXfrm>
    </dsp:sp>
    <dsp:sp modelId="{1D0F1D9B-A0AA-483B-B913-BFD2B7513BD9}">
      <dsp:nvSpPr>
        <dsp:cNvPr id="0" name=""/>
        <dsp:cNvSpPr/>
      </dsp:nvSpPr>
      <dsp:spPr>
        <a:xfrm rot="5400000">
          <a:off x="1337614" y="1881877"/>
          <a:ext cx="262397" cy="337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367609" y="1919352"/>
        <a:ext cx="202409" cy="183678"/>
      </dsp:txXfrm>
    </dsp:sp>
    <dsp:sp modelId="{71D5E374-FAAB-4327-BA10-7A424821220B}">
      <dsp:nvSpPr>
        <dsp:cNvPr id="0" name=""/>
        <dsp:cNvSpPr/>
      </dsp:nvSpPr>
      <dsp:spPr>
        <a:xfrm>
          <a:off x="0" y="2225482"/>
          <a:ext cx="2937627" cy="74966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process or robot</a:t>
          </a:r>
        </a:p>
      </dsp:txBody>
      <dsp:txXfrm>
        <a:off x="21957" y="2247439"/>
        <a:ext cx="2893713" cy="705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573C6B8-9A23-4D99-8F52-66A22060F1BF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9D0A691-3DB6-415F-8D5E-8A93495E0308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917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4318896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448" algn="r" defTabSz="4318896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8896" algn="r" defTabSz="4318896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78344" algn="r" defTabSz="4318896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37801" algn="r" defTabSz="4318896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797249" algn="r" defTabSz="4318896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56697" algn="r" defTabSz="4318896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16144" algn="r" defTabSz="4318896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75592" algn="r" defTabSz="4318896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0A691-3DB6-415F-8D5E-8A93495E0308}" type="slidenum">
              <a:rPr lang="ar-EG" smtClean="0"/>
              <a:pPr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0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361920" y="7370565"/>
            <a:ext cx="17062572" cy="3146095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238" y="3360423"/>
            <a:ext cx="21810764" cy="19682466"/>
          </a:xfrm>
        </p:spPr>
        <p:txBody>
          <a:bodyPr anchor="b">
            <a:normAutofit/>
          </a:bodyPr>
          <a:lstStyle>
            <a:lvl1pPr algn="l">
              <a:defRPr sz="15593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6" y="24216368"/>
            <a:ext cx="17556623" cy="12054836"/>
          </a:xfrm>
        </p:spPr>
        <p:txBody>
          <a:bodyPr anchor="t">
            <a:normAutofit/>
          </a:bodyPr>
          <a:lstStyle>
            <a:lvl1pPr marL="0" indent="0" algn="l">
              <a:buNone/>
              <a:defRPr sz="7088">
                <a:solidFill>
                  <a:schemeClr val="bg2">
                    <a:lumMod val="75000"/>
                  </a:schemeClr>
                </a:solidFill>
              </a:defRPr>
            </a:lvl1pPr>
            <a:lvl2pPr marL="162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40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60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8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101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21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931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8" y="28323540"/>
            <a:ext cx="23228810" cy="960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890236" y="3360420"/>
            <a:ext cx="28623578" cy="196824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70"/>
            </a:lvl1pPr>
            <a:lvl2pPr marL="1620225" indent="0">
              <a:buNone/>
              <a:defRPr sz="5670"/>
            </a:lvl2pPr>
            <a:lvl3pPr marL="3240451" indent="0">
              <a:buNone/>
              <a:defRPr sz="5670"/>
            </a:lvl3pPr>
            <a:lvl4pPr marL="4860676" indent="0">
              <a:buNone/>
              <a:defRPr sz="5670"/>
            </a:lvl4pPr>
            <a:lvl5pPr marL="6480901" indent="0">
              <a:buNone/>
              <a:defRPr sz="5670"/>
            </a:lvl5pPr>
            <a:lvl6pPr marL="8101127" indent="0">
              <a:buNone/>
              <a:defRPr sz="5670"/>
            </a:lvl6pPr>
            <a:lvl7pPr marL="9721352" indent="0">
              <a:buNone/>
              <a:defRPr sz="5670"/>
            </a:lvl7pPr>
            <a:lvl8pPr marL="11341578" indent="0">
              <a:buNone/>
              <a:defRPr sz="5670"/>
            </a:lvl8pPr>
            <a:lvl9pPr marL="12961803" indent="0">
              <a:buNone/>
              <a:defRPr sz="56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700345" y="24216362"/>
            <a:ext cx="25803220" cy="28803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5670"/>
            </a:lvl1pPr>
            <a:lvl2pPr marL="1620225" indent="0">
              <a:buFontTx/>
              <a:buNone/>
              <a:defRPr/>
            </a:lvl2pPr>
            <a:lvl3pPr marL="3240451" indent="0">
              <a:buFontTx/>
              <a:buNone/>
              <a:defRPr/>
            </a:lvl3pPr>
            <a:lvl4pPr marL="4860676" indent="0">
              <a:buFontTx/>
              <a:buNone/>
              <a:defRPr/>
            </a:lvl4pPr>
            <a:lvl5pPr marL="648090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34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6" y="3360420"/>
            <a:ext cx="28623578" cy="18242280"/>
          </a:xfrm>
        </p:spPr>
        <p:txBody>
          <a:bodyPr anchor="ctr">
            <a:normAutofit/>
          </a:bodyPr>
          <a:lstStyle>
            <a:lvl1pPr algn="l">
              <a:defRPr sz="9923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236" y="25923240"/>
            <a:ext cx="22621712" cy="12001500"/>
          </a:xfrm>
        </p:spPr>
        <p:txBody>
          <a:bodyPr anchor="ctr">
            <a:normAutofit/>
          </a:bodyPr>
          <a:lstStyle>
            <a:lvl1pPr marL="0" indent="0" algn="l">
              <a:buNone/>
              <a:defRPr sz="6379">
                <a:solidFill>
                  <a:schemeClr val="bg2">
                    <a:lumMod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017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4455" y="3360420"/>
            <a:ext cx="24309370" cy="18242280"/>
          </a:xfrm>
        </p:spPr>
        <p:txBody>
          <a:bodyPr anchor="ctr">
            <a:normAutofit/>
          </a:bodyPr>
          <a:lstStyle>
            <a:lvl1pPr algn="l">
              <a:defRPr sz="9923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80474" y="21602700"/>
            <a:ext cx="22688742" cy="304038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620225" indent="0">
              <a:buFontTx/>
              <a:buNone/>
              <a:defRPr/>
            </a:lvl2pPr>
            <a:lvl3pPr marL="3240451" indent="0">
              <a:buFontTx/>
              <a:buNone/>
              <a:defRPr/>
            </a:lvl3pPr>
            <a:lvl4pPr marL="4860676" indent="0">
              <a:buFontTx/>
              <a:buNone/>
              <a:defRPr/>
            </a:lvl4pPr>
            <a:lvl5pPr marL="648090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238" y="27096741"/>
            <a:ext cx="22617492" cy="10827999"/>
          </a:xfrm>
        </p:spPr>
        <p:txBody>
          <a:bodyPr anchor="ctr">
            <a:normAutofit/>
          </a:bodyPr>
          <a:lstStyle>
            <a:lvl1pPr marL="0" indent="0" algn="l">
              <a:buNone/>
              <a:defRPr sz="7088">
                <a:solidFill>
                  <a:schemeClr val="bg2">
                    <a:lumMod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4" name="TextBox 13"/>
          <p:cNvSpPr txBox="1"/>
          <p:nvPr/>
        </p:nvSpPr>
        <p:spPr>
          <a:xfrm>
            <a:off x="810103" y="4476931"/>
            <a:ext cx="1620624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/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73411" y="17442186"/>
            <a:ext cx="1620624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/>
          <a:p>
            <a:pPr lvl="0" algn="r"/>
            <a:r>
              <a:rPr lang="en-US" sz="283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098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8" y="21602700"/>
            <a:ext cx="22617492" cy="10693620"/>
          </a:xfrm>
        </p:spPr>
        <p:txBody>
          <a:bodyPr anchor="b">
            <a:normAutofit/>
          </a:bodyPr>
          <a:lstStyle>
            <a:lvl1pPr algn="l">
              <a:defRPr sz="9923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236" y="32337777"/>
            <a:ext cx="22621712" cy="5586960"/>
          </a:xfrm>
        </p:spPr>
        <p:txBody>
          <a:bodyPr anchor="t">
            <a:normAutofit/>
          </a:bodyPr>
          <a:lstStyle>
            <a:lvl1pPr marL="0" indent="0" algn="l">
              <a:buNone/>
              <a:defRPr sz="6379">
                <a:solidFill>
                  <a:schemeClr val="bg2">
                    <a:lumMod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745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4456" y="3360420"/>
            <a:ext cx="24309367" cy="18242280"/>
          </a:xfrm>
        </p:spPr>
        <p:txBody>
          <a:bodyPr anchor="ctr">
            <a:normAutofit/>
          </a:bodyPr>
          <a:lstStyle>
            <a:lvl1pPr algn="l">
              <a:defRPr sz="9923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90238" y="24483060"/>
            <a:ext cx="22617492" cy="661415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708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236" y="31203900"/>
            <a:ext cx="22617488" cy="6720840"/>
          </a:xfrm>
        </p:spPr>
        <p:txBody>
          <a:bodyPr anchor="t">
            <a:normAutofit/>
          </a:bodyPr>
          <a:lstStyle>
            <a:lvl1pPr marL="0" indent="0" algn="l">
              <a:buNone/>
              <a:defRPr sz="6379">
                <a:solidFill>
                  <a:schemeClr val="bg2">
                    <a:lumMod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4" name="TextBox 13"/>
          <p:cNvSpPr txBox="1"/>
          <p:nvPr/>
        </p:nvSpPr>
        <p:spPr>
          <a:xfrm>
            <a:off x="810103" y="4476931"/>
            <a:ext cx="1620624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/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73411" y="17442186"/>
            <a:ext cx="1620624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/>
          <a:p>
            <a:pPr lvl="0" algn="r"/>
            <a:r>
              <a:rPr lang="en-US" sz="283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23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6" y="3360420"/>
            <a:ext cx="26669051" cy="182422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9923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90238" y="24749764"/>
            <a:ext cx="22617492" cy="52806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708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236" y="30030433"/>
            <a:ext cx="22617488" cy="7894310"/>
          </a:xfrm>
        </p:spPr>
        <p:txBody>
          <a:bodyPr anchor="t">
            <a:normAutofit/>
          </a:bodyPr>
          <a:lstStyle>
            <a:lvl1pPr marL="0" indent="0" algn="l">
              <a:buNone/>
              <a:defRPr sz="6379">
                <a:solidFill>
                  <a:schemeClr val="bg2">
                    <a:lumMod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898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8" y="28323540"/>
            <a:ext cx="23228810" cy="9601200"/>
          </a:xfrm>
        </p:spPr>
        <p:txBody>
          <a:bodyPr>
            <a:normAutofit/>
          </a:bodyPr>
          <a:lstStyle>
            <a:lvl1pPr algn="l">
              <a:defRPr sz="99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0238" y="3360426"/>
            <a:ext cx="23228810" cy="2373632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7010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69702" y="3360420"/>
            <a:ext cx="7244112" cy="27843480"/>
          </a:xfrm>
        </p:spPr>
        <p:txBody>
          <a:bodyPr vert="eaVert">
            <a:normAutofit/>
          </a:bodyPr>
          <a:lstStyle>
            <a:lvl1pPr>
              <a:defRPr sz="99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0236" y="3360420"/>
            <a:ext cx="20730980" cy="3456432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3298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8" y="28323540"/>
            <a:ext cx="23228810" cy="960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238" y="3360420"/>
            <a:ext cx="23228810" cy="237363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768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6" y="12481557"/>
            <a:ext cx="22688746" cy="14615162"/>
          </a:xfrm>
        </p:spPr>
        <p:txBody>
          <a:bodyPr anchor="b">
            <a:normAutofit/>
          </a:bodyPr>
          <a:lstStyle>
            <a:lvl1pPr algn="l">
              <a:defRPr sz="1134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238" y="28270201"/>
            <a:ext cx="22688742" cy="9654542"/>
          </a:xfrm>
        </p:spPr>
        <p:txBody>
          <a:bodyPr anchor="t">
            <a:normAutofit/>
          </a:bodyPr>
          <a:lstStyle>
            <a:lvl1pPr marL="0" indent="0" algn="l">
              <a:buNone/>
              <a:defRPr sz="6379">
                <a:solidFill>
                  <a:schemeClr val="bg2">
                    <a:lumMod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084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8" y="28323540"/>
            <a:ext cx="23228810" cy="9601200"/>
          </a:xfrm>
        </p:spPr>
        <p:txBody>
          <a:bodyPr>
            <a:normAutofit/>
          </a:bodyPr>
          <a:lstStyle>
            <a:lvl1pPr>
              <a:defRPr sz="113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890238" y="3360423"/>
            <a:ext cx="13997696" cy="2373630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6522246" y="3360420"/>
            <a:ext cx="13991568" cy="2368296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826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8" y="28323540"/>
            <a:ext cx="23228810" cy="9601200"/>
          </a:xfrm>
        </p:spPr>
        <p:txBody>
          <a:bodyPr>
            <a:normAutofit/>
          </a:bodyPr>
          <a:lstStyle>
            <a:lvl1pPr>
              <a:defRPr sz="113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1" y="3360420"/>
            <a:ext cx="13171644" cy="3840480"/>
          </a:xfrm>
        </p:spPr>
        <p:txBody>
          <a:bodyPr anchor="b">
            <a:noAutofit/>
          </a:bodyPr>
          <a:lstStyle>
            <a:lvl1pPr marL="0" indent="0">
              <a:buNone/>
              <a:defRPr sz="8505" b="0" cap="all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0234" y="7200903"/>
            <a:ext cx="13981749" cy="1989582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204965" y="3570449"/>
            <a:ext cx="13338856" cy="3630451"/>
          </a:xfrm>
        </p:spPr>
        <p:txBody>
          <a:bodyPr anchor="b">
            <a:noAutofit/>
          </a:bodyPr>
          <a:lstStyle>
            <a:lvl1pPr marL="0" indent="0">
              <a:buNone/>
              <a:defRPr sz="8505" b="0" cap="all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22247" y="7200900"/>
            <a:ext cx="14021573" cy="1984248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841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38" y="28323540"/>
            <a:ext cx="23228810" cy="9601200"/>
          </a:xfrm>
        </p:spPr>
        <p:txBody>
          <a:bodyPr>
            <a:normAutofit/>
          </a:bodyPr>
          <a:lstStyle>
            <a:lvl1pPr>
              <a:defRPr sz="113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396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830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1" y="3360420"/>
            <a:ext cx="11341418" cy="9601200"/>
          </a:xfrm>
        </p:spPr>
        <p:txBody>
          <a:bodyPr anchor="b">
            <a:normAutofit/>
          </a:bodyPr>
          <a:lstStyle>
            <a:lvl1pPr algn="l">
              <a:defRPr sz="708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234" y="3360420"/>
            <a:ext cx="15729838" cy="3456432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1" y="13921756"/>
            <a:ext cx="11341418" cy="13174982"/>
          </a:xfrm>
        </p:spPr>
        <p:txBody>
          <a:bodyPr anchor="t">
            <a:normAutofit/>
          </a:bodyPr>
          <a:lstStyle>
            <a:lvl1pPr marL="0" indent="0">
              <a:buNone/>
              <a:defRPr sz="5670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897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991" y="9121140"/>
            <a:ext cx="12627296" cy="7200900"/>
          </a:xfrm>
        </p:spPr>
        <p:txBody>
          <a:bodyPr anchor="b">
            <a:normAutofit/>
          </a:bodyPr>
          <a:lstStyle>
            <a:lvl1pPr algn="l">
              <a:defRPr sz="8505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700337" y="5760720"/>
            <a:ext cx="11626952" cy="302437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70"/>
            </a:lvl1pPr>
            <a:lvl2pPr marL="1620225" indent="0">
              <a:buNone/>
              <a:defRPr sz="5670"/>
            </a:lvl2pPr>
            <a:lvl3pPr marL="3240451" indent="0">
              <a:buNone/>
              <a:defRPr sz="5670"/>
            </a:lvl3pPr>
            <a:lvl4pPr marL="4860676" indent="0">
              <a:buNone/>
              <a:defRPr sz="5670"/>
            </a:lvl4pPr>
            <a:lvl5pPr marL="6480901" indent="0">
              <a:buNone/>
              <a:defRPr sz="5670"/>
            </a:lvl5pPr>
            <a:lvl6pPr marL="8101127" indent="0">
              <a:buNone/>
              <a:defRPr sz="5670"/>
            </a:lvl6pPr>
            <a:lvl7pPr marL="9721352" indent="0">
              <a:buNone/>
              <a:defRPr sz="5670"/>
            </a:lvl7pPr>
            <a:lvl8pPr marL="11341578" indent="0">
              <a:buNone/>
              <a:defRPr sz="5670"/>
            </a:lvl8pPr>
            <a:lvl9pPr marL="12961803" indent="0">
              <a:buNone/>
              <a:defRPr sz="56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2798" y="17282160"/>
            <a:ext cx="12630715" cy="13121640"/>
          </a:xfrm>
        </p:spPr>
        <p:txBody>
          <a:bodyPr anchor="t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90236" y="38884863"/>
            <a:ext cx="20595297" cy="2300288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7568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639205" y="24536405"/>
            <a:ext cx="8754678" cy="16748758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0238" y="28323540"/>
            <a:ext cx="23228810" cy="960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238" y="3360426"/>
            <a:ext cx="23228810" cy="2373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30932" y="38884882"/>
            <a:ext cx="4254141" cy="23002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54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F8FABB-7492-49F9-95FE-391DCC6FA0ED}" type="datetimeFigureOut">
              <a:rPr lang="ar-EG" smtClean="0"/>
              <a:pPr/>
              <a:t>22/08/1439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0236" y="38884863"/>
            <a:ext cx="20595297" cy="23002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54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50624" y="35144414"/>
            <a:ext cx="3036664" cy="42205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92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499C1A-D8DA-467E-B0D9-EAF6C6AB820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3282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1620225" rtl="0" eaLnBrk="1" latinLnBrk="0" hangingPunct="1">
        <a:spcBef>
          <a:spcPct val="0"/>
        </a:spcBef>
        <a:buNone/>
        <a:defRPr sz="113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12641" indent="-1012641" algn="l" defTabSz="1620225" rtl="0" eaLnBrk="1" latinLnBrk="0" hangingPunct="1">
        <a:spcBef>
          <a:spcPct val="20000"/>
        </a:spcBef>
        <a:spcAft>
          <a:spcPts val="21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8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2632866" indent="-1012641" algn="l" defTabSz="1620225" rtl="0" eaLnBrk="1" latinLnBrk="0" hangingPunct="1">
        <a:spcBef>
          <a:spcPct val="20000"/>
        </a:spcBef>
        <a:spcAft>
          <a:spcPts val="21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37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4253092" indent="-1012641" algn="l" defTabSz="1620225" rtl="0" eaLnBrk="1" latinLnBrk="0" hangingPunct="1">
        <a:spcBef>
          <a:spcPct val="20000"/>
        </a:spcBef>
        <a:spcAft>
          <a:spcPts val="21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6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5468261" indent="-607585" algn="l" defTabSz="1620225" rtl="0" eaLnBrk="1" latinLnBrk="0" hangingPunct="1">
        <a:spcBef>
          <a:spcPct val="20000"/>
        </a:spcBef>
        <a:spcAft>
          <a:spcPts val="21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96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7088486" indent="-607585" algn="l" defTabSz="1620225" rtl="0" eaLnBrk="1" latinLnBrk="0" hangingPunct="1">
        <a:spcBef>
          <a:spcPct val="20000"/>
        </a:spcBef>
        <a:spcAft>
          <a:spcPts val="21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96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8911239" indent="-810113" algn="l" defTabSz="1620225" rtl="0" eaLnBrk="1" latinLnBrk="0" hangingPunct="1">
        <a:spcBef>
          <a:spcPct val="20000"/>
        </a:spcBef>
        <a:spcAft>
          <a:spcPts val="21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96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10531465" indent="-810113" algn="l" defTabSz="1620225" rtl="0" eaLnBrk="1" latinLnBrk="0" hangingPunct="1">
        <a:spcBef>
          <a:spcPct val="20000"/>
        </a:spcBef>
        <a:spcAft>
          <a:spcPts val="21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96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2151690" indent="-810113" algn="l" defTabSz="1620225" rtl="0" eaLnBrk="1" latinLnBrk="0" hangingPunct="1">
        <a:spcBef>
          <a:spcPct val="20000"/>
        </a:spcBef>
        <a:spcAft>
          <a:spcPts val="21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96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3771916" indent="-810113" algn="l" defTabSz="1620225" rtl="0" eaLnBrk="1" latinLnBrk="0" hangingPunct="1">
        <a:spcBef>
          <a:spcPct val="20000"/>
        </a:spcBef>
        <a:spcAft>
          <a:spcPts val="21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96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225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1620225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1620225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1620225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1620225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1620225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1620225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1620225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1620225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1.xml"/><Relationship Id="rId18" Type="http://schemas.openxmlformats.org/officeDocument/2006/relationships/diagramQuickStyle" Target="../diagrams/quickStyle2.xml"/><Relationship Id="rId26" Type="http://schemas.openxmlformats.org/officeDocument/2006/relationships/image" Target="../media/image9.png"/><Relationship Id="rId39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diagramData" Target="../diagrams/data3.xml"/><Relationship Id="rId34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17" Type="http://schemas.openxmlformats.org/officeDocument/2006/relationships/diagramLayout" Target="../diagrams/layout2.xml"/><Relationship Id="rId25" Type="http://schemas.microsoft.com/office/2007/relationships/diagramDrawing" Target="../diagrams/drawing3.xml"/><Relationship Id="rId33" Type="http://schemas.openxmlformats.org/officeDocument/2006/relationships/image" Target="../media/image16.png"/><Relationship Id="rId38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29" Type="http://schemas.openxmlformats.org/officeDocument/2006/relationships/image" Target="../media/image12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24" Type="http://schemas.openxmlformats.org/officeDocument/2006/relationships/diagramColors" Target="../diagrams/colors3.xml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emf"/><Relationship Id="rId23" Type="http://schemas.openxmlformats.org/officeDocument/2006/relationships/diagramQuickStyle" Target="../diagrams/quickStyle3.xml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diagramLayout" Target="../diagrams/layout1.xml"/><Relationship Id="rId19" Type="http://schemas.openxmlformats.org/officeDocument/2006/relationships/diagramColors" Target="../diagrams/colors2.xml"/><Relationship Id="rId31" Type="http://schemas.openxmlformats.org/officeDocument/2006/relationships/image" Target="../media/image14.jpeg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Relationship Id="rId14" Type="http://schemas.openxmlformats.org/officeDocument/2006/relationships/image" Target="../media/image7.png"/><Relationship Id="rId22" Type="http://schemas.openxmlformats.org/officeDocument/2006/relationships/diagramLayout" Target="../diagrams/layout3.xml"/><Relationship Id="rId27" Type="http://schemas.openxmlformats.org/officeDocument/2006/relationships/image" Target="../media/image10.png"/><Relationship Id="rId30" Type="http://schemas.openxmlformats.org/officeDocument/2006/relationships/image" Target="../media/image13.jpeg"/><Relationship Id="rId35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شكل حر 3"/>
          <p:cNvSpPr/>
          <p:nvPr/>
        </p:nvSpPr>
        <p:spPr>
          <a:xfrm>
            <a:off x="4651370" y="12957425"/>
            <a:ext cx="6259084" cy="4799327"/>
          </a:xfrm>
          <a:custGeom>
            <a:avLst/>
            <a:gdLst>
              <a:gd name="connsiteX0" fmla="*/ 5622353 w 7920990"/>
              <a:gd name="connsiteY0" fmla="*/ 1262910 h 7920990"/>
              <a:gd name="connsiteX1" fmla="*/ 6238480 w 7920990"/>
              <a:gd name="connsiteY1" fmla="*/ 745891 h 7920990"/>
              <a:gd name="connsiteX2" fmla="*/ 6730694 w 7920990"/>
              <a:gd name="connsiteY2" fmla="*/ 1158908 h 7920990"/>
              <a:gd name="connsiteX3" fmla="*/ 6328519 w 7920990"/>
              <a:gd name="connsiteY3" fmla="*/ 1855454 h 7920990"/>
              <a:gd name="connsiteX4" fmla="*/ 6967526 w 7920990"/>
              <a:gd name="connsiteY4" fmla="*/ 2962246 h 7920990"/>
              <a:gd name="connsiteX5" fmla="*/ 7771840 w 7920990"/>
              <a:gd name="connsiteY5" fmla="*/ 2962226 h 7920990"/>
              <a:gd name="connsiteX6" fmla="*/ 7883416 w 7920990"/>
              <a:gd name="connsiteY6" fmla="*/ 3595004 h 7920990"/>
              <a:gd name="connsiteX7" fmla="*/ 7127601 w 7920990"/>
              <a:gd name="connsiteY7" fmla="*/ 3870076 h 7920990"/>
              <a:gd name="connsiteX8" fmla="*/ 6905676 w 7920990"/>
              <a:gd name="connsiteY8" fmla="*/ 5128674 h 7920990"/>
              <a:gd name="connsiteX9" fmla="*/ 7521830 w 7920990"/>
              <a:gd name="connsiteY9" fmla="*/ 5645662 h 7920990"/>
              <a:gd name="connsiteX10" fmla="*/ 7200560 w 7920990"/>
              <a:gd name="connsiteY10" fmla="*/ 6202118 h 7920990"/>
              <a:gd name="connsiteX11" fmla="*/ 6444759 w 7920990"/>
              <a:gd name="connsiteY11" fmla="*/ 5927007 h 7920990"/>
              <a:gd name="connsiteX12" fmla="*/ 5465744 w 7920990"/>
              <a:gd name="connsiteY12" fmla="*/ 6748499 h 7920990"/>
              <a:gd name="connsiteX13" fmla="*/ 5605431 w 7920990"/>
              <a:gd name="connsiteY13" fmla="*/ 7540590 h 7920990"/>
              <a:gd name="connsiteX14" fmla="*/ 5001641 w 7920990"/>
              <a:gd name="connsiteY14" fmla="*/ 7760352 h 7920990"/>
              <a:gd name="connsiteX15" fmla="*/ 4599502 w 7920990"/>
              <a:gd name="connsiteY15" fmla="*/ 7063784 h 7920990"/>
              <a:gd name="connsiteX16" fmla="*/ 3321488 w 7920990"/>
              <a:gd name="connsiteY16" fmla="*/ 7063784 h 7920990"/>
              <a:gd name="connsiteX17" fmla="*/ 2919349 w 7920990"/>
              <a:gd name="connsiteY17" fmla="*/ 7760352 h 7920990"/>
              <a:gd name="connsiteX18" fmla="*/ 2315559 w 7920990"/>
              <a:gd name="connsiteY18" fmla="*/ 7540590 h 7920990"/>
              <a:gd name="connsiteX19" fmla="*/ 2455247 w 7920990"/>
              <a:gd name="connsiteY19" fmla="*/ 6748498 h 7920990"/>
              <a:gd name="connsiteX20" fmla="*/ 1476231 w 7920990"/>
              <a:gd name="connsiteY20" fmla="*/ 5927007 h 7920990"/>
              <a:gd name="connsiteX21" fmla="*/ 720430 w 7920990"/>
              <a:gd name="connsiteY21" fmla="*/ 6202118 h 7920990"/>
              <a:gd name="connsiteX22" fmla="*/ 399160 w 7920990"/>
              <a:gd name="connsiteY22" fmla="*/ 5645662 h 7920990"/>
              <a:gd name="connsiteX23" fmla="*/ 1015314 w 7920990"/>
              <a:gd name="connsiteY23" fmla="*/ 5128675 h 7920990"/>
              <a:gd name="connsiteX24" fmla="*/ 793389 w 7920990"/>
              <a:gd name="connsiteY24" fmla="*/ 3870077 h 7920990"/>
              <a:gd name="connsiteX25" fmla="*/ 37574 w 7920990"/>
              <a:gd name="connsiteY25" fmla="*/ 3595004 h 7920990"/>
              <a:gd name="connsiteX26" fmla="*/ 149150 w 7920990"/>
              <a:gd name="connsiteY26" fmla="*/ 2962226 h 7920990"/>
              <a:gd name="connsiteX27" fmla="*/ 953464 w 7920990"/>
              <a:gd name="connsiteY27" fmla="*/ 2962247 h 7920990"/>
              <a:gd name="connsiteX28" fmla="*/ 1592471 w 7920990"/>
              <a:gd name="connsiteY28" fmla="*/ 1855454 h 7920990"/>
              <a:gd name="connsiteX29" fmla="*/ 1190296 w 7920990"/>
              <a:gd name="connsiteY29" fmla="*/ 1158908 h 7920990"/>
              <a:gd name="connsiteX30" fmla="*/ 1682510 w 7920990"/>
              <a:gd name="connsiteY30" fmla="*/ 745891 h 7920990"/>
              <a:gd name="connsiteX31" fmla="*/ 2298637 w 7920990"/>
              <a:gd name="connsiteY31" fmla="*/ 1262910 h 7920990"/>
              <a:gd name="connsiteX32" fmla="*/ 3499577 w 7920990"/>
              <a:gd name="connsiteY32" fmla="*/ 825803 h 7920990"/>
              <a:gd name="connsiteX33" fmla="*/ 3639225 w 7920990"/>
              <a:gd name="connsiteY33" fmla="*/ 33705 h 7920990"/>
              <a:gd name="connsiteX34" fmla="*/ 4281765 w 7920990"/>
              <a:gd name="connsiteY34" fmla="*/ 33705 h 7920990"/>
              <a:gd name="connsiteX35" fmla="*/ 4421412 w 7920990"/>
              <a:gd name="connsiteY35" fmla="*/ 825804 h 7920990"/>
              <a:gd name="connsiteX36" fmla="*/ 5622352 w 7920990"/>
              <a:gd name="connsiteY36" fmla="*/ 1262910 h 7920990"/>
              <a:gd name="connsiteX37" fmla="*/ 5622353 w 7920990"/>
              <a:gd name="connsiteY37" fmla="*/ 1262910 h 792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0990" h="7920990">
                <a:moveTo>
                  <a:pt x="5622353" y="1262910"/>
                </a:moveTo>
                <a:lnTo>
                  <a:pt x="6238480" y="745891"/>
                </a:lnTo>
                <a:lnTo>
                  <a:pt x="6730694" y="1158908"/>
                </a:lnTo>
                <a:lnTo>
                  <a:pt x="6328519" y="1855454"/>
                </a:lnTo>
                <a:cubicBezTo>
                  <a:pt x="6614489" y="2177150"/>
                  <a:pt x="6831914" y="2553741"/>
                  <a:pt x="6967526" y="2962246"/>
                </a:cubicBezTo>
                <a:lnTo>
                  <a:pt x="7771840" y="2962226"/>
                </a:lnTo>
                <a:lnTo>
                  <a:pt x="7883416" y="3595004"/>
                </a:lnTo>
                <a:lnTo>
                  <a:pt x="7127601" y="3870076"/>
                </a:lnTo>
                <a:cubicBezTo>
                  <a:pt x="7139884" y="4300328"/>
                  <a:pt x="7064374" y="4728571"/>
                  <a:pt x="6905676" y="5128674"/>
                </a:cubicBezTo>
                <a:lnTo>
                  <a:pt x="7521830" y="5645662"/>
                </a:lnTo>
                <a:lnTo>
                  <a:pt x="7200560" y="6202118"/>
                </a:lnTo>
                <a:lnTo>
                  <a:pt x="6444759" y="5927007"/>
                </a:lnTo>
                <a:cubicBezTo>
                  <a:pt x="6177608" y="6264495"/>
                  <a:pt x="5844494" y="6544010"/>
                  <a:pt x="5465744" y="6748499"/>
                </a:cubicBezTo>
                <a:lnTo>
                  <a:pt x="5605431" y="7540590"/>
                </a:lnTo>
                <a:lnTo>
                  <a:pt x="5001641" y="7760352"/>
                </a:lnTo>
                <a:lnTo>
                  <a:pt x="4599502" y="7063784"/>
                </a:lnTo>
                <a:cubicBezTo>
                  <a:pt x="4177920" y="7150593"/>
                  <a:pt x="3743070" y="7150593"/>
                  <a:pt x="3321488" y="7063784"/>
                </a:cubicBezTo>
                <a:lnTo>
                  <a:pt x="2919349" y="7760352"/>
                </a:lnTo>
                <a:lnTo>
                  <a:pt x="2315559" y="7540590"/>
                </a:lnTo>
                <a:lnTo>
                  <a:pt x="2455247" y="6748498"/>
                </a:lnTo>
                <a:cubicBezTo>
                  <a:pt x="2076496" y="6544010"/>
                  <a:pt x="1743382" y="6264494"/>
                  <a:pt x="1476231" y="5927007"/>
                </a:cubicBezTo>
                <a:lnTo>
                  <a:pt x="720430" y="6202118"/>
                </a:lnTo>
                <a:lnTo>
                  <a:pt x="399160" y="5645662"/>
                </a:lnTo>
                <a:lnTo>
                  <a:pt x="1015314" y="5128675"/>
                </a:lnTo>
                <a:cubicBezTo>
                  <a:pt x="856617" y="4728572"/>
                  <a:pt x="781106" y="4300329"/>
                  <a:pt x="793389" y="3870077"/>
                </a:cubicBezTo>
                <a:lnTo>
                  <a:pt x="37574" y="3595004"/>
                </a:lnTo>
                <a:lnTo>
                  <a:pt x="149150" y="2962226"/>
                </a:lnTo>
                <a:lnTo>
                  <a:pt x="953464" y="2962247"/>
                </a:lnTo>
                <a:cubicBezTo>
                  <a:pt x="1089076" y="2553741"/>
                  <a:pt x="1306501" y="2177151"/>
                  <a:pt x="1592471" y="1855454"/>
                </a:cubicBezTo>
                <a:lnTo>
                  <a:pt x="1190296" y="1158908"/>
                </a:lnTo>
                <a:lnTo>
                  <a:pt x="1682510" y="745891"/>
                </a:lnTo>
                <a:lnTo>
                  <a:pt x="2298637" y="1262910"/>
                </a:lnTo>
                <a:cubicBezTo>
                  <a:pt x="2665104" y="1037146"/>
                  <a:pt x="3073729" y="888419"/>
                  <a:pt x="3499577" y="825803"/>
                </a:cubicBezTo>
                <a:lnTo>
                  <a:pt x="3639225" y="33705"/>
                </a:lnTo>
                <a:lnTo>
                  <a:pt x="4281765" y="33705"/>
                </a:lnTo>
                <a:lnTo>
                  <a:pt x="4421412" y="825804"/>
                </a:lnTo>
                <a:cubicBezTo>
                  <a:pt x="4847260" y="888420"/>
                  <a:pt x="5255885" y="1037147"/>
                  <a:pt x="5622352" y="1262910"/>
                </a:cubicBezTo>
                <a:lnTo>
                  <a:pt x="5622353" y="126291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4384" tIns="1937269" rIns="1674384" bIns="2075744" numCol="1" spcCol="1271" anchor="ctr" anchorCtr="0">
            <a:noAutofit/>
          </a:bodyPr>
          <a:lstStyle/>
          <a:p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Stanford arm </a:t>
            </a:r>
          </a:p>
          <a:p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(IN 1969)</a:t>
            </a:r>
          </a:p>
          <a:p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 first computer controlled arm </a:t>
            </a:r>
            <a:endParaRPr lang="ar-EG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5658003" y="37676250"/>
            <a:ext cx="9148322" cy="8210696"/>
          </a:xfrm>
          <a:prstGeom prst="rect">
            <a:avLst/>
          </a:prstGeom>
          <a:noFill/>
        </p:spPr>
      </p:sp>
      <p:sp>
        <p:nvSpPr>
          <p:cNvPr id="357" name="مستطيل 43"/>
          <p:cNvSpPr/>
          <p:nvPr/>
        </p:nvSpPr>
        <p:spPr>
          <a:xfrm>
            <a:off x="15719764" y="15268373"/>
            <a:ext cx="1371286" cy="44203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1" anchor="ctr"/>
          <a:lstStyle/>
          <a:p>
            <a:pPr algn="ctr"/>
            <a:endParaRPr lang="ar-EG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6416938" y="-270119"/>
            <a:ext cx="24205803" cy="3929366"/>
          </a:xfrm>
          <a:prstGeom prst="rect">
            <a:avLst/>
          </a:prstGeom>
          <a:noFill/>
        </p:spPr>
        <p:txBody>
          <a:bodyPr wrap="square" lIns="431893" tIns="215942" rIns="431893" bIns="215942" rtlCol="1">
            <a:spAutoFit/>
          </a:bodyPr>
          <a:lstStyle/>
          <a:p>
            <a:r>
              <a:rPr lang="en-US" sz="2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Jokerman LET" pitchFamily="2" charset="0"/>
              </a:rPr>
              <a:t> </a:t>
            </a:r>
            <a:r>
              <a:rPr lang="en-US" sz="2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Jokerman LET" pitchFamily="2" charset="0"/>
              </a:rPr>
              <a:t>   Robotic </a:t>
            </a:r>
            <a:r>
              <a:rPr lang="en-US" sz="227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Jokerman LET" pitchFamily="2" charset="0"/>
              </a:rPr>
              <a:t>Arm</a:t>
            </a:r>
            <a:endParaRPr lang="ar-EG" sz="22700" dirty="0"/>
          </a:p>
        </p:txBody>
      </p:sp>
      <p:sp>
        <p:nvSpPr>
          <p:cNvPr id="128" name="مستطيل مستدير الزوايا 127"/>
          <p:cNvSpPr/>
          <p:nvPr/>
        </p:nvSpPr>
        <p:spPr>
          <a:xfrm>
            <a:off x="226177" y="312"/>
            <a:ext cx="32263402" cy="3839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1893" tIns="215942" rIns="431893" bIns="215942" rtlCol="1" anchor="ctr"/>
          <a:lstStyle/>
          <a:p>
            <a:pPr algn="ctr"/>
            <a:r>
              <a:rPr lang="en-US" sz="20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Jokerman LET" pitchFamily="2" charset="0"/>
              </a:rPr>
              <a:t>                          </a:t>
            </a:r>
          </a:p>
          <a:p>
            <a:pPr algn="ctr"/>
            <a:r>
              <a:rPr lang="en-US" sz="20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Jokerman LET" pitchFamily="2" charset="0"/>
              </a:rPr>
              <a:t>                                              </a:t>
            </a:r>
            <a:endParaRPr lang="ar-EG" sz="20800" dirty="0">
              <a:latin typeface="Jokerman LET" pitchFamily="2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01" y="300"/>
            <a:ext cx="10939059" cy="3860470"/>
          </a:xfrm>
          <a:prstGeom prst="rect">
            <a:avLst/>
          </a:prstGeom>
        </p:spPr>
      </p:pic>
      <p:grpSp>
        <p:nvGrpSpPr>
          <p:cNvPr id="170" name="مجموعة 169"/>
          <p:cNvGrpSpPr/>
          <p:nvPr/>
        </p:nvGrpSpPr>
        <p:grpSpPr>
          <a:xfrm>
            <a:off x="5546285" y="4028951"/>
            <a:ext cx="5903454" cy="5786478"/>
            <a:chOff x="7720898" y="4643685"/>
            <a:chExt cx="5929354" cy="6298531"/>
          </a:xfrm>
        </p:grpSpPr>
        <p:sp>
          <p:nvSpPr>
            <p:cNvPr id="108" name="مستطيل 77"/>
            <p:cNvSpPr/>
            <p:nvPr/>
          </p:nvSpPr>
          <p:spPr>
            <a:xfrm>
              <a:off x="7748474" y="5421283"/>
              <a:ext cx="5861263" cy="55209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31893" tIns="215942" rIns="431893" bIns="215942" rtlCol="1" anchor="ctr"/>
            <a:lstStyle/>
            <a:p>
              <a:pPr algn="just"/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When we want to talk about robotics and its design, we can’t ignore the mathematical modeling of them </a:t>
              </a:r>
            </a:p>
            <a:p>
              <a:pPr algn="just"/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So , we will discuss:</a:t>
              </a:r>
            </a:p>
            <a:p>
              <a:pPr algn="just">
                <a:buFont typeface="Wingdings" pitchFamily="2" charset="2"/>
                <a:buChar char="v"/>
              </a:pP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 How they move.</a:t>
              </a:r>
            </a:p>
            <a:p>
              <a:pPr algn="just">
                <a:buFont typeface="Wingdings" pitchFamily="2" charset="2"/>
                <a:buChar char="v"/>
              </a:pP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the types of methods we use to describe its motion . </a:t>
              </a:r>
            </a:p>
            <a:p>
              <a:pPr algn="just">
                <a:buFont typeface="Wingdings" pitchFamily="2" charset="2"/>
                <a:buChar char="v"/>
              </a:pP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 How to  control its motion.</a:t>
              </a:r>
            </a:p>
            <a:p>
              <a:pPr algn="just">
                <a:buFont typeface="Wingdings" pitchFamily="2" charset="2"/>
                <a:buChar char="v"/>
              </a:pP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How to determine the desired position . </a:t>
              </a:r>
              <a:endParaRPr lang="ar-EG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7720898" y="4643685"/>
              <a:ext cx="5929354" cy="770484"/>
            </a:xfrm>
            <a:prstGeom prst="rect">
              <a:avLst/>
            </a:prstGeom>
            <a:gradFill flip="none" rotWithShape="1">
              <a:gsLst>
                <a:gs pos="94000">
                  <a:srgbClr val="FFFF00"/>
                </a:gs>
                <a:gs pos="7000">
                  <a:schemeClr val="accent6">
                    <a:lumMod val="67000"/>
                  </a:schemeClr>
                </a:gs>
                <a:gs pos="29000">
                  <a:schemeClr val="accent6">
                    <a:lumMod val="97000"/>
                    <a:lumOff val="3000"/>
                  </a:schemeClr>
                </a:gs>
                <a:gs pos="48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spPr>
          <p:txBody>
            <a:bodyPr wrap="square" lIns="91405" tIns="45700" rIns="91405" bIns="45700" rtlCol="0">
              <a:spAutoFit/>
            </a:bodyPr>
            <a:lstStyle/>
            <a:p>
              <a:pPr algn="ctr"/>
              <a:r>
                <a:rPr lang="en-US" sz="4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    </a:t>
              </a:r>
              <a:r>
                <a:rPr lang="en-US" sz="40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AbSTRACT</a:t>
              </a:r>
              <a:endPara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44" name="مستطيل 43"/>
          <p:cNvSpPr/>
          <p:nvPr/>
        </p:nvSpPr>
        <p:spPr>
          <a:xfrm>
            <a:off x="13275154" y="15111263"/>
            <a:ext cx="1343234" cy="4294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1" anchor="ctr"/>
          <a:lstStyle/>
          <a:p>
            <a:pPr algn="ctr"/>
            <a:endParaRPr lang="ar-EG"/>
          </a:p>
        </p:txBody>
      </p:sp>
      <p:sp>
        <p:nvSpPr>
          <p:cNvPr id="42" name="مكعب 41"/>
          <p:cNvSpPr/>
          <p:nvPr/>
        </p:nvSpPr>
        <p:spPr>
          <a:xfrm>
            <a:off x="10729417" y="20623553"/>
            <a:ext cx="8221277" cy="16189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1" anchor="ctr"/>
          <a:lstStyle/>
          <a:p>
            <a:pPr algn="ctr"/>
            <a:endParaRPr lang="ar-EG" sz="4700" dirty="0"/>
          </a:p>
        </p:txBody>
      </p:sp>
      <p:grpSp>
        <p:nvGrpSpPr>
          <p:cNvPr id="21" name="مجموعة 20"/>
          <p:cNvGrpSpPr/>
          <p:nvPr/>
        </p:nvGrpSpPr>
        <p:grpSpPr>
          <a:xfrm>
            <a:off x="10098345" y="28103558"/>
            <a:ext cx="9241785" cy="4929221"/>
            <a:chOff x="24577293" y="37174446"/>
            <a:chExt cx="8724800" cy="4926809"/>
          </a:xfrm>
        </p:grpSpPr>
        <p:sp>
          <p:nvSpPr>
            <p:cNvPr id="418" name="مستطيل 77"/>
            <p:cNvSpPr/>
            <p:nvPr/>
          </p:nvSpPr>
          <p:spPr>
            <a:xfrm>
              <a:off x="24648226" y="37868075"/>
              <a:ext cx="8584918" cy="42331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32054" tIns="216027" rIns="432054" bIns="216027" rtlCol="1" anchor="ctr"/>
            <a:lstStyle/>
            <a:p>
              <a:pPr algn="just"/>
              <a:r>
                <a:rPr lang="en-US" sz="2800" dirty="0">
                  <a:latin typeface="Arial" pitchFamily="34" charset="0"/>
                  <a:cs typeface="Arial" pitchFamily="34" charset="0"/>
                </a:rPr>
                <a:t>The motion of robot consists of :kinematics and dynamics .</a:t>
              </a:r>
            </a:p>
            <a:p>
              <a:pPr algn="just"/>
              <a:r>
                <a:rPr lang="en-US" sz="2800" dirty="0">
                  <a:latin typeface="Arial" pitchFamily="34" charset="0"/>
                  <a:cs typeface="Arial" pitchFamily="34" charset="0"/>
                </a:rPr>
                <a:t>Kinematics deals with velocities , accelerations and position and neglecting the </a:t>
              </a: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forces, while </a:t>
              </a:r>
              <a:r>
                <a:rPr lang="en-US" sz="2800" dirty="0">
                  <a:latin typeface="Arial" pitchFamily="34" charset="0"/>
                  <a:cs typeface="Arial" pitchFamily="34" charset="0"/>
                </a:rPr>
                <a:t>dynamics is concerned </a:t>
              </a: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with </a:t>
              </a:r>
              <a:r>
                <a:rPr lang="en-US" sz="2800" dirty="0">
                  <a:latin typeface="Arial" pitchFamily="34" charset="0"/>
                  <a:cs typeface="Arial" pitchFamily="34" charset="0"/>
                </a:rPr>
                <a:t>the forces affected to the arm. The important </a:t>
              </a: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thing we should know to describe </a:t>
              </a:r>
              <a:r>
                <a:rPr lang="en-US" sz="2800" dirty="0">
                  <a:latin typeface="Arial" pitchFamily="34" charset="0"/>
                  <a:cs typeface="Arial" pitchFamily="34" charset="0"/>
                </a:rPr>
                <a:t>the motion completely </a:t>
              </a:r>
              <a:r>
                <a:rPr lang="en-US" sz="2800" dirty="0" smtClean="0">
                  <a:latin typeface="Arial" pitchFamily="34" charset="0"/>
                  <a:cs typeface="Arial" pitchFamily="34" charset="0"/>
                </a:rPr>
                <a:t>is the </a:t>
              </a:r>
              <a:r>
                <a:rPr lang="en-US" sz="2800" dirty="0">
                  <a:latin typeface="Arial" pitchFamily="34" charset="0"/>
                  <a:cs typeface="Arial" pitchFamily="34" charset="0"/>
                </a:rPr>
                <a:t>control system . It is responsible for guiding robot to the desired position.     </a:t>
              </a:r>
            </a:p>
            <a:p>
              <a:pPr algn="ctr"/>
              <a:endParaRPr lang="en-US" sz="2800" dirty="0"/>
            </a:p>
          </p:txBody>
        </p:sp>
        <p:sp>
          <p:nvSpPr>
            <p:cNvPr id="426" name="TextBox 407"/>
            <p:cNvSpPr txBox="1"/>
            <p:nvPr/>
          </p:nvSpPr>
          <p:spPr>
            <a:xfrm>
              <a:off x="24577293" y="37174446"/>
              <a:ext cx="8724800" cy="707500"/>
            </a:xfrm>
            <a:prstGeom prst="rect">
              <a:avLst/>
            </a:prstGeom>
            <a:gradFill flip="none" rotWithShape="1">
              <a:gsLst>
                <a:gs pos="94000">
                  <a:srgbClr val="FFFF00"/>
                </a:gs>
                <a:gs pos="7000">
                  <a:schemeClr val="accent6">
                    <a:lumMod val="67000"/>
                  </a:schemeClr>
                </a:gs>
                <a:gs pos="29000">
                  <a:schemeClr val="accent6">
                    <a:lumMod val="97000"/>
                    <a:lumOff val="3000"/>
                  </a:schemeClr>
                </a:gs>
                <a:gs pos="48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spPr>
          <p:txBody>
            <a:bodyPr wrap="square" lIns="91405" tIns="45700" rIns="91405" bIns="45700" rtlCol="0">
              <a:spAutoFit/>
            </a:bodyPr>
            <a:lstStyle/>
            <a:p>
              <a:pPr algn="ctr"/>
              <a:r>
                <a:rPr lang="en-US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CONCLUSION</a:t>
              </a:r>
              <a:endPara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82" name="مجموعة 381"/>
          <p:cNvGrpSpPr/>
          <p:nvPr/>
        </p:nvGrpSpPr>
        <p:grpSpPr>
          <a:xfrm>
            <a:off x="19202469" y="14601776"/>
            <a:ext cx="13286214" cy="6786610"/>
            <a:chOff x="2707347" y="-1996599"/>
            <a:chExt cx="4039377" cy="4893985"/>
          </a:xfrm>
        </p:grpSpPr>
        <p:pic>
          <p:nvPicPr>
            <p:cNvPr id="383" name="Picture 17"/>
            <p:cNvPicPr/>
            <p:nvPr/>
          </p:nvPicPr>
          <p:blipFill>
            <a:blip r:embed="rId5"/>
            <a:srcRect l="2417" b="1577"/>
            <a:stretch>
              <a:fillRect/>
            </a:stretch>
          </p:blipFill>
          <p:spPr bwMode="auto">
            <a:xfrm>
              <a:off x="2707347" y="-1996599"/>
              <a:ext cx="4039377" cy="4893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1" name="Picture 20"/>
            <p:cNvPicPr/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42165" y="-607742"/>
              <a:ext cx="2228013" cy="2997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2" name="TextBox 407"/>
          <p:cNvSpPr txBox="1"/>
          <p:nvPr/>
        </p:nvSpPr>
        <p:spPr>
          <a:xfrm>
            <a:off x="19202468" y="13887396"/>
            <a:ext cx="13286215" cy="707886"/>
          </a:xfrm>
          <a:prstGeom prst="rect">
            <a:avLst/>
          </a:prstGeom>
          <a:gradFill flip="none" rotWithShape="1">
            <a:gsLst>
              <a:gs pos="94000">
                <a:srgbClr val="FFFF00"/>
              </a:gs>
              <a:gs pos="7000">
                <a:schemeClr val="accent6">
                  <a:lumMod val="67000"/>
                </a:schemeClr>
              </a:gs>
              <a:gs pos="29000">
                <a:schemeClr val="accent6">
                  <a:lumMod val="97000"/>
                  <a:lumOff val="3000"/>
                </a:schemeClr>
              </a:gs>
              <a:gs pos="48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THE RESPOSE OF I AND P PARAMETERS</a:t>
            </a:r>
            <a:endParaRPr lang="en-US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95" name="مجموعة 194"/>
          <p:cNvGrpSpPr/>
          <p:nvPr/>
        </p:nvGrpSpPr>
        <p:grpSpPr>
          <a:xfrm>
            <a:off x="19202468" y="4028953"/>
            <a:ext cx="13286215" cy="9644127"/>
            <a:chOff x="22417131" y="28317872"/>
            <a:chExt cx="9986919" cy="8501119"/>
          </a:xfrm>
        </p:grpSpPr>
        <p:grpSp>
          <p:nvGrpSpPr>
            <p:cNvPr id="20" name="مجموعة 19"/>
            <p:cNvGrpSpPr/>
            <p:nvPr/>
          </p:nvGrpSpPr>
          <p:grpSpPr>
            <a:xfrm>
              <a:off x="22454983" y="29136497"/>
              <a:ext cx="9949067" cy="7682494"/>
              <a:chOff x="20448577" y="30512502"/>
              <a:chExt cx="9427693" cy="5008103"/>
            </a:xfrm>
          </p:grpSpPr>
          <p:sp>
            <p:nvSpPr>
              <p:cNvPr id="340" name="مستطيل 339"/>
              <p:cNvSpPr/>
              <p:nvPr/>
            </p:nvSpPr>
            <p:spPr>
              <a:xfrm>
                <a:off x="20448577" y="30630822"/>
                <a:ext cx="9427693" cy="48897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05" tIns="45700" rIns="91405" bIns="45700" rtlCol="1" anchor="ctr"/>
              <a:lstStyle/>
              <a:p>
                <a:pPr algn="ctr"/>
                <a:endParaRPr lang="ar-EG"/>
              </a:p>
            </p:txBody>
          </p:sp>
          <p:grpSp>
            <p:nvGrpSpPr>
              <p:cNvPr id="483" name="مجموعة 482"/>
              <p:cNvGrpSpPr/>
              <p:nvPr/>
            </p:nvGrpSpPr>
            <p:grpSpPr>
              <a:xfrm>
                <a:off x="20459483" y="30512502"/>
                <a:ext cx="9301200" cy="4996354"/>
                <a:chOff x="-12812" y="-346508"/>
                <a:chExt cx="6926637" cy="3291831"/>
              </a:xfrm>
            </p:grpSpPr>
            <p:pic>
              <p:nvPicPr>
                <p:cNvPr id="484" name="Picture 42"/>
                <p:cNvPicPr/>
                <p:nvPr/>
              </p:nvPicPr>
              <p:blipFill>
                <a:blip r:embed="rId7"/>
                <a:srcRect t="2065" r="3204" b="3532"/>
                <a:stretch>
                  <a:fillRect/>
                </a:stretch>
              </p:blipFill>
              <p:spPr bwMode="auto">
                <a:xfrm>
                  <a:off x="-12812" y="-346508"/>
                  <a:ext cx="6926637" cy="32918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5" name="Picture 45"/>
                <p:cNvPicPr/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072143" y="333099"/>
                  <a:ext cx="3841681" cy="22418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487" name="TextBox 407"/>
            <p:cNvSpPr txBox="1"/>
            <p:nvPr/>
          </p:nvSpPr>
          <p:spPr>
            <a:xfrm>
              <a:off x="22417131" y="28317872"/>
              <a:ext cx="9986919" cy="623953"/>
            </a:xfrm>
            <a:prstGeom prst="rect">
              <a:avLst/>
            </a:prstGeom>
            <a:gradFill flip="none" rotWithShape="1">
              <a:gsLst>
                <a:gs pos="94000">
                  <a:srgbClr val="FFFF00"/>
                </a:gs>
                <a:gs pos="7000">
                  <a:schemeClr val="accent6">
                    <a:lumMod val="67000"/>
                  </a:schemeClr>
                </a:gs>
                <a:gs pos="29000">
                  <a:schemeClr val="accent6">
                    <a:lumMod val="97000"/>
                    <a:lumOff val="3000"/>
                  </a:schemeClr>
                </a:gs>
                <a:gs pos="48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spPr>
          <p:txBody>
            <a:bodyPr wrap="square" lIns="91405" tIns="45700" rIns="91405" bIns="45700" rtlCol="0">
              <a:spAutoFit/>
            </a:bodyPr>
            <a:lstStyle/>
            <a:p>
              <a:pPr algn="ctr"/>
              <a:r>
                <a:rPr lang="en-US" sz="4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   </a:t>
              </a:r>
              <a:r>
                <a:rPr lang="en-US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  THE RESPONSE OF PID</a:t>
              </a:r>
              <a:endPara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9" name="مستطيل 77"/>
          <p:cNvSpPr/>
          <p:nvPr/>
        </p:nvSpPr>
        <p:spPr>
          <a:xfrm>
            <a:off x="226177" y="4814770"/>
            <a:ext cx="5106730" cy="5000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32054" tIns="216027" rIns="432054" bIns="216027" rtlCol="1" anchor="ctr"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Recognize that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Designing of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robotic arm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requires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14151" indent="-514151">
              <a:buFont typeface="+mj-lt"/>
              <a:buAutoNum type="arabicParenR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Studying Robot dynamics .</a:t>
            </a:r>
          </a:p>
          <a:p>
            <a:pPr marL="514151" indent="-514151">
              <a:buFont typeface="+mj-lt"/>
              <a:buAutoNum type="arabicParenR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Studying robot kinematics.</a:t>
            </a:r>
          </a:p>
          <a:p>
            <a:pPr marL="514151" indent="-514151">
              <a:buFont typeface="+mj-lt"/>
              <a:buAutoNum type="arabicParenR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Designing a suitable control system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14151" indent="-514151">
              <a:buFont typeface="+mj-lt"/>
              <a:buAutoNum type="arabicParenR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Simulate  the result in mat lab .</a:t>
            </a:r>
            <a:endParaRPr lang="ar-EG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402"/>
          <p:cNvSpPr txBox="1"/>
          <p:nvPr/>
        </p:nvSpPr>
        <p:spPr>
          <a:xfrm>
            <a:off x="226177" y="25888980"/>
            <a:ext cx="9516539" cy="707846"/>
          </a:xfrm>
          <a:prstGeom prst="rect">
            <a:avLst/>
          </a:prstGeom>
          <a:gradFill flip="none" rotWithShape="1">
            <a:gsLst>
              <a:gs pos="94000">
                <a:srgbClr val="FFFF00"/>
              </a:gs>
              <a:gs pos="7000">
                <a:schemeClr val="accent6">
                  <a:lumMod val="67000"/>
                </a:schemeClr>
              </a:gs>
              <a:gs pos="29000">
                <a:schemeClr val="accent6">
                  <a:lumMod val="97000"/>
                  <a:lumOff val="3000"/>
                </a:schemeClr>
              </a:gs>
              <a:gs pos="48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txBody>
          <a:bodyPr wrap="square" lIns="91405" tIns="45700" rIns="91405" bIns="45700" rtlCol="0">
            <a:spAutoFit/>
          </a:bodyPr>
          <a:lstStyle/>
          <a:p>
            <a:pPr algn="ctr"/>
            <a:r>
              <a: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Kinetics and kinematics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5404033" y="26643260"/>
            <a:ext cx="4196431" cy="3681947"/>
          </a:xfrm>
          <a:prstGeom prst="foldedCorner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lvl="0"/>
            <a:r>
              <a:rPr lang="en-US" sz="2800" b="1" i="1" u="sng" dirty="0">
                <a:solidFill>
                  <a:schemeClr val="accent6">
                    <a:lumMod val="75000"/>
                  </a:schemeClr>
                </a:solidFill>
              </a:rPr>
              <a:t>Kinetics</a:t>
            </a: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It is concerned with the forces affecting the arm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3" name="Folded Corner 282"/>
          <p:cNvSpPr/>
          <p:nvPr/>
        </p:nvSpPr>
        <p:spPr>
          <a:xfrm>
            <a:off x="226177" y="26674798"/>
            <a:ext cx="4110967" cy="3681947"/>
          </a:xfrm>
          <a:prstGeom prst="foldedCorner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lvl="0"/>
            <a:endParaRPr lang="en-US" sz="2800" i="1" u="sng" dirty="0"/>
          </a:p>
          <a:p>
            <a:pPr lvl="0"/>
            <a:r>
              <a:rPr lang="en-US" sz="2800" b="1" i="1" u="sng" dirty="0">
                <a:solidFill>
                  <a:schemeClr val="accent6">
                    <a:lumMod val="75000"/>
                  </a:schemeClr>
                </a:solidFill>
              </a:rPr>
              <a:t>Kinematics</a:t>
            </a: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It neglects the forces, and studies: 1.position  2.velocity  3.acceleration 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26177" y="30675326"/>
            <a:ext cx="9673129" cy="707846"/>
          </a:xfrm>
          <a:prstGeom prst="rect">
            <a:avLst/>
          </a:prstGeom>
          <a:gradFill flip="none" rotWithShape="1">
            <a:gsLst>
              <a:gs pos="94000">
                <a:srgbClr val="FFFF00"/>
              </a:gs>
              <a:gs pos="7000">
                <a:schemeClr val="accent6">
                  <a:lumMod val="67000"/>
                </a:schemeClr>
              </a:gs>
              <a:gs pos="29000">
                <a:schemeClr val="accent6">
                  <a:lumMod val="97000"/>
                  <a:lumOff val="3000"/>
                </a:schemeClr>
              </a:gs>
              <a:gs pos="48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txBody>
          <a:bodyPr wrap="square" lIns="91405" tIns="45700" rIns="91405" bIns="45700" rtlCol="0">
            <a:spAutoFit/>
          </a:bodyPr>
          <a:lstStyle/>
          <a:p>
            <a:pPr algn="ctr"/>
            <a:r>
              <a: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FORWARD VS INVERSE KINEMATICS</a:t>
            </a:r>
          </a:p>
        </p:txBody>
      </p:sp>
      <p:sp>
        <p:nvSpPr>
          <p:cNvPr id="300" name="Right Arrow 299"/>
          <p:cNvSpPr/>
          <p:nvPr/>
        </p:nvSpPr>
        <p:spPr>
          <a:xfrm rot="5400000">
            <a:off x="3591474" y="28706664"/>
            <a:ext cx="2540954" cy="119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algn="ctr"/>
            <a:endParaRPr lang="en-US"/>
          </a:p>
        </p:txBody>
      </p:sp>
      <p:graphicFrame>
        <p:nvGraphicFramePr>
          <p:cNvPr id="28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495681"/>
              </p:ext>
            </p:extLst>
          </p:nvPr>
        </p:nvGraphicFramePr>
        <p:xfrm>
          <a:off x="226176" y="31461144"/>
          <a:ext cx="9658791" cy="532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76" name="مجموعة 175"/>
          <p:cNvGrpSpPr/>
          <p:nvPr/>
        </p:nvGrpSpPr>
        <p:grpSpPr>
          <a:xfrm>
            <a:off x="10098346" y="32604151"/>
            <a:ext cx="9268832" cy="4500595"/>
            <a:chOff x="14096700" y="36136134"/>
            <a:chExt cx="8975476" cy="6959903"/>
          </a:xfrm>
        </p:grpSpPr>
        <p:sp>
          <p:nvSpPr>
            <p:cNvPr id="28" name="مستطيل 27"/>
            <p:cNvSpPr/>
            <p:nvPr/>
          </p:nvSpPr>
          <p:spPr>
            <a:xfrm>
              <a:off x="14096700" y="37240882"/>
              <a:ext cx="8975475" cy="58551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r>
                <a:rPr lang="en-US" b="1" dirty="0" smtClean="0"/>
                <a:t>[1</a:t>
              </a:r>
              <a:r>
                <a:rPr lang="en-US" sz="2800" b="1" dirty="0" smtClean="0"/>
                <a:t>] </a:t>
              </a:r>
              <a:r>
                <a:rPr lang="en-US" sz="2800" dirty="0" smtClean="0"/>
                <a:t>Allonrobots.com. (2018). </a:t>
              </a:r>
              <a:r>
                <a:rPr lang="en-US" sz="2800" i="1" dirty="0" smtClean="0"/>
                <a:t>Types of robots</a:t>
              </a:r>
              <a:r>
                <a:rPr lang="en-US" sz="2800" dirty="0" smtClean="0"/>
                <a:t>. [online]</a:t>
              </a:r>
              <a:r>
                <a:rPr lang="en-US" sz="2800" dirty="0" err="1" smtClean="0"/>
                <a:t>Availableat:http</a:t>
              </a:r>
              <a:r>
                <a:rPr lang="en-US" sz="2800" dirty="0" smtClean="0"/>
                <a:t>://www.allonrobots.com/types-of-robots.html [Accessed 6 Apr. 2018]. [3]</a:t>
              </a:r>
              <a:r>
                <a:rPr lang="en-US" sz="2800" b="1" dirty="0" smtClean="0"/>
                <a:t>Control</a:t>
              </a:r>
              <a:r>
                <a:rPr lang="en-US" sz="2800" dirty="0" smtClean="0"/>
                <a:t>, R. (2018). </a:t>
              </a:r>
              <a:r>
                <a:rPr lang="en-US" sz="2800" i="1" dirty="0" smtClean="0"/>
                <a:t>Robot Dynamics and Control - PDF Drive</a:t>
              </a:r>
              <a:r>
                <a:rPr lang="en-US" sz="2800" dirty="0" smtClean="0"/>
                <a:t>. [online] Pdfdrive.net. Available at: https://www.pdfdrive.net/robot-dynamics-and-control-webnode-e8408999.html [Accessed 6 Apr. 2018].</a:t>
              </a:r>
            </a:p>
            <a:p>
              <a:endParaRPr lang="en-US" sz="2800" dirty="0"/>
            </a:p>
          </p:txBody>
        </p:sp>
        <p:sp>
          <p:nvSpPr>
            <p:cNvPr id="490" name="TextBox 408"/>
            <p:cNvSpPr txBox="1"/>
            <p:nvPr/>
          </p:nvSpPr>
          <p:spPr>
            <a:xfrm>
              <a:off x="14096700" y="36136134"/>
              <a:ext cx="8975476" cy="1094642"/>
            </a:xfrm>
            <a:prstGeom prst="rect">
              <a:avLst/>
            </a:prstGeom>
            <a:gradFill flip="none" rotWithShape="1">
              <a:gsLst>
                <a:gs pos="94000">
                  <a:srgbClr val="FFFF00"/>
                </a:gs>
                <a:gs pos="7000">
                  <a:schemeClr val="accent6">
                    <a:lumMod val="67000"/>
                  </a:schemeClr>
                </a:gs>
                <a:gs pos="29000">
                  <a:schemeClr val="accent6">
                    <a:lumMod val="97000"/>
                    <a:lumOff val="3000"/>
                  </a:schemeClr>
                </a:gs>
                <a:gs pos="48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spPr>
          <p:txBody>
            <a:bodyPr wrap="square" lIns="91405" tIns="45700" rIns="91405" bIns="45700" rtlCol="0">
              <a:spAutoFit/>
            </a:bodyPr>
            <a:lstStyle/>
            <a:p>
              <a:pPr algn="ctr"/>
              <a:r>
                <a:rPr lang="en-US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REFERENCE</a:t>
              </a:r>
              <a:endPara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405" name="TextBox 404"/>
          <p:cNvSpPr txBox="1"/>
          <p:nvPr/>
        </p:nvSpPr>
        <p:spPr>
          <a:xfrm>
            <a:off x="226177" y="4028952"/>
            <a:ext cx="5106730" cy="707886"/>
          </a:xfrm>
          <a:prstGeom prst="rect">
            <a:avLst/>
          </a:prstGeom>
          <a:gradFill flip="none" rotWithShape="1">
            <a:gsLst>
              <a:gs pos="94000">
                <a:srgbClr val="FFFF00"/>
              </a:gs>
              <a:gs pos="7000">
                <a:schemeClr val="accent6">
                  <a:lumMod val="67000"/>
                </a:schemeClr>
              </a:gs>
              <a:gs pos="29000">
                <a:schemeClr val="accent6">
                  <a:lumMod val="97000"/>
                  <a:lumOff val="3000"/>
                </a:schemeClr>
              </a:gs>
              <a:gs pos="48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OBJECTIVE</a:t>
            </a:r>
            <a:endParaRPr lang="en-US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812" y="37390499"/>
            <a:ext cx="6899217" cy="5814901"/>
          </a:xfrm>
          <a:prstGeom prst="rect">
            <a:avLst/>
          </a:prstGeom>
          <a:gradFill flip="none" rotWithShape="1">
            <a:gsLst>
              <a:gs pos="35000">
                <a:srgbClr val="FFC000"/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</p:pic>
      <p:grpSp>
        <p:nvGrpSpPr>
          <p:cNvPr id="25" name="مجموعة 24"/>
          <p:cNvGrpSpPr/>
          <p:nvPr/>
        </p:nvGrpSpPr>
        <p:grpSpPr>
          <a:xfrm>
            <a:off x="23905178" y="36818994"/>
            <a:ext cx="9203381" cy="6386406"/>
            <a:chOff x="8398572" y="37259607"/>
            <a:chExt cx="9323411" cy="5945793"/>
          </a:xfrm>
        </p:grpSpPr>
        <p:sp>
          <p:nvSpPr>
            <p:cNvPr id="409" name="TextBox 408"/>
            <p:cNvSpPr txBox="1"/>
            <p:nvPr/>
          </p:nvSpPr>
          <p:spPr>
            <a:xfrm>
              <a:off x="8398572" y="37259607"/>
              <a:ext cx="8647384" cy="659010"/>
            </a:xfrm>
            <a:prstGeom prst="rect">
              <a:avLst/>
            </a:prstGeom>
            <a:gradFill flip="none" rotWithShape="1">
              <a:gsLst>
                <a:gs pos="94000">
                  <a:srgbClr val="FFFF00"/>
                </a:gs>
                <a:gs pos="7000">
                  <a:schemeClr val="accent6">
                    <a:lumMod val="67000"/>
                  </a:schemeClr>
                </a:gs>
                <a:gs pos="29000">
                  <a:schemeClr val="accent6">
                    <a:lumMod val="97000"/>
                    <a:lumOff val="3000"/>
                  </a:schemeClr>
                </a:gs>
                <a:gs pos="48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spPr>
          <p:txBody>
            <a:bodyPr wrap="square" lIns="91405" tIns="45700" rIns="91405" bIns="45700" rtlCol="0">
              <a:spAutoFit/>
            </a:bodyPr>
            <a:lstStyle/>
            <a:p>
              <a:r>
                <a:rPr lang="en-US" sz="4000" dirty="0" smtClean="0"/>
                <a:t>     </a:t>
              </a:r>
              <a:r>
                <a:rPr lang="en-US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OPEN,CLOSE </a:t>
              </a:r>
              <a:r>
                <a:rPr lang="en-US" sz="4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MATLAB</a:t>
              </a:r>
            </a:p>
          </p:txBody>
        </p:sp>
        <p:sp>
          <p:nvSpPr>
            <p:cNvPr id="22" name="مستطيل 21"/>
            <p:cNvSpPr/>
            <p:nvPr/>
          </p:nvSpPr>
          <p:spPr>
            <a:xfrm>
              <a:off x="8507330" y="37910180"/>
              <a:ext cx="8586692" cy="52952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pic>
          <p:nvPicPr>
            <p:cNvPr id="301" name="Picture 300">
              <a:hlinkClick r:id=""/>
            </p:cNvPr>
            <p:cNvPicPr/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3501" y="37719774"/>
              <a:ext cx="8718482" cy="5485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1" name="مجموعة 190"/>
          <p:cNvGrpSpPr/>
          <p:nvPr/>
        </p:nvGrpSpPr>
        <p:grpSpPr>
          <a:xfrm>
            <a:off x="226177" y="36747556"/>
            <a:ext cx="7150601" cy="5697219"/>
            <a:chOff x="0" y="36604680"/>
            <a:chExt cx="7181973" cy="5697219"/>
          </a:xfrm>
        </p:grpSpPr>
        <p:sp>
          <p:nvSpPr>
            <p:cNvPr id="404" name="TextBox 403"/>
            <p:cNvSpPr txBox="1"/>
            <p:nvPr/>
          </p:nvSpPr>
          <p:spPr>
            <a:xfrm>
              <a:off x="0" y="36604680"/>
              <a:ext cx="7181973" cy="707846"/>
            </a:xfrm>
            <a:prstGeom prst="rect">
              <a:avLst/>
            </a:prstGeom>
            <a:gradFill flip="none" rotWithShape="1">
              <a:gsLst>
                <a:gs pos="94000">
                  <a:srgbClr val="FFFF00"/>
                </a:gs>
                <a:gs pos="7000">
                  <a:schemeClr val="accent6">
                    <a:lumMod val="67000"/>
                  </a:schemeClr>
                </a:gs>
                <a:gs pos="29000">
                  <a:schemeClr val="accent6">
                    <a:lumMod val="97000"/>
                    <a:lumOff val="3000"/>
                  </a:schemeClr>
                </a:gs>
                <a:gs pos="48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spPr>
          <p:txBody>
            <a:bodyPr wrap="square" lIns="91405" tIns="45700" rIns="91405" bIns="45700" rtlCol="0">
              <a:spAutoFit/>
            </a:bodyPr>
            <a:lstStyle/>
            <a:p>
              <a:r>
                <a:rPr lang="en-US" sz="4000" dirty="0" smtClean="0"/>
                <a:t>      </a:t>
              </a:r>
              <a:r>
                <a:rPr lang="en-US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NEWTON </a:t>
              </a:r>
              <a:r>
                <a:rPr lang="en-US" sz="4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VS EULER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470902" y="37604812"/>
              <a:ext cx="2290630" cy="2538719"/>
            </a:xfrm>
            <a:custGeom>
              <a:avLst/>
              <a:gdLst>
                <a:gd name="connsiteX0" fmla="*/ 0 w 2538718"/>
                <a:gd name="connsiteY0" fmla="*/ 1104343 h 2208685"/>
                <a:gd name="connsiteX1" fmla="*/ 552171 w 2538718"/>
                <a:gd name="connsiteY1" fmla="*/ 1 h 2208685"/>
                <a:gd name="connsiteX2" fmla="*/ 1986547 w 2538718"/>
                <a:gd name="connsiteY2" fmla="*/ 1 h 2208685"/>
                <a:gd name="connsiteX3" fmla="*/ 2538718 w 2538718"/>
                <a:gd name="connsiteY3" fmla="*/ 1104343 h 2208685"/>
                <a:gd name="connsiteX4" fmla="*/ 1986547 w 2538718"/>
                <a:gd name="connsiteY4" fmla="*/ 2208684 h 2208685"/>
                <a:gd name="connsiteX5" fmla="*/ 552171 w 2538718"/>
                <a:gd name="connsiteY5" fmla="*/ 2208684 h 2208685"/>
                <a:gd name="connsiteX6" fmla="*/ 0 w 2538718"/>
                <a:gd name="connsiteY6" fmla="*/ 1104343 h 220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8718" h="2208685">
                  <a:moveTo>
                    <a:pt x="1269358" y="0"/>
                  </a:moveTo>
                  <a:lnTo>
                    <a:pt x="2538716" y="480389"/>
                  </a:lnTo>
                  <a:lnTo>
                    <a:pt x="2538716" y="1728296"/>
                  </a:lnTo>
                  <a:lnTo>
                    <a:pt x="1269358" y="2208685"/>
                  </a:lnTo>
                  <a:lnTo>
                    <a:pt x="2" y="1728296"/>
                  </a:lnTo>
                  <a:lnTo>
                    <a:pt x="2" y="480389"/>
                  </a:lnTo>
                  <a:lnTo>
                    <a:pt x="1269358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007" tIns="479438" rIns="428008" bIns="479437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/>
                <a:t>Euler Lagrange</a:t>
              </a:r>
              <a:endParaRPr lang="en-US" sz="2200" b="1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0" y="37608315"/>
              <a:ext cx="2290630" cy="2538719"/>
            </a:xfrm>
            <a:custGeom>
              <a:avLst/>
              <a:gdLst>
                <a:gd name="connsiteX0" fmla="*/ 0 w 2538718"/>
                <a:gd name="connsiteY0" fmla="*/ 1104343 h 2208685"/>
                <a:gd name="connsiteX1" fmla="*/ 552171 w 2538718"/>
                <a:gd name="connsiteY1" fmla="*/ 1 h 2208685"/>
                <a:gd name="connsiteX2" fmla="*/ 1986547 w 2538718"/>
                <a:gd name="connsiteY2" fmla="*/ 1 h 2208685"/>
                <a:gd name="connsiteX3" fmla="*/ 2538718 w 2538718"/>
                <a:gd name="connsiteY3" fmla="*/ 1104343 h 2208685"/>
                <a:gd name="connsiteX4" fmla="*/ 1986547 w 2538718"/>
                <a:gd name="connsiteY4" fmla="*/ 2208684 h 2208685"/>
                <a:gd name="connsiteX5" fmla="*/ 552171 w 2538718"/>
                <a:gd name="connsiteY5" fmla="*/ 2208684 h 2208685"/>
                <a:gd name="connsiteX6" fmla="*/ 0 w 2538718"/>
                <a:gd name="connsiteY6" fmla="*/ 1104343 h 220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8718" h="2208685">
                  <a:moveTo>
                    <a:pt x="1269358" y="0"/>
                  </a:moveTo>
                  <a:lnTo>
                    <a:pt x="2538716" y="480389"/>
                  </a:lnTo>
                  <a:lnTo>
                    <a:pt x="2538716" y="1728296"/>
                  </a:lnTo>
                  <a:lnTo>
                    <a:pt x="1269358" y="2208685"/>
                  </a:lnTo>
                  <a:lnTo>
                    <a:pt x="2" y="1728296"/>
                  </a:lnTo>
                  <a:lnTo>
                    <a:pt x="2" y="480389"/>
                  </a:lnTo>
                  <a:lnTo>
                    <a:pt x="1269358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4187" tIns="395618" rIns="344188" bIns="395617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Newton Euler </a:t>
              </a:r>
              <a:endParaRPr lang="en-US" sz="2800" b="1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232200" y="39763180"/>
              <a:ext cx="2290630" cy="2538719"/>
            </a:xfrm>
            <a:custGeom>
              <a:avLst/>
              <a:gdLst>
                <a:gd name="connsiteX0" fmla="*/ 0 w 2538718"/>
                <a:gd name="connsiteY0" fmla="*/ 1104343 h 2208685"/>
                <a:gd name="connsiteX1" fmla="*/ 552171 w 2538718"/>
                <a:gd name="connsiteY1" fmla="*/ 1 h 2208685"/>
                <a:gd name="connsiteX2" fmla="*/ 1986547 w 2538718"/>
                <a:gd name="connsiteY2" fmla="*/ 1 h 2208685"/>
                <a:gd name="connsiteX3" fmla="*/ 2538718 w 2538718"/>
                <a:gd name="connsiteY3" fmla="*/ 1104343 h 2208685"/>
                <a:gd name="connsiteX4" fmla="*/ 1986547 w 2538718"/>
                <a:gd name="connsiteY4" fmla="*/ 2208684 h 2208685"/>
                <a:gd name="connsiteX5" fmla="*/ 552171 w 2538718"/>
                <a:gd name="connsiteY5" fmla="*/ 2208684 h 2208685"/>
                <a:gd name="connsiteX6" fmla="*/ 0 w 2538718"/>
                <a:gd name="connsiteY6" fmla="*/ 1104343 h 220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8718" h="2208685">
                  <a:moveTo>
                    <a:pt x="1269358" y="0"/>
                  </a:moveTo>
                  <a:lnTo>
                    <a:pt x="2538716" y="480389"/>
                  </a:lnTo>
                  <a:lnTo>
                    <a:pt x="2538716" y="1728296"/>
                  </a:lnTo>
                  <a:lnTo>
                    <a:pt x="1269358" y="2208685"/>
                  </a:lnTo>
                  <a:lnTo>
                    <a:pt x="2" y="1728296"/>
                  </a:lnTo>
                  <a:lnTo>
                    <a:pt x="2" y="480389"/>
                  </a:lnTo>
                  <a:lnTo>
                    <a:pt x="1269358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0867" tIns="502298" rIns="450868" bIns="502297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Each link is treated separately</a:t>
              </a:r>
              <a:endParaRPr lang="en-US" sz="2800" b="1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06079" y="39763180"/>
              <a:ext cx="2290630" cy="2538719"/>
            </a:xfrm>
            <a:custGeom>
              <a:avLst/>
              <a:gdLst>
                <a:gd name="connsiteX0" fmla="*/ 0 w 2538718"/>
                <a:gd name="connsiteY0" fmla="*/ 1104343 h 2208685"/>
                <a:gd name="connsiteX1" fmla="*/ 552171 w 2538718"/>
                <a:gd name="connsiteY1" fmla="*/ 1 h 2208685"/>
                <a:gd name="connsiteX2" fmla="*/ 1986547 w 2538718"/>
                <a:gd name="connsiteY2" fmla="*/ 1 h 2208685"/>
                <a:gd name="connsiteX3" fmla="*/ 2538718 w 2538718"/>
                <a:gd name="connsiteY3" fmla="*/ 1104343 h 2208685"/>
                <a:gd name="connsiteX4" fmla="*/ 1986547 w 2538718"/>
                <a:gd name="connsiteY4" fmla="*/ 2208684 h 2208685"/>
                <a:gd name="connsiteX5" fmla="*/ 552171 w 2538718"/>
                <a:gd name="connsiteY5" fmla="*/ 2208684 h 2208685"/>
                <a:gd name="connsiteX6" fmla="*/ 0 w 2538718"/>
                <a:gd name="connsiteY6" fmla="*/ 1104343 h 220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8718" h="2208685">
                  <a:moveTo>
                    <a:pt x="1269358" y="0"/>
                  </a:moveTo>
                  <a:lnTo>
                    <a:pt x="2538716" y="480389"/>
                  </a:lnTo>
                  <a:lnTo>
                    <a:pt x="2538716" y="1728296"/>
                  </a:lnTo>
                  <a:lnTo>
                    <a:pt x="1269358" y="2208685"/>
                  </a:lnTo>
                  <a:lnTo>
                    <a:pt x="2" y="1728296"/>
                  </a:lnTo>
                  <a:lnTo>
                    <a:pt x="2" y="480389"/>
                  </a:lnTo>
                  <a:lnTo>
                    <a:pt x="1269358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4187" tIns="395618" rIns="344188" bIns="395617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The robotic arm is treated as a whole.</a:t>
              </a:r>
              <a:endParaRPr lang="en-US" sz="2300" b="1" kern="1200" dirty="0"/>
            </a:p>
          </p:txBody>
        </p:sp>
        <p:grpSp>
          <p:nvGrpSpPr>
            <p:cNvPr id="189" name="مجموعة 188"/>
            <p:cNvGrpSpPr/>
            <p:nvPr/>
          </p:nvGrpSpPr>
          <p:grpSpPr>
            <a:xfrm>
              <a:off x="254005" y="38176316"/>
              <a:ext cx="6290799" cy="3720014"/>
              <a:chOff x="-12121775" y="45736207"/>
              <a:chExt cx="6065756" cy="3720014"/>
            </a:xfrm>
          </p:grpSpPr>
          <p:sp>
            <p:nvSpPr>
              <p:cNvPr id="284" name="سهم دائري 6"/>
              <p:cNvSpPr/>
              <p:nvPr/>
            </p:nvSpPr>
            <p:spPr>
              <a:xfrm rot="18477999" flipH="1">
                <a:off x="-12406433" y="46359165"/>
                <a:ext cx="3381714" cy="2812398"/>
              </a:xfrm>
              <a:prstGeom prst="circularArrow">
                <a:avLst>
                  <a:gd name="adj1" fmla="val 4688"/>
                  <a:gd name="adj2" fmla="val 299029"/>
                  <a:gd name="adj3" fmla="val 2593511"/>
                  <a:gd name="adj4" fmla="val 15703714"/>
                  <a:gd name="adj5" fmla="val 5469"/>
                </a:avLst>
              </a:prstGeom>
              <a:gradFill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4" name="سهم دائري 6"/>
              <p:cNvSpPr/>
              <p:nvPr/>
            </p:nvSpPr>
            <p:spPr>
              <a:xfrm>
                <a:off x="-9437735" y="45736207"/>
                <a:ext cx="3381716" cy="2812396"/>
              </a:xfrm>
              <a:prstGeom prst="circularArrow">
                <a:avLst>
                  <a:gd name="adj1" fmla="val 4688"/>
                  <a:gd name="adj2" fmla="val 299029"/>
                  <a:gd name="adj3" fmla="val 2593511"/>
                  <a:gd name="adj4" fmla="val 15703714"/>
                  <a:gd name="adj5" fmla="val 5469"/>
                </a:avLst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grpSp>
        <p:nvGrpSpPr>
          <p:cNvPr id="187" name="مجموعة 186"/>
          <p:cNvGrpSpPr/>
          <p:nvPr/>
        </p:nvGrpSpPr>
        <p:grpSpPr>
          <a:xfrm>
            <a:off x="14721533" y="36818996"/>
            <a:ext cx="9175248" cy="6386404"/>
            <a:chOff x="9915481" y="32595331"/>
            <a:chExt cx="9247212" cy="7175120"/>
          </a:xfrm>
        </p:grpSpPr>
        <p:graphicFrame>
          <p:nvGraphicFramePr>
            <p:cNvPr id="289" name="Diagram 288">
              <a:extLst>
                <a:ext uri="{FF2B5EF4-FFF2-40B4-BE49-F238E27FC236}">
                  <a16:creationId xmlns:a16="http://schemas.microsoft.com/office/drawing/2014/main" id="{4C69C66A-EE62-44A9-9F51-06BF8F1B8A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9052084"/>
                </p:ext>
              </p:extLst>
            </p:nvPr>
          </p:nvGraphicFramePr>
          <p:xfrm>
            <a:off x="10058357" y="33747160"/>
            <a:ext cx="5875552" cy="6023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  <p:graphicFrame>
          <p:nvGraphicFramePr>
            <p:cNvPr id="288" name="Diagram 287">
              <a:extLst>
                <a:ext uri="{FF2B5EF4-FFF2-40B4-BE49-F238E27FC236}">
                  <a16:creationId xmlns:a16="http://schemas.microsoft.com/office/drawing/2014/main" id="{4126627E-033E-4D48-8DA5-5508167D95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11102212"/>
                </p:ext>
              </p:extLst>
            </p:nvPr>
          </p:nvGraphicFramePr>
          <p:xfrm>
            <a:off x="16151973" y="34120279"/>
            <a:ext cx="2960668" cy="33722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" r:lo="rId22" r:qs="rId23" r:cs="rId24"/>
            </a:graphicData>
          </a:graphic>
        </p:graphicFrame>
        <p:sp>
          <p:nvSpPr>
            <p:cNvPr id="287" name="TextBox 286"/>
            <p:cNvSpPr txBox="1"/>
            <p:nvPr/>
          </p:nvSpPr>
          <p:spPr>
            <a:xfrm>
              <a:off x="9915481" y="32595331"/>
              <a:ext cx="9247212" cy="795264"/>
            </a:xfrm>
            <a:prstGeom prst="rect">
              <a:avLst/>
            </a:prstGeom>
            <a:gradFill flip="none" rotWithShape="1">
              <a:gsLst>
                <a:gs pos="94000">
                  <a:srgbClr val="FFFF00"/>
                </a:gs>
                <a:gs pos="7000">
                  <a:schemeClr val="accent6">
                    <a:lumMod val="67000"/>
                  </a:schemeClr>
                </a:gs>
                <a:gs pos="29000">
                  <a:schemeClr val="accent6">
                    <a:lumMod val="97000"/>
                    <a:lumOff val="3000"/>
                  </a:schemeClr>
                </a:gs>
                <a:gs pos="48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spPr>
          <p:txBody>
            <a:bodyPr wrap="square" lIns="91405" tIns="45700" rIns="91405" bIns="45700" rtlCol="0">
              <a:spAutoFit/>
            </a:bodyPr>
            <a:lstStyle/>
            <a:p>
              <a:pPr algn="ctr"/>
              <a:r>
                <a:rPr lang="en-US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OPENED </a:t>
              </a:r>
              <a:r>
                <a:rPr lang="en-US" sz="4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VS CLOSED LOOP</a:t>
              </a:r>
            </a:p>
          </p:txBody>
        </p:sp>
      </p:grpSp>
      <p:sp>
        <p:nvSpPr>
          <p:cNvPr id="366" name="مستطيل 31"/>
          <p:cNvSpPr/>
          <p:nvPr/>
        </p:nvSpPr>
        <p:spPr>
          <a:xfrm rot="21217093">
            <a:off x="20058186" y="12613836"/>
            <a:ext cx="2839377" cy="1063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5" tIns="45700" rIns="91405" bIns="45700" rtlCol="1" anchor="ctr"/>
          <a:lstStyle/>
          <a:p>
            <a:pPr algn="ctr"/>
            <a:r>
              <a:rPr lang="en-US" sz="6100" dirty="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	</a:t>
            </a:r>
            <a:r>
              <a:rPr lang="en-US" sz="4000" dirty="0">
                <a:ln>
                  <a:solidFill>
                    <a:schemeClr val="bg2">
                      <a:lumMod val="75000"/>
                    </a:schemeClr>
                  </a:solidFill>
                </a:ln>
              </a:rPr>
              <a:t>PID</a:t>
            </a:r>
            <a:endParaRPr lang="ar-EG" sz="4000" dirty="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47" name="وتر 46"/>
          <p:cNvSpPr/>
          <p:nvPr/>
        </p:nvSpPr>
        <p:spPr>
          <a:xfrm rot="6735656">
            <a:off x="11657179" y="3787475"/>
            <a:ext cx="7131323" cy="7241235"/>
          </a:xfrm>
          <a:prstGeom prst="cho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1893" tIns="215942" rIns="431893" bIns="215942" rtlCol="1" anchor="ctr"/>
          <a:lstStyle/>
          <a:p>
            <a:pPr algn="ctr"/>
            <a:endParaRPr lang="ar-EG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55" name="شكل بيضاوي 54"/>
          <p:cNvSpPr/>
          <p:nvPr/>
        </p:nvSpPr>
        <p:spPr>
          <a:xfrm rot="20821024">
            <a:off x="12718767" y="5483823"/>
            <a:ext cx="1354661" cy="17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1" anchor="ctr"/>
          <a:lstStyle/>
          <a:p>
            <a:pPr algn="ctr"/>
            <a:endParaRPr lang="ar-EG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134" name="شكل بيضاوي 54"/>
          <p:cNvSpPr/>
          <p:nvPr/>
        </p:nvSpPr>
        <p:spPr>
          <a:xfrm rot="20821024">
            <a:off x="16125517" y="5381627"/>
            <a:ext cx="1354661" cy="17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1" anchor="ctr"/>
          <a:lstStyle/>
          <a:p>
            <a:pPr algn="ctr"/>
            <a:endParaRPr lang="ar-EG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325" name="قمر 118"/>
          <p:cNvSpPr/>
          <p:nvPr/>
        </p:nvSpPr>
        <p:spPr>
          <a:xfrm rot="3792255" flipH="1">
            <a:off x="23043034" y="11527843"/>
            <a:ext cx="1086222" cy="2301733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54" tIns="216027" rIns="432054" bIns="216027" rtlCol="1" anchor="ctr"/>
          <a:lstStyle/>
          <a:p>
            <a:pPr algn="ctr"/>
            <a:endParaRPr lang="ar-EG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367" name="مستطيل 31"/>
          <p:cNvSpPr/>
          <p:nvPr/>
        </p:nvSpPr>
        <p:spPr>
          <a:xfrm rot="3725717">
            <a:off x="17943446" y="11231060"/>
            <a:ext cx="2942913" cy="11826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5" tIns="45700" rIns="91405" bIns="45700" rtlCol="1" anchor="ctr"/>
          <a:lstStyle/>
          <a:p>
            <a:pPr algn="ctr"/>
            <a:endParaRPr lang="ar-EG" sz="6100" dirty="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297" name="مستطيل 31"/>
          <p:cNvSpPr/>
          <p:nvPr/>
        </p:nvSpPr>
        <p:spPr>
          <a:xfrm rot="19546937" flipH="1">
            <a:off x="8030886" y="11150174"/>
            <a:ext cx="3615383" cy="12568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sz="6100" dirty="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5015665" flipH="1" flipV="1">
            <a:off x="-73313" y="12411780"/>
            <a:ext cx="908626" cy="717935"/>
          </a:xfrm>
          <a:prstGeom prst="rect">
            <a:avLst/>
          </a:prstGeom>
        </p:spPr>
      </p:pic>
      <p:sp>
        <p:nvSpPr>
          <p:cNvPr id="172" name="شكل حر 4"/>
          <p:cNvSpPr/>
          <p:nvPr/>
        </p:nvSpPr>
        <p:spPr>
          <a:xfrm>
            <a:off x="-143791" y="12101446"/>
            <a:ext cx="5604612" cy="4781544"/>
          </a:xfrm>
          <a:custGeom>
            <a:avLst/>
            <a:gdLst>
              <a:gd name="connsiteX0" fmla="*/ 4310441 w 5760720"/>
              <a:gd name="connsiteY0" fmla="*/ 1459044 h 5760720"/>
              <a:gd name="connsiteX1" fmla="*/ 5160342 w 5760720"/>
              <a:gd name="connsiteY1" fmla="*/ 1202900 h 5760720"/>
              <a:gd name="connsiteX2" fmla="*/ 5473074 w 5760720"/>
              <a:gd name="connsiteY2" fmla="*/ 1744568 h 5760720"/>
              <a:gd name="connsiteX3" fmla="*/ 4826297 w 5760720"/>
              <a:gd name="connsiteY3" fmla="*/ 2352531 h 5760720"/>
              <a:gd name="connsiteX4" fmla="*/ 4826297 w 5760720"/>
              <a:gd name="connsiteY4" fmla="*/ 3408189 h 5760720"/>
              <a:gd name="connsiteX5" fmla="*/ 5473074 w 5760720"/>
              <a:gd name="connsiteY5" fmla="*/ 4016152 h 5760720"/>
              <a:gd name="connsiteX6" fmla="*/ 5160342 w 5760720"/>
              <a:gd name="connsiteY6" fmla="*/ 4557820 h 5760720"/>
              <a:gd name="connsiteX7" fmla="*/ 4310441 w 5760720"/>
              <a:gd name="connsiteY7" fmla="*/ 4301676 h 5760720"/>
              <a:gd name="connsiteX8" fmla="*/ 3396214 w 5760720"/>
              <a:gd name="connsiteY8" fmla="*/ 4829505 h 5760720"/>
              <a:gd name="connsiteX9" fmla="*/ 3193092 w 5760720"/>
              <a:gd name="connsiteY9" fmla="*/ 5693613 h 5760720"/>
              <a:gd name="connsiteX10" fmla="*/ 2567628 w 5760720"/>
              <a:gd name="connsiteY10" fmla="*/ 5693613 h 5760720"/>
              <a:gd name="connsiteX11" fmla="*/ 2364505 w 5760720"/>
              <a:gd name="connsiteY11" fmla="*/ 4829505 h 5760720"/>
              <a:gd name="connsiteX12" fmla="*/ 1450278 w 5760720"/>
              <a:gd name="connsiteY12" fmla="*/ 4301676 h 5760720"/>
              <a:gd name="connsiteX13" fmla="*/ 600378 w 5760720"/>
              <a:gd name="connsiteY13" fmla="*/ 4557820 h 5760720"/>
              <a:gd name="connsiteX14" fmla="*/ 287646 w 5760720"/>
              <a:gd name="connsiteY14" fmla="*/ 4016152 h 5760720"/>
              <a:gd name="connsiteX15" fmla="*/ 934423 w 5760720"/>
              <a:gd name="connsiteY15" fmla="*/ 3408189 h 5760720"/>
              <a:gd name="connsiteX16" fmla="*/ 934423 w 5760720"/>
              <a:gd name="connsiteY16" fmla="*/ 2352531 h 5760720"/>
              <a:gd name="connsiteX17" fmla="*/ 287646 w 5760720"/>
              <a:gd name="connsiteY17" fmla="*/ 1744568 h 5760720"/>
              <a:gd name="connsiteX18" fmla="*/ 600378 w 5760720"/>
              <a:gd name="connsiteY18" fmla="*/ 1202900 h 5760720"/>
              <a:gd name="connsiteX19" fmla="*/ 1450279 w 5760720"/>
              <a:gd name="connsiteY19" fmla="*/ 1459044 h 5760720"/>
              <a:gd name="connsiteX20" fmla="*/ 2364506 w 5760720"/>
              <a:gd name="connsiteY20" fmla="*/ 931215 h 5760720"/>
              <a:gd name="connsiteX21" fmla="*/ 2567628 w 5760720"/>
              <a:gd name="connsiteY21" fmla="*/ 67107 h 5760720"/>
              <a:gd name="connsiteX22" fmla="*/ 3193092 w 5760720"/>
              <a:gd name="connsiteY22" fmla="*/ 67107 h 5760720"/>
              <a:gd name="connsiteX23" fmla="*/ 3396215 w 5760720"/>
              <a:gd name="connsiteY23" fmla="*/ 931215 h 5760720"/>
              <a:gd name="connsiteX24" fmla="*/ 4310442 w 5760720"/>
              <a:gd name="connsiteY24" fmla="*/ 1459044 h 5760720"/>
              <a:gd name="connsiteX25" fmla="*/ 4310441 w 5760720"/>
              <a:gd name="connsiteY25" fmla="*/ 1459044 h 576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60720" h="5760720">
                <a:moveTo>
                  <a:pt x="4310441" y="1459044"/>
                </a:moveTo>
                <a:lnTo>
                  <a:pt x="5160342" y="1202900"/>
                </a:lnTo>
                <a:lnTo>
                  <a:pt x="5473074" y="1744568"/>
                </a:lnTo>
                <a:lnTo>
                  <a:pt x="4826297" y="2352531"/>
                </a:lnTo>
                <a:cubicBezTo>
                  <a:pt x="4920051" y="2698172"/>
                  <a:pt x="4920051" y="3062548"/>
                  <a:pt x="4826297" y="3408189"/>
                </a:cubicBezTo>
                <a:lnTo>
                  <a:pt x="5473074" y="4016152"/>
                </a:lnTo>
                <a:lnTo>
                  <a:pt x="5160342" y="4557820"/>
                </a:lnTo>
                <a:lnTo>
                  <a:pt x="4310441" y="4301676"/>
                </a:lnTo>
                <a:cubicBezTo>
                  <a:pt x="4057984" y="4555690"/>
                  <a:pt x="3742426" y="4737878"/>
                  <a:pt x="3396214" y="4829505"/>
                </a:cubicBezTo>
                <a:lnTo>
                  <a:pt x="3193092" y="5693613"/>
                </a:lnTo>
                <a:lnTo>
                  <a:pt x="2567628" y="5693613"/>
                </a:lnTo>
                <a:lnTo>
                  <a:pt x="2364505" y="4829505"/>
                </a:lnTo>
                <a:cubicBezTo>
                  <a:pt x="2018294" y="4737878"/>
                  <a:pt x="1702735" y="4555690"/>
                  <a:pt x="1450278" y="4301676"/>
                </a:cubicBezTo>
                <a:lnTo>
                  <a:pt x="600378" y="4557820"/>
                </a:lnTo>
                <a:lnTo>
                  <a:pt x="287646" y="4016152"/>
                </a:lnTo>
                <a:lnTo>
                  <a:pt x="934423" y="3408189"/>
                </a:lnTo>
                <a:cubicBezTo>
                  <a:pt x="840669" y="3062548"/>
                  <a:pt x="840669" y="2698172"/>
                  <a:pt x="934423" y="2352531"/>
                </a:cubicBezTo>
                <a:lnTo>
                  <a:pt x="287646" y="1744568"/>
                </a:lnTo>
                <a:lnTo>
                  <a:pt x="600378" y="1202900"/>
                </a:lnTo>
                <a:lnTo>
                  <a:pt x="1450279" y="1459044"/>
                </a:lnTo>
                <a:cubicBezTo>
                  <a:pt x="1702736" y="1205030"/>
                  <a:pt x="2018294" y="1022842"/>
                  <a:pt x="2364506" y="931215"/>
                </a:cubicBezTo>
                <a:lnTo>
                  <a:pt x="2567628" y="67107"/>
                </a:lnTo>
                <a:lnTo>
                  <a:pt x="3193092" y="67107"/>
                </a:lnTo>
                <a:lnTo>
                  <a:pt x="3396215" y="931215"/>
                </a:lnTo>
                <a:cubicBezTo>
                  <a:pt x="3742426" y="1022842"/>
                  <a:pt x="4057985" y="1205030"/>
                  <a:pt x="4310442" y="1459044"/>
                </a:cubicBezTo>
                <a:lnTo>
                  <a:pt x="4310441" y="1459044"/>
                </a:lnTo>
                <a:close/>
              </a:path>
            </a:pathLst>
          </a:custGeom>
          <a:blipFill>
            <a:blip r:embed="rId27">
              <a:lum contrast="-10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2247" tIns="1541007" rIns="1532247" bIns="1541007" numCol="1" spcCol="1271" anchor="ctr" anchorCtr="0">
            <a:noAutofit/>
          </a:bodyPr>
          <a:lstStyle/>
          <a:p>
            <a:pPr algn="ctr" defTabSz="28881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EG" sz="38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Rancho Robotic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arm</a:t>
            </a:r>
          </a:p>
          <a:p>
            <a:pPr algn="ctr" defTabSz="28881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(IN 1963) which  Help the disabled </a:t>
            </a:r>
            <a:endParaRPr lang="ar-EG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6533" y="9940142"/>
            <a:ext cx="2970413" cy="24786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8955429">
            <a:off x="205640" y="12090662"/>
            <a:ext cx="641586" cy="219819"/>
          </a:xfrm>
          <a:prstGeom prst="rect">
            <a:avLst/>
          </a:prstGeom>
        </p:spPr>
      </p:pic>
      <p:sp>
        <p:nvSpPr>
          <p:cNvPr id="171" name="شكل حر 3"/>
          <p:cNvSpPr/>
          <p:nvPr/>
        </p:nvSpPr>
        <p:spPr>
          <a:xfrm>
            <a:off x="526433" y="16321754"/>
            <a:ext cx="5903454" cy="5321316"/>
          </a:xfrm>
          <a:custGeom>
            <a:avLst/>
            <a:gdLst>
              <a:gd name="connsiteX0" fmla="*/ 5622353 w 7920990"/>
              <a:gd name="connsiteY0" fmla="*/ 1262910 h 7920990"/>
              <a:gd name="connsiteX1" fmla="*/ 6238480 w 7920990"/>
              <a:gd name="connsiteY1" fmla="*/ 745891 h 7920990"/>
              <a:gd name="connsiteX2" fmla="*/ 6730694 w 7920990"/>
              <a:gd name="connsiteY2" fmla="*/ 1158908 h 7920990"/>
              <a:gd name="connsiteX3" fmla="*/ 6328519 w 7920990"/>
              <a:gd name="connsiteY3" fmla="*/ 1855454 h 7920990"/>
              <a:gd name="connsiteX4" fmla="*/ 6967526 w 7920990"/>
              <a:gd name="connsiteY4" fmla="*/ 2962246 h 7920990"/>
              <a:gd name="connsiteX5" fmla="*/ 7771840 w 7920990"/>
              <a:gd name="connsiteY5" fmla="*/ 2962226 h 7920990"/>
              <a:gd name="connsiteX6" fmla="*/ 7883416 w 7920990"/>
              <a:gd name="connsiteY6" fmla="*/ 3595004 h 7920990"/>
              <a:gd name="connsiteX7" fmla="*/ 7127601 w 7920990"/>
              <a:gd name="connsiteY7" fmla="*/ 3870076 h 7920990"/>
              <a:gd name="connsiteX8" fmla="*/ 6905676 w 7920990"/>
              <a:gd name="connsiteY8" fmla="*/ 5128674 h 7920990"/>
              <a:gd name="connsiteX9" fmla="*/ 7521830 w 7920990"/>
              <a:gd name="connsiteY9" fmla="*/ 5645662 h 7920990"/>
              <a:gd name="connsiteX10" fmla="*/ 7200560 w 7920990"/>
              <a:gd name="connsiteY10" fmla="*/ 6202118 h 7920990"/>
              <a:gd name="connsiteX11" fmla="*/ 6444759 w 7920990"/>
              <a:gd name="connsiteY11" fmla="*/ 5927007 h 7920990"/>
              <a:gd name="connsiteX12" fmla="*/ 5465744 w 7920990"/>
              <a:gd name="connsiteY12" fmla="*/ 6748499 h 7920990"/>
              <a:gd name="connsiteX13" fmla="*/ 5605431 w 7920990"/>
              <a:gd name="connsiteY13" fmla="*/ 7540590 h 7920990"/>
              <a:gd name="connsiteX14" fmla="*/ 5001641 w 7920990"/>
              <a:gd name="connsiteY14" fmla="*/ 7760352 h 7920990"/>
              <a:gd name="connsiteX15" fmla="*/ 4599502 w 7920990"/>
              <a:gd name="connsiteY15" fmla="*/ 7063784 h 7920990"/>
              <a:gd name="connsiteX16" fmla="*/ 3321488 w 7920990"/>
              <a:gd name="connsiteY16" fmla="*/ 7063784 h 7920990"/>
              <a:gd name="connsiteX17" fmla="*/ 2919349 w 7920990"/>
              <a:gd name="connsiteY17" fmla="*/ 7760352 h 7920990"/>
              <a:gd name="connsiteX18" fmla="*/ 2315559 w 7920990"/>
              <a:gd name="connsiteY18" fmla="*/ 7540590 h 7920990"/>
              <a:gd name="connsiteX19" fmla="*/ 2455247 w 7920990"/>
              <a:gd name="connsiteY19" fmla="*/ 6748498 h 7920990"/>
              <a:gd name="connsiteX20" fmla="*/ 1476231 w 7920990"/>
              <a:gd name="connsiteY20" fmla="*/ 5927007 h 7920990"/>
              <a:gd name="connsiteX21" fmla="*/ 720430 w 7920990"/>
              <a:gd name="connsiteY21" fmla="*/ 6202118 h 7920990"/>
              <a:gd name="connsiteX22" fmla="*/ 399160 w 7920990"/>
              <a:gd name="connsiteY22" fmla="*/ 5645662 h 7920990"/>
              <a:gd name="connsiteX23" fmla="*/ 1015314 w 7920990"/>
              <a:gd name="connsiteY23" fmla="*/ 5128675 h 7920990"/>
              <a:gd name="connsiteX24" fmla="*/ 793389 w 7920990"/>
              <a:gd name="connsiteY24" fmla="*/ 3870077 h 7920990"/>
              <a:gd name="connsiteX25" fmla="*/ 37574 w 7920990"/>
              <a:gd name="connsiteY25" fmla="*/ 3595004 h 7920990"/>
              <a:gd name="connsiteX26" fmla="*/ 149150 w 7920990"/>
              <a:gd name="connsiteY26" fmla="*/ 2962226 h 7920990"/>
              <a:gd name="connsiteX27" fmla="*/ 953464 w 7920990"/>
              <a:gd name="connsiteY27" fmla="*/ 2962247 h 7920990"/>
              <a:gd name="connsiteX28" fmla="*/ 1592471 w 7920990"/>
              <a:gd name="connsiteY28" fmla="*/ 1855454 h 7920990"/>
              <a:gd name="connsiteX29" fmla="*/ 1190296 w 7920990"/>
              <a:gd name="connsiteY29" fmla="*/ 1158908 h 7920990"/>
              <a:gd name="connsiteX30" fmla="*/ 1682510 w 7920990"/>
              <a:gd name="connsiteY30" fmla="*/ 745891 h 7920990"/>
              <a:gd name="connsiteX31" fmla="*/ 2298637 w 7920990"/>
              <a:gd name="connsiteY31" fmla="*/ 1262910 h 7920990"/>
              <a:gd name="connsiteX32" fmla="*/ 3499577 w 7920990"/>
              <a:gd name="connsiteY32" fmla="*/ 825803 h 7920990"/>
              <a:gd name="connsiteX33" fmla="*/ 3639225 w 7920990"/>
              <a:gd name="connsiteY33" fmla="*/ 33705 h 7920990"/>
              <a:gd name="connsiteX34" fmla="*/ 4281765 w 7920990"/>
              <a:gd name="connsiteY34" fmla="*/ 33705 h 7920990"/>
              <a:gd name="connsiteX35" fmla="*/ 4421412 w 7920990"/>
              <a:gd name="connsiteY35" fmla="*/ 825804 h 7920990"/>
              <a:gd name="connsiteX36" fmla="*/ 5622352 w 7920990"/>
              <a:gd name="connsiteY36" fmla="*/ 1262910 h 7920990"/>
              <a:gd name="connsiteX37" fmla="*/ 5622353 w 7920990"/>
              <a:gd name="connsiteY37" fmla="*/ 1262910 h 792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0990" h="7920990">
                <a:moveTo>
                  <a:pt x="5622353" y="1262910"/>
                </a:moveTo>
                <a:lnTo>
                  <a:pt x="6238480" y="745891"/>
                </a:lnTo>
                <a:lnTo>
                  <a:pt x="6730694" y="1158908"/>
                </a:lnTo>
                <a:lnTo>
                  <a:pt x="6328519" y="1855454"/>
                </a:lnTo>
                <a:cubicBezTo>
                  <a:pt x="6614489" y="2177150"/>
                  <a:pt x="6831914" y="2553741"/>
                  <a:pt x="6967526" y="2962246"/>
                </a:cubicBezTo>
                <a:lnTo>
                  <a:pt x="7771840" y="2962226"/>
                </a:lnTo>
                <a:lnTo>
                  <a:pt x="7883416" y="3595004"/>
                </a:lnTo>
                <a:lnTo>
                  <a:pt x="7127601" y="3870076"/>
                </a:lnTo>
                <a:cubicBezTo>
                  <a:pt x="7139884" y="4300328"/>
                  <a:pt x="7064374" y="4728571"/>
                  <a:pt x="6905676" y="5128674"/>
                </a:cubicBezTo>
                <a:lnTo>
                  <a:pt x="7521830" y="5645662"/>
                </a:lnTo>
                <a:lnTo>
                  <a:pt x="7200560" y="6202118"/>
                </a:lnTo>
                <a:lnTo>
                  <a:pt x="6444759" y="5927007"/>
                </a:lnTo>
                <a:cubicBezTo>
                  <a:pt x="6177608" y="6264495"/>
                  <a:pt x="5844494" y="6544010"/>
                  <a:pt x="5465744" y="6748499"/>
                </a:cubicBezTo>
                <a:lnTo>
                  <a:pt x="5605431" y="7540590"/>
                </a:lnTo>
                <a:lnTo>
                  <a:pt x="5001641" y="7760352"/>
                </a:lnTo>
                <a:lnTo>
                  <a:pt x="4599502" y="7063784"/>
                </a:lnTo>
                <a:cubicBezTo>
                  <a:pt x="4177920" y="7150593"/>
                  <a:pt x="3743070" y="7150593"/>
                  <a:pt x="3321488" y="7063784"/>
                </a:cubicBezTo>
                <a:lnTo>
                  <a:pt x="2919349" y="7760352"/>
                </a:lnTo>
                <a:lnTo>
                  <a:pt x="2315559" y="7540590"/>
                </a:lnTo>
                <a:lnTo>
                  <a:pt x="2455247" y="6748498"/>
                </a:lnTo>
                <a:cubicBezTo>
                  <a:pt x="2076496" y="6544010"/>
                  <a:pt x="1743382" y="6264494"/>
                  <a:pt x="1476231" y="5927007"/>
                </a:cubicBezTo>
                <a:lnTo>
                  <a:pt x="720430" y="6202118"/>
                </a:lnTo>
                <a:lnTo>
                  <a:pt x="399160" y="5645662"/>
                </a:lnTo>
                <a:lnTo>
                  <a:pt x="1015314" y="5128675"/>
                </a:lnTo>
                <a:cubicBezTo>
                  <a:pt x="856617" y="4728572"/>
                  <a:pt x="781106" y="4300329"/>
                  <a:pt x="793389" y="3870077"/>
                </a:cubicBezTo>
                <a:lnTo>
                  <a:pt x="37574" y="3595004"/>
                </a:lnTo>
                <a:lnTo>
                  <a:pt x="149150" y="2962226"/>
                </a:lnTo>
                <a:lnTo>
                  <a:pt x="953464" y="2962247"/>
                </a:lnTo>
                <a:cubicBezTo>
                  <a:pt x="1089076" y="2553741"/>
                  <a:pt x="1306501" y="2177151"/>
                  <a:pt x="1592471" y="1855454"/>
                </a:cubicBezTo>
                <a:lnTo>
                  <a:pt x="1190296" y="1158908"/>
                </a:lnTo>
                <a:lnTo>
                  <a:pt x="1682510" y="745891"/>
                </a:lnTo>
                <a:lnTo>
                  <a:pt x="2298637" y="1262910"/>
                </a:lnTo>
                <a:cubicBezTo>
                  <a:pt x="2665104" y="1037146"/>
                  <a:pt x="3073729" y="888419"/>
                  <a:pt x="3499577" y="825803"/>
                </a:cubicBezTo>
                <a:lnTo>
                  <a:pt x="3639225" y="33705"/>
                </a:lnTo>
                <a:lnTo>
                  <a:pt x="4281765" y="33705"/>
                </a:lnTo>
                <a:lnTo>
                  <a:pt x="4421412" y="825804"/>
                </a:lnTo>
                <a:cubicBezTo>
                  <a:pt x="4847260" y="888420"/>
                  <a:pt x="5255885" y="1037147"/>
                  <a:pt x="5622352" y="1262910"/>
                </a:cubicBezTo>
                <a:lnTo>
                  <a:pt x="5622353" y="1262910"/>
                </a:lnTo>
                <a:close/>
              </a:path>
            </a:pathLst>
          </a:custGeom>
          <a:blipFill>
            <a:blip r:embed="rId30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4384" tIns="1937269" rIns="1674384" bIns="2075744" numCol="1" spcCol="1271" anchor="ctr" anchorCtr="0">
            <a:noAutofit/>
          </a:bodyPr>
          <a:lstStyle/>
          <a:p>
            <a:pPr algn="ctr" defTabSz="2888152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Silver arm </a:t>
            </a:r>
          </a:p>
          <a:p>
            <a:pPr algn="ctr" defTabSz="2888152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EG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 1974</a:t>
            </a:r>
            <a:r>
              <a:rPr lang="ar-EG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 defTabSz="2888152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Had touch sensor and </a:t>
            </a:r>
            <a:r>
              <a:rPr lang="ar-EG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pressure micro controller</a:t>
            </a:r>
            <a:endParaRPr lang="ar-EG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0" name="شكل حر 3"/>
          <p:cNvSpPr/>
          <p:nvPr/>
        </p:nvSpPr>
        <p:spPr>
          <a:xfrm>
            <a:off x="3713471" y="20334867"/>
            <a:ext cx="6240815" cy="4518262"/>
          </a:xfrm>
          <a:custGeom>
            <a:avLst/>
            <a:gdLst>
              <a:gd name="connsiteX0" fmla="*/ 5622353 w 7920990"/>
              <a:gd name="connsiteY0" fmla="*/ 1262910 h 7920990"/>
              <a:gd name="connsiteX1" fmla="*/ 6238480 w 7920990"/>
              <a:gd name="connsiteY1" fmla="*/ 745891 h 7920990"/>
              <a:gd name="connsiteX2" fmla="*/ 6730694 w 7920990"/>
              <a:gd name="connsiteY2" fmla="*/ 1158908 h 7920990"/>
              <a:gd name="connsiteX3" fmla="*/ 6328519 w 7920990"/>
              <a:gd name="connsiteY3" fmla="*/ 1855454 h 7920990"/>
              <a:gd name="connsiteX4" fmla="*/ 6967526 w 7920990"/>
              <a:gd name="connsiteY4" fmla="*/ 2962246 h 7920990"/>
              <a:gd name="connsiteX5" fmla="*/ 7771840 w 7920990"/>
              <a:gd name="connsiteY5" fmla="*/ 2962226 h 7920990"/>
              <a:gd name="connsiteX6" fmla="*/ 7883416 w 7920990"/>
              <a:gd name="connsiteY6" fmla="*/ 3595004 h 7920990"/>
              <a:gd name="connsiteX7" fmla="*/ 7127601 w 7920990"/>
              <a:gd name="connsiteY7" fmla="*/ 3870076 h 7920990"/>
              <a:gd name="connsiteX8" fmla="*/ 6905676 w 7920990"/>
              <a:gd name="connsiteY8" fmla="*/ 5128674 h 7920990"/>
              <a:gd name="connsiteX9" fmla="*/ 7521830 w 7920990"/>
              <a:gd name="connsiteY9" fmla="*/ 5645662 h 7920990"/>
              <a:gd name="connsiteX10" fmla="*/ 7200560 w 7920990"/>
              <a:gd name="connsiteY10" fmla="*/ 6202118 h 7920990"/>
              <a:gd name="connsiteX11" fmla="*/ 6444759 w 7920990"/>
              <a:gd name="connsiteY11" fmla="*/ 5927007 h 7920990"/>
              <a:gd name="connsiteX12" fmla="*/ 5465744 w 7920990"/>
              <a:gd name="connsiteY12" fmla="*/ 6748499 h 7920990"/>
              <a:gd name="connsiteX13" fmla="*/ 5605431 w 7920990"/>
              <a:gd name="connsiteY13" fmla="*/ 7540590 h 7920990"/>
              <a:gd name="connsiteX14" fmla="*/ 5001641 w 7920990"/>
              <a:gd name="connsiteY14" fmla="*/ 7760352 h 7920990"/>
              <a:gd name="connsiteX15" fmla="*/ 4599502 w 7920990"/>
              <a:gd name="connsiteY15" fmla="*/ 7063784 h 7920990"/>
              <a:gd name="connsiteX16" fmla="*/ 3321488 w 7920990"/>
              <a:gd name="connsiteY16" fmla="*/ 7063784 h 7920990"/>
              <a:gd name="connsiteX17" fmla="*/ 2919349 w 7920990"/>
              <a:gd name="connsiteY17" fmla="*/ 7760352 h 7920990"/>
              <a:gd name="connsiteX18" fmla="*/ 2315559 w 7920990"/>
              <a:gd name="connsiteY18" fmla="*/ 7540590 h 7920990"/>
              <a:gd name="connsiteX19" fmla="*/ 2455247 w 7920990"/>
              <a:gd name="connsiteY19" fmla="*/ 6748498 h 7920990"/>
              <a:gd name="connsiteX20" fmla="*/ 1476231 w 7920990"/>
              <a:gd name="connsiteY20" fmla="*/ 5927007 h 7920990"/>
              <a:gd name="connsiteX21" fmla="*/ 720430 w 7920990"/>
              <a:gd name="connsiteY21" fmla="*/ 6202118 h 7920990"/>
              <a:gd name="connsiteX22" fmla="*/ 399160 w 7920990"/>
              <a:gd name="connsiteY22" fmla="*/ 5645662 h 7920990"/>
              <a:gd name="connsiteX23" fmla="*/ 1015314 w 7920990"/>
              <a:gd name="connsiteY23" fmla="*/ 5128675 h 7920990"/>
              <a:gd name="connsiteX24" fmla="*/ 793389 w 7920990"/>
              <a:gd name="connsiteY24" fmla="*/ 3870077 h 7920990"/>
              <a:gd name="connsiteX25" fmla="*/ 37574 w 7920990"/>
              <a:gd name="connsiteY25" fmla="*/ 3595004 h 7920990"/>
              <a:gd name="connsiteX26" fmla="*/ 149150 w 7920990"/>
              <a:gd name="connsiteY26" fmla="*/ 2962226 h 7920990"/>
              <a:gd name="connsiteX27" fmla="*/ 953464 w 7920990"/>
              <a:gd name="connsiteY27" fmla="*/ 2962247 h 7920990"/>
              <a:gd name="connsiteX28" fmla="*/ 1592471 w 7920990"/>
              <a:gd name="connsiteY28" fmla="*/ 1855454 h 7920990"/>
              <a:gd name="connsiteX29" fmla="*/ 1190296 w 7920990"/>
              <a:gd name="connsiteY29" fmla="*/ 1158908 h 7920990"/>
              <a:gd name="connsiteX30" fmla="*/ 1682510 w 7920990"/>
              <a:gd name="connsiteY30" fmla="*/ 745891 h 7920990"/>
              <a:gd name="connsiteX31" fmla="*/ 2298637 w 7920990"/>
              <a:gd name="connsiteY31" fmla="*/ 1262910 h 7920990"/>
              <a:gd name="connsiteX32" fmla="*/ 3499577 w 7920990"/>
              <a:gd name="connsiteY32" fmla="*/ 825803 h 7920990"/>
              <a:gd name="connsiteX33" fmla="*/ 3639225 w 7920990"/>
              <a:gd name="connsiteY33" fmla="*/ 33705 h 7920990"/>
              <a:gd name="connsiteX34" fmla="*/ 4281765 w 7920990"/>
              <a:gd name="connsiteY34" fmla="*/ 33705 h 7920990"/>
              <a:gd name="connsiteX35" fmla="*/ 4421412 w 7920990"/>
              <a:gd name="connsiteY35" fmla="*/ 825804 h 7920990"/>
              <a:gd name="connsiteX36" fmla="*/ 5622352 w 7920990"/>
              <a:gd name="connsiteY36" fmla="*/ 1262910 h 7920990"/>
              <a:gd name="connsiteX37" fmla="*/ 5622353 w 7920990"/>
              <a:gd name="connsiteY37" fmla="*/ 1262910 h 792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20990" h="7920990">
                <a:moveTo>
                  <a:pt x="5622353" y="1262910"/>
                </a:moveTo>
                <a:lnTo>
                  <a:pt x="6238480" y="745891"/>
                </a:lnTo>
                <a:lnTo>
                  <a:pt x="6730694" y="1158908"/>
                </a:lnTo>
                <a:lnTo>
                  <a:pt x="6328519" y="1855454"/>
                </a:lnTo>
                <a:cubicBezTo>
                  <a:pt x="6614489" y="2177150"/>
                  <a:pt x="6831914" y="2553741"/>
                  <a:pt x="6967526" y="2962246"/>
                </a:cubicBezTo>
                <a:lnTo>
                  <a:pt x="7771840" y="2962226"/>
                </a:lnTo>
                <a:lnTo>
                  <a:pt x="7883416" y="3595004"/>
                </a:lnTo>
                <a:lnTo>
                  <a:pt x="7127601" y="3870076"/>
                </a:lnTo>
                <a:cubicBezTo>
                  <a:pt x="7139884" y="4300328"/>
                  <a:pt x="7064374" y="4728571"/>
                  <a:pt x="6905676" y="5128674"/>
                </a:cubicBezTo>
                <a:lnTo>
                  <a:pt x="7521830" y="5645662"/>
                </a:lnTo>
                <a:lnTo>
                  <a:pt x="7200560" y="6202118"/>
                </a:lnTo>
                <a:lnTo>
                  <a:pt x="6444759" y="5927007"/>
                </a:lnTo>
                <a:cubicBezTo>
                  <a:pt x="6177608" y="6264495"/>
                  <a:pt x="5844494" y="6544010"/>
                  <a:pt x="5465744" y="6748499"/>
                </a:cubicBezTo>
                <a:lnTo>
                  <a:pt x="5605431" y="7540590"/>
                </a:lnTo>
                <a:lnTo>
                  <a:pt x="5001641" y="7760352"/>
                </a:lnTo>
                <a:lnTo>
                  <a:pt x="4599502" y="7063784"/>
                </a:lnTo>
                <a:cubicBezTo>
                  <a:pt x="4177920" y="7150593"/>
                  <a:pt x="3743070" y="7150593"/>
                  <a:pt x="3321488" y="7063784"/>
                </a:cubicBezTo>
                <a:lnTo>
                  <a:pt x="2919349" y="7760352"/>
                </a:lnTo>
                <a:lnTo>
                  <a:pt x="2315559" y="7540590"/>
                </a:lnTo>
                <a:lnTo>
                  <a:pt x="2455247" y="6748498"/>
                </a:lnTo>
                <a:cubicBezTo>
                  <a:pt x="2076496" y="6544010"/>
                  <a:pt x="1743382" y="6264494"/>
                  <a:pt x="1476231" y="5927007"/>
                </a:cubicBezTo>
                <a:lnTo>
                  <a:pt x="720430" y="6202118"/>
                </a:lnTo>
                <a:lnTo>
                  <a:pt x="399160" y="5645662"/>
                </a:lnTo>
                <a:lnTo>
                  <a:pt x="1015314" y="5128675"/>
                </a:lnTo>
                <a:cubicBezTo>
                  <a:pt x="856617" y="4728572"/>
                  <a:pt x="781106" y="4300329"/>
                  <a:pt x="793389" y="3870077"/>
                </a:cubicBezTo>
                <a:lnTo>
                  <a:pt x="37574" y="3595004"/>
                </a:lnTo>
                <a:lnTo>
                  <a:pt x="149150" y="2962226"/>
                </a:lnTo>
                <a:lnTo>
                  <a:pt x="953464" y="2962247"/>
                </a:lnTo>
                <a:cubicBezTo>
                  <a:pt x="1089076" y="2553741"/>
                  <a:pt x="1306501" y="2177151"/>
                  <a:pt x="1592471" y="1855454"/>
                </a:cubicBezTo>
                <a:lnTo>
                  <a:pt x="1190296" y="1158908"/>
                </a:lnTo>
                <a:lnTo>
                  <a:pt x="1682510" y="745891"/>
                </a:lnTo>
                <a:lnTo>
                  <a:pt x="2298637" y="1262910"/>
                </a:lnTo>
                <a:cubicBezTo>
                  <a:pt x="2665104" y="1037146"/>
                  <a:pt x="3073729" y="888419"/>
                  <a:pt x="3499577" y="825803"/>
                </a:cubicBezTo>
                <a:lnTo>
                  <a:pt x="3639225" y="33705"/>
                </a:lnTo>
                <a:lnTo>
                  <a:pt x="4281765" y="33705"/>
                </a:lnTo>
                <a:lnTo>
                  <a:pt x="4421412" y="825804"/>
                </a:lnTo>
                <a:cubicBezTo>
                  <a:pt x="4847260" y="888420"/>
                  <a:pt x="5255885" y="1037147"/>
                  <a:pt x="5622352" y="1262910"/>
                </a:cubicBezTo>
                <a:lnTo>
                  <a:pt x="5622353" y="126291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4384" tIns="1937269" rIns="1674384" bIns="2075744" numCol="1" spcCol="1271" anchor="ctr" anchorCtr="0">
            <a:noAutofit/>
          </a:bodyPr>
          <a:lstStyle/>
          <a:p>
            <a:pPr algn="ctr" defTabSz="2888152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ar-EG" sz="2800" dirty="0">
              <a:ln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9" name="مستطيل 31"/>
          <p:cNvSpPr/>
          <p:nvPr/>
        </p:nvSpPr>
        <p:spPr>
          <a:xfrm rot="1110094" flipH="1">
            <a:off x="4717933" y="11296361"/>
            <a:ext cx="3992684" cy="1378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05" tIns="45700" rIns="91405" bIns="45700" rtlCol="1" anchor="ctr"/>
          <a:lstStyle/>
          <a:p>
            <a:pPr algn="ctr"/>
            <a:r>
              <a:rPr lang="en-US" sz="61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 </a:t>
            </a:r>
            <a:r>
              <a:rPr lang="en-US" sz="40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HISTORY</a:t>
            </a:r>
            <a:r>
              <a:rPr lang="en-US" sz="61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    </a:t>
            </a:r>
            <a:endParaRPr lang="ar-EG" sz="61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400" name="شكل بيضاوي 69"/>
          <p:cNvSpPr/>
          <p:nvPr/>
        </p:nvSpPr>
        <p:spPr>
          <a:xfrm rot="778976" flipH="1">
            <a:off x="7788665" y="11676327"/>
            <a:ext cx="1484802" cy="1653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1" anchor="ctr"/>
          <a:lstStyle/>
          <a:p>
            <a:pPr algn="ctr"/>
            <a:endParaRPr lang="ar-EG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a:endParaRPr>
          </a:p>
        </p:txBody>
      </p:sp>
      <p:grpSp>
        <p:nvGrpSpPr>
          <p:cNvPr id="401" name="Group 49"/>
          <p:cNvGrpSpPr/>
          <p:nvPr/>
        </p:nvGrpSpPr>
        <p:grpSpPr>
          <a:xfrm rot="19011639">
            <a:off x="2211137" y="9743992"/>
            <a:ext cx="3145961" cy="3072981"/>
            <a:chOff x="4963010" y="16374174"/>
            <a:chExt cx="3682445" cy="3051486"/>
          </a:xfrm>
        </p:grpSpPr>
        <p:sp>
          <p:nvSpPr>
            <p:cNvPr id="402" name="Moon 292"/>
            <p:cNvSpPr/>
            <p:nvPr/>
          </p:nvSpPr>
          <p:spPr>
            <a:xfrm rot="20109900" flipH="1">
              <a:off x="6442102" y="16374174"/>
              <a:ext cx="1383046" cy="2695773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403" name="قمر 118"/>
            <p:cNvSpPr/>
            <p:nvPr/>
          </p:nvSpPr>
          <p:spPr>
            <a:xfrm rot="17807745">
              <a:off x="5747351" y="16837085"/>
              <a:ext cx="1331248" cy="289993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54" tIns="216027" rIns="432054" bIns="216027" rtlCol="1" anchor="ctr"/>
            <a:lstStyle/>
            <a:p>
              <a:pPr algn="ctr"/>
              <a:endParaRPr lang="ar-EG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  <p:sp>
          <p:nvSpPr>
            <p:cNvPr id="407" name="شكل بيضاوي 78"/>
            <p:cNvSpPr/>
            <p:nvPr/>
          </p:nvSpPr>
          <p:spPr>
            <a:xfrm rot="5379404">
              <a:off x="7043119" y="17823325"/>
              <a:ext cx="1463917" cy="1740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54" tIns="216027" rIns="432054" bIns="216027" rtlCol="1" anchor="ctr"/>
            <a:lstStyle/>
            <a:p>
              <a:pPr algn="ctr"/>
              <a:endParaRPr lang="ar-EG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sp>
        <p:nvSpPr>
          <p:cNvPr id="194" name="شكل بيضاوي 69"/>
          <p:cNvSpPr/>
          <p:nvPr/>
        </p:nvSpPr>
        <p:spPr>
          <a:xfrm rot="778976" flipH="1">
            <a:off x="19525779" y="12490701"/>
            <a:ext cx="1253156" cy="150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97" name="TextBox 403"/>
          <p:cNvSpPr txBox="1"/>
          <p:nvPr/>
        </p:nvSpPr>
        <p:spPr>
          <a:xfrm>
            <a:off x="7608937" y="36796752"/>
            <a:ext cx="6828091" cy="707846"/>
          </a:xfrm>
          <a:prstGeom prst="rect">
            <a:avLst/>
          </a:prstGeom>
          <a:gradFill flip="none" rotWithShape="1">
            <a:gsLst>
              <a:gs pos="94000">
                <a:srgbClr val="FFFF00"/>
              </a:gs>
              <a:gs pos="7000">
                <a:schemeClr val="accent6">
                  <a:lumMod val="67000"/>
                </a:schemeClr>
              </a:gs>
              <a:gs pos="29000">
                <a:schemeClr val="accent6">
                  <a:lumMod val="97000"/>
                  <a:lumOff val="3000"/>
                </a:schemeClr>
              </a:gs>
              <a:gs pos="48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txBody>
          <a:bodyPr wrap="square" lIns="91405" tIns="45700" rIns="91405" bIns="45700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      </a:t>
            </a:r>
            <a:r>
              <a:rPr lang="en-US" sz="4000" dirty="0" smtClean="0">
                <a:solidFill>
                  <a:schemeClr val="bg1"/>
                </a:solidFill>
              </a:rPr>
              <a:t>MATLAB 2D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0" name="Right Arrow 299"/>
          <p:cNvSpPr/>
          <p:nvPr/>
        </p:nvSpPr>
        <p:spPr>
          <a:xfrm rot="10800000" flipH="1">
            <a:off x="6399797" y="40390894"/>
            <a:ext cx="1493645" cy="1125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algn="ctr"/>
            <a:endParaRPr lang="en-US" dirty="0"/>
          </a:p>
        </p:txBody>
      </p:sp>
      <p:sp>
        <p:nvSpPr>
          <p:cNvPr id="201" name="Right Arrow 299"/>
          <p:cNvSpPr/>
          <p:nvPr/>
        </p:nvSpPr>
        <p:spPr>
          <a:xfrm rot="5400000">
            <a:off x="3875978" y="34878644"/>
            <a:ext cx="2540954" cy="119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algn="ctr"/>
            <a:endParaRPr lang="en-US"/>
          </a:p>
        </p:txBody>
      </p:sp>
      <p:sp>
        <p:nvSpPr>
          <p:cNvPr id="203" name="Right Arrow 299"/>
          <p:cNvSpPr/>
          <p:nvPr/>
        </p:nvSpPr>
        <p:spPr>
          <a:xfrm rot="10800000" flipH="1">
            <a:off x="23114395" y="41176712"/>
            <a:ext cx="1351393" cy="1125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algn="ctr"/>
            <a:endParaRPr lang="en-US" dirty="0"/>
          </a:p>
        </p:txBody>
      </p:sp>
      <p:sp>
        <p:nvSpPr>
          <p:cNvPr id="204" name="Right Arrow 299"/>
          <p:cNvSpPr/>
          <p:nvPr/>
        </p:nvSpPr>
        <p:spPr>
          <a:xfrm rot="10800000" flipH="1">
            <a:off x="13725770" y="40890960"/>
            <a:ext cx="1493645" cy="1125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algn="ctr"/>
            <a:endParaRPr lang="en-US" dirty="0"/>
          </a:p>
        </p:txBody>
      </p:sp>
      <p:grpSp>
        <p:nvGrpSpPr>
          <p:cNvPr id="353" name="مجموعة 352"/>
          <p:cNvGrpSpPr/>
          <p:nvPr/>
        </p:nvGrpSpPr>
        <p:grpSpPr>
          <a:xfrm>
            <a:off x="19202468" y="21301718"/>
            <a:ext cx="13286215" cy="6324589"/>
            <a:chOff x="4131649" y="-605642"/>
            <a:chExt cx="4061164" cy="3561623"/>
          </a:xfrm>
        </p:grpSpPr>
        <p:pic>
          <p:nvPicPr>
            <p:cNvPr id="355" name="Picture 10"/>
            <p:cNvPicPr/>
            <p:nvPr/>
          </p:nvPicPr>
          <p:blipFill>
            <a:blip r:embed="rId32"/>
            <a:srcRect/>
            <a:stretch>
              <a:fillRect/>
            </a:stretch>
          </p:blipFill>
          <p:spPr bwMode="auto">
            <a:xfrm>
              <a:off x="4131649" y="-605642"/>
              <a:ext cx="4061164" cy="3561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6" name="Picture 13"/>
            <p:cNvPicPr/>
            <p:nvPr/>
          </p:nvPicPr>
          <p:blipFill>
            <a:blip r:embed="rId33"/>
            <a:srcRect t="1974" r="18662"/>
            <a:stretch>
              <a:fillRect/>
            </a:stretch>
          </p:blipFill>
          <p:spPr bwMode="auto">
            <a:xfrm>
              <a:off x="5860340" y="539828"/>
              <a:ext cx="2247670" cy="2168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" name="Right Arrow 299"/>
          <p:cNvSpPr/>
          <p:nvPr/>
        </p:nvSpPr>
        <p:spPr>
          <a:xfrm rot="5400000" flipH="1">
            <a:off x="31087659" y="21017940"/>
            <a:ext cx="1500198" cy="112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algn="ctr"/>
            <a:endParaRPr lang="en-US" dirty="0"/>
          </a:p>
        </p:txBody>
      </p:sp>
      <p:sp>
        <p:nvSpPr>
          <p:cNvPr id="208" name="Right Arrow 299"/>
          <p:cNvSpPr/>
          <p:nvPr/>
        </p:nvSpPr>
        <p:spPr>
          <a:xfrm rot="5400000" flipH="1">
            <a:off x="30464017" y="13148430"/>
            <a:ext cx="1500198" cy="112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algn="ctr"/>
            <a:endParaRPr lang="en-US" dirty="0"/>
          </a:p>
        </p:txBody>
      </p:sp>
      <p:sp>
        <p:nvSpPr>
          <p:cNvPr id="209" name="Right Arrow 299"/>
          <p:cNvSpPr/>
          <p:nvPr/>
        </p:nvSpPr>
        <p:spPr>
          <a:xfrm rot="10800000" flipV="1">
            <a:off x="3768136" y="6172092"/>
            <a:ext cx="1920401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5" tIns="45700" rIns="91405" bIns="45700" rtlCol="0" anchor="ctr"/>
          <a:lstStyle/>
          <a:p>
            <a:pPr algn="ctr"/>
            <a:endParaRPr lang="en-US" dirty="0"/>
          </a:p>
        </p:txBody>
      </p:sp>
      <p:sp>
        <p:nvSpPr>
          <p:cNvPr id="210" name="شكل بيضاوي 69"/>
          <p:cNvSpPr/>
          <p:nvPr/>
        </p:nvSpPr>
        <p:spPr>
          <a:xfrm rot="778976" flipH="1">
            <a:off x="22294707" y="12224854"/>
            <a:ext cx="1254496" cy="141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 2"/>
          <p:cNvSpPr/>
          <p:nvPr/>
        </p:nvSpPr>
        <p:spPr>
          <a:xfrm>
            <a:off x="12987093" y="1495403"/>
            <a:ext cx="9110253" cy="1323439"/>
          </a:xfrm>
          <a:custGeom>
            <a:avLst/>
            <a:gdLst>
              <a:gd name="connsiteX0" fmla="*/ 0 w 9110253"/>
              <a:gd name="connsiteY0" fmla="*/ 0 h 1107996"/>
              <a:gd name="connsiteX1" fmla="*/ 9110253 w 9110253"/>
              <a:gd name="connsiteY1" fmla="*/ 0 h 1107996"/>
              <a:gd name="connsiteX2" fmla="*/ 9110253 w 9110253"/>
              <a:gd name="connsiteY2" fmla="*/ 1107996 h 1107996"/>
              <a:gd name="connsiteX3" fmla="*/ 0 w 9110253"/>
              <a:gd name="connsiteY3" fmla="*/ 1107996 h 1107996"/>
              <a:gd name="connsiteX4" fmla="*/ 0 w 9110253"/>
              <a:gd name="connsiteY4" fmla="*/ 0 h 1107996"/>
              <a:gd name="connsiteX0" fmla="*/ 0 w 9110253"/>
              <a:gd name="connsiteY0" fmla="*/ 0 h 1107996"/>
              <a:gd name="connsiteX1" fmla="*/ 9110253 w 9110253"/>
              <a:gd name="connsiteY1" fmla="*/ 0 h 1107996"/>
              <a:gd name="connsiteX2" fmla="*/ 9110253 w 9110253"/>
              <a:gd name="connsiteY2" fmla="*/ 1107996 h 1107996"/>
              <a:gd name="connsiteX3" fmla="*/ 731520 w 9110253"/>
              <a:gd name="connsiteY3" fmla="*/ 864156 h 1107996"/>
              <a:gd name="connsiteX4" fmla="*/ 0 w 9110253"/>
              <a:gd name="connsiteY4" fmla="*/ 0 h 1107996"/>
              <a:gd name="connsiteX0" fmla="*/ 0 w 9110253"/>
              <a:gd name="connsiteY0" fmla="*/ 0 h 1680045"/>
              <a:gd name="connsiteX1" fmla="*/ 9110253 w 9110253"/>
              <a:gd name="connsiteY1" fmla="*/ 0 h 1680045"/>
              <a:gd name="connsiteX2" fmla="*/ 9110253 w 9110253"/>
              <a:gd name="connsiteY2" fmla="*/ 1107996 h 1680045"/>
              <a:gd name="connsiteX3" fmla="*/ 731520 w 9110253"/>
              <a:gd name="connsiteY3" fmla="*/ 864156 h 1680045"/>
              <a:gd name="connsiteX4" fmla="*/ 0 w 9110253"/>
              <a:gd name="connsiteY4" fmla="*/ 0 h 168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0253" h="1680045">
                <a:moveTo>
                  <a:pt x="0" y="0"/>
                </a:moveTo>
                <a:lnTo>
                  <a:pt x="9110253" y="0"/>
                </a:lnTo>
                <a:lnTo>
                  <a:pt x="9110253" y="1107996"/>
                </a:lnTo>
                <a:cubicBezTo>
                  <a:pt x="6317342" y="1026716"/>
                  <a:pt x="4012111" y="2591356"/>
                  <a:pt x="731520" y="864156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ROBOTIC ARM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114662" y="312"/>
            <a:ext cx="11517188" cy="3960428"/>
            <a:chOff x="19833947" y="312"/>
            <a:chExt cx="12713899" cy="3960428"/>
          </a:xfrm>
        </p:grpSpPr>
        <p:pic>
          <p:nvPicPr>
            <p:cNvPr id="127" name="Picture 84"/>
            <p:cNvPicPr/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7995" y="312"/>
              <a:ext cx="6669851" cy="3853439"/>
            </a:xfrm>
            <a:prstGeom prst="rect">
              <a:avLst/>
            </a:prstGeom>
          </p:spPr>
        </p:pic>
        <p:pic>
          <p:nvPicPr>
            <p:cNvPr id="2050" name="Picture 2" descr="Image may contain: text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33947" y="312"/>
              <a:ext cx="6089157" cy="3960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7" name="مجموعة 236"/>
          <p:cNvGrpSpPr/>
          <p:nvPr/>
        </p:nvGrpSpPr>
        <p:grpSpPr>
          <a:xfrm>
            <a:off x="19268136" y="27049231"/>
            <a:ext cx="13344260" cy="9933614"/>
            <a:chOff x="18630917" y="27083613"/>
            <a:chExt cx="13897389" cy="10760339"/>
          </a:xfrm>
        </p:grpSpPr>
        <p:sp>
          <p:nvSpPr>
            <p:cNvPr id="333" name="مستطيل 332"/>
            <p:cNvSpPr/>
            <p:nvPr/>
          </p:nvSpPr>
          <p:spPr>
            <a:xfrm>
              <a:off x="18702355" y="28157460"/>
              <a:ext cx="13701695" cy="94803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PID control is essential for robot to do its task with highest possible efficiency , in other words: moving with high speed and minimum possible oscillations and reaching the exact position without great </a:t>
              </a:r>
              <a:r>
                <a:rPr lang="en-US" sz="2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deviation.</a:t>
              </a:r>
            </a:p>
            <a:p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ar-EG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TextBox 407"/>
            <p:cNvSpPr txBox="1"/>
            <p:nvPr/>
          </p:nvSpPr>
          <p:spPr>
            <a:xfrm>
              <a:off x="18658623" y="27662389"/>
              <a:ext cx="13773133" cy="549449"/>
            </a:xfrm>
            <a:prstGeom prst="rect">
              <a:avLst/>
            </a:prstGeom>
            <a:gradFill flip="none" rotWithShape="1">
              <a:gsLst>
                <a:gs pos="94000">
                  <a:srgbClr val="FFFF00"/>
                </a:gs>
                <a:gs pos="7000">
                  <a:schemeClr val="accent6">
                    <a:lumMod val="67000"/>
                  </a:schemeClr>
                </a:gs>
                <a:gs pos="29000">
                  <a:schemeClr val="accent6">
                    <a:lumMod val="97000"/>
                    <a:lumOff val="3000"/>
                  </a:schemeClr>
                </a:gs>
                <a:gs pos="48000">
                  <a:schemeClr val="accent6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    </a:t>
              </a:r>
              <a:r>
                <a:rPr lang="en-US" sz="28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PID CONTROLLER</a:t>
              </a:r>
              <a:endParaRPr lang="en-US" sz="2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2" name="Right Arrow 299"/>
            <p:cNvSpPr/>
            <p:nvPr/>
          </p:nvSpPr>
          <p:spPr>
            <a:xfrm rot="5400000" flipH="1">
              <a:off x="30445230" y="36531024"/>
              <a:ext cx="1500198" cy="11256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5" tIns="45700" rIns="91405" bIns="4570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6" name="Right Arrow 299"/>
            <p:cNvSpPr/>
            <p:nvPr/>
          </p:nvSpPr>
          <p:spPr>
            <a:xfrm rot="5400000" flipH="1">
              <a:off x="31215378" y="27270883"/>
              <a:ext cx="1500198" cy="11256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5" tIns="45700" rIns="91405" bIns="45700"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61" name="مجموعة 160"/>
            <p:cNvGrpSpPr/>
            <p:nvPr/>
          </p:nvGrpSpPr>
          <p:grpSpPr>
            <a:xfrm>
              <a:off x="18630917" y="30103822"/>
              <a:ext cx="12837692" cy="6572296"/>
              <a:chOff x="-2320339" y="4725513"/>
              <a:chExt cx="42232838" cy="27678544"/>
            </a:xfrm>
          </p:grpSpPr>
          <p:sp>
            <p:nvSpPr>
              <p:cNvPr id="162" name="مخطط انسيابي: دمج 161"/>
              <p:cNvSpPr/>
              <p:nvPr/>
            </p:nvSpPr>
            <p:spPr>
              <a:xfrm rot="16200000">
                <a:off x="20751771" y="19481846"/>
                <a:ext cx="3375294" cy="4388079"/>
              </a:xfrm>
              <a:prstGeom prst="flowChartMerg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432054" tIns="216027" rIns="432054" bIns="216027" rtlCol="1" anchor="ctr"/>
              <a:lstStyle/>
              <a:p>
                <a:pPr algn="ctr"/>
                <a:endParaRPr lang="ar-EG" sz="2800"/>
              </a:p>
            </p:txBody>
          </p:sp>
          <p:sp>
            <p:nvSpPr>
              <p:cNvPr id="163" name="Rectangle 7">
                <a:extLst>
                  <a:ext uri="{FF2B5EF4-FFF2-40B4-BE49-F238E27FC236}">
                    <a16:creationId xmlns:a16="http://schemas.microsoft.com/office/drawing/2014/main" id="{FEFC02A1-4082-4B05-977F-3A6F5C40D16C}"/>
                  </a:ext>
                </a:extLst>
              </p:cNvPr>
              <p:cNvSpPr/>
              <p:nvPr/>
            </p:nvSpPr>
            <p:spPr>
              <a:xfrm>
                <a:off x="-476340" y="9687280"/>
                <a:ext cx="11031707" cy="3835026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 lIns="432054" tIns="216027" rIns="432054" bIns="216027">
                <a:spAutoFit/>
              </a:bodyPr>
              <a:lstStyle/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PROPORTION </a:t>
                </a:r>
                <a:endParaRPr lang="en-US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164" name="Rectangle 8">
                <a:extLst>
                  <a:ext uri="{FF2B5EF4-FFF2-40B4-BE49-F238E27FC236}">
                    <a16:creationId xmlns:a16="http://schemas.microsoft.com/office/drawing/2014/main" id="{A65EF36E-83E6-46FB-9115-7941ED3F691E}"/>
                  </a:ext>
                </a:extLst>
              </p:cNvPr>
              <p:cNvSpPr/>
              <p:nvPr/>
            </p:nvSpPr>
            <p:spPr>
              <a:xfrm>
                <a:off x="17697615" y="9209530"/>
                <a:ext cx="8015908" cy="3835026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 lIns="432054" tIns="216027" rIns="432054" bIns="216027">
                <a:spAutoFit/>
              </a:bodyPr>
              <a:lstStyle/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INTEGRAL </a:t>
                </a:r>
                <a:endParaRPr lang="en-US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165" name="Rectangle 9">
                <a:extLst>
                  <a:ext uri="{FF2B5EF4-FFF2-40B4-BE49-F238E27FC236}">
                    <a16:creationId xmlns:a16="http://schemas.microsoft.com/office/drawing/2014/main" id="{7651936A-D5EE-4FC4-BD7A-67B28B9BA870}"/>
                  </a:ext>
                </a:extLst>
              </p:cNvPr>
              <p:cNvSpPr/>
              <p:nvPr/>
            </p:nvSpPr>
            <p:spPr>
              <a:xfrm>
                <a:off x="28757861" y="9549820"/>
                <a:ext cx="8906283" cy="396830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 lIns="432054" tIns="216027" rIns="432054" bIns="216027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3775"/>
                  </a:spcAft>
                </a:pPr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DERIVATION</a:t>
                </a:r>
              </a:p>
            </p:txBody>
          </p:sp>
          <p:cxnSp>
            <p:nvCxnSpPr>
              <p:cNvPr id="166" name="Straight Arrow Connector 30">
                <a:extLst>
                  <a:ext uri="{FF2B5EF4-FFF2-40B4-BE49-F238E27FC236}">
                    <a16:creationId xmlns:a16="http://schemas.microsoft.com/office/drawing/2014/main" id="{A8EE3964-5AAC-4873-B444-7D0B99795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4489" y="17629315"/>
                <a:ext cx="6349044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41">
                <a:extLst>
                  <a:ext uri="{FF2B5EF4-FFF2-40B4-BE49-F238E27FC236}">
                    <a16:creationId xmlns:a16="http://schemas.microsoft.com/office/drawing/2014/main" id="{7A063D0D-330B-4E57-8764-6BBF51B97E1E}"/>
                  </a:ext>
                </a:extLst>
              </p:cNvPr>
              <p:cNvSpPr/>
              <p:nvPr/>
            </p:nvSpPr>
            <p:spPr>
              <a:xfrm>
                <a:off x="-2320339" y="14806848"/>
                <a:ext cx="10459639" cy="3835026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 lIns="432054" tIns="216027" rIns="432054" bIns="216027">
                <a:spAutoFit/>
              </a:bodyPr>
              <a:lstStyle/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reference value</a:t>
                </a:r>
                <a:endParaRPr lang="en-US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cxnSp>
            <p:nvCxnSpPr>
              <p:cNvPr id="169" name="Straight Connector 25">
                <a:extLst>
                  <a:ext uri="{FF2B5EF4-FFF2-40B4-BE49-F238E27FC236}">
                    <a16:creationId xmlns:a16="http://schemas.microsoft.com/office/drawing/2014/main" id="{111C1313-5804-46E3-881F-345D59290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02175" y="21494493"/>
                <a:ext cx="4343310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24">
                <a:extLst>
                  <a:ext uri="{FF2B5EF4-FFF2-40B4-BE49-F238E27FC236}">
                    <a16:creationId xmlns:a16="http://schemas.microsoft.com/office/drawing/2014/main" id="{DAA9C911-87BD-44C5-8D64-FF9496AB24E2}"/>
                  </a:ext>
                </a:extLst>
              </p:cNvPr>
              <p:cNvCxnSpPr/>
              <p:nvPr/>
            </p:nvCxnSpPr>
            <p:spPr>
              <a:xfrm>
                <a:off x="24702170" y="17939993"/>
                <a:ext cx="2734674" cy="4914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tangle 44">
                <a:extLst>
                  <a:ext uri="{FF2B5EF4-FFF2-40B4-BE49-F238E27FC236}">
                    <a16:creationId xmlns:a16="http://schemas.microsoft.com/office/drawing/2014/main" id="{64DB0756-4811-4819-A818-B4232B3A1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190" y="13705893"/>
                <a:ext cx="4365791" cy="3881559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 w="19050">
                <a:noFill/>
              </a:ln>
            </p:spPr>
            <p:txBody>
              <a:bodyPr lIns="432054" tIns="216027" rIns="432054" bIns="216027"/>
              <a:lstStyle/>
              <a:p>
                <a:r>
                  <a:rPr lang="ar-EG" sz="2800">
                    <a:noFill/>
                  </a:rPr>
                  <a:t> </a:t>
                </a:r>
              </a:p>
            </p:txBody>
          </p:sp>
          <p:cxnSp>
            <p:nvCxnSpPr>
              <p:cNvPr id="177" name="Straight Arrow Connector 10">
                <a:extLst>
                  <a:ext uri="{FF2B5EF4-FFF2-40B4-BE49-F238E27FC236}">
                    <a16:creationId xmlns:a16="http://schemas.microsoft.com/office/drawing/2014/main" id="{8165EFED-1B56-4014-998A-9D06A9D5ACC9}"/>
                  </a:ext>
                </a:extLst>
              </p:cNvPr>
              <p:cNvCxnSpPr/>
              <p:nvPr/>
            </p:nvCxnSpPr>
            <p:spPr>
              <a:xfrm>
                <a:off x="9420433" y="17699807"/>
                <a:ext cx="4285306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1">
                <a:extLst>
                  <a:ext uri="{FF2B5EF4-FFF2-40B4-BE49-F238E27FC236}">
                    <a16:creationId xmlns:a16="http://schemas.microsoft.com/office/drawing/2014/main" id="{624A757A-1CF3-442B-BF71-FE71C2124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05732" y="13941025"/>
                <a:ext cx="0" cy="290803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2">
                <a:extLst>
                  <a:ext uri="{FF2B5EF4-FFF2-40B4-BE49-F238E27FC236}">
                    <a16:creationId xmlns:a16="http://schemas.microsoft.com/office/drawing/2014/main" id="{751662F1-0264-4846-899A-CEEE1E5EE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05732" y="16849057"/>
                <a:ext cx="0" cy="4764227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3">
                <a:extLst>
                  <a:ext uri="{FF2B5EF4-FFF2-40B4-BE49-F238E27FC236}">
                    <a16:creationId xmlns:a16="http://schemas.microsoft.com/office/drawing/2014/main" id="{4C3E9A28-6AD1-4697-9793-9AA32568C3F4}"/>
                  </a:ext>
                </a:extLst>
              </p:cNvPr>
              <p:cNvCxnSpPr/>
              <p:nvPr/>
            </p:nvCxnSpPr>
            <p:spPr>
              <a:xfrm>
                <a:off x="13705734" y="13941023"/>
                <a:ext cx="6595396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ectangle 15">
                <a:extLst>
                  <a:ext uri="{FF2B5EF4-FFF2-40B4-BE49-F238E27FC236}">
                    <a16:creationId xmlns:a16="http://schemas.microsoft.com/office/drawing/2014/main" id="{CA37108B-2353-465A-B172-57D6981BA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5129" y="20216943"/>
                <a:ext cx="5179512" cy="3080898"/>
              </a:xfrm>
              <a:prstGeom prst="rect">
                <a:avLst/>
              </a:prstGeom>
              <a:blipFill rotWithShape="1">
                <a:blip r:embed="rId37"/>
                <a:stretch>
                  <a:fillRect t="-11404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lIns="432054" tIns="216027" rIns="432054" bIns="216027"/>
              <a:lstStyle/>
              <a:p>
                <a:r>
                  <a:rPr lang="ar-EG" sz="2800" dirty="0">
                    <a:noFill/>
                  </a:rPr>
                  <a:t> </a:t>
                </a:r>
              </a:p>
            </p:txBody>
          </p:sp>
          <p:sp>
            <p:nvSpPr>
              <p:cNvPr id="182" name="Rectangle 16">
                <a:extLst>
                  <a:ext uri="{FF2B5EF4-FFF2-40B4-BE49-F238E27FC236}">
                    <a16:creationId xmlns:a16="http://schemas.microsoft.com/office/drawing/2014/main" id="{958617C8-9768-4CD1-836B-E9A993E1F69F}"/>
                  </a:ext>
                </a:extLst>
              </p:cNvPr>
              <p:cNvSpPr/>
              <p:nvPr/>
            </p:nvSpPr>
            <p:spPr>
              <a:xfrm>
                <a:off x="14477036" y="16596052"/>
                <a:ext cx="5429022" cy="2831520"/>
              </a:xfrm>
              <a:prstGeom prst="rect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32054" tIns="216027" rIns="432054" bIns="216027" rtlCol="0" anchor="ctr"/>
              <a:lstStyle/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d/</a:t>
                </a:r>
                <a:r>
                  <a:rPr lang="en-US" sz="2800" b="1" dirty="0" err="1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dt</a:t>
                </a:r>
                <a:endParaRPr lang="en-US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cxnSp>
            <p:nvCxnSpPr>
              <p:cNvPr id="183" name="Straight Connector 18">
                <a:extLst>
                  <a:ext uri="{FF2B5EF4-FFF2-40B4-BE49-F238E27FC236}">
                    <a16:creationId xmlns:a16="http://schemas.microsoft.com/office/drawing/2014/main" id="{39E22F01-EBF6-43A7-B24F-35023006B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64151" y="14158463"/>
                <a:ext cx="4504172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9">
                <a:extLst>
                  <a:ext uri="{FF2B5EF4-FFF2-40B4-BE49-F238E27FC236}">
                    <a16:creationId xmlns:a16="http://schemas.microsoft.com/office/drawing/2014/main" id="{30C0FB5C-352E-499A-BACA-857F11CA06FB}"/>
                  </a:ext>
                </a:extLst>
              </p:cNvPr>
              <p:cNvCxnSpPr>
                <a:cxnSpLocks/>
                <a:endCxn id="181" idx="3"/>
              </p:cNvCxnSpPr>
              <p:nvPr/>
            </p:nvCxnSpPr>
            <p:spPr>
              <a:xfrm flipH="1">
                <a:off x="19684643" y="21494488"/>
                <a:ext cx="519296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20">
                <a:extLst>
                  <a:ext uri="{FF2B5EF4-FFF2-40B4-BE49-F238E27FC236}">
                    <a16:creationId xmlns:a16="http://schemas.microsoft.com/office/drawing/2014/main" id="{A3DEF735-B20F-486D-AD00-C39E09436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71610" y="21605712"/>
                <a:ext cx="643455" cy="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Flowchart: Connector 26">
                <a:extLst>
                  <a:ext uri="{FF2B5EF4-FFF2-40B4-BE49-F238E27FC236}">
                    <a16:creationId xmlns:a16="http://schemas.microsoft.com/office/drawing/2014/main" id="{72837091-6BB1-4707-8A36-8E020DB54D83}"/>
                  </a:ext>
                </a:extLst>
              </p:cNvPr>
              <p:cNvSpPr/>
              <p:nvPr/>
            </p:nvSpPr>
            <p:spPr>
              <a:xfrm>
                <a:off x="27313876" y="15772213"/>
                <a:ext cx="3156390" cy="3464838"/>
              </a:xfrm>
              <a:prstGeom prst="flowChartConnector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32054" tIns="216027" rIns="432054" bIns="216027" rtlCol="0" anchor="ctr"/>
              <a:lstStyle/>
              <a:p>
                <a:pPr algn="ctr"/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+</a:t>
                </a:r>
              </a:p>
            </p:txBody>
          </p:sp>
          <p:cxnSp>
            <p:nvCxnSpPr>
              <p:cNvPr id="190" name="Straight Arrow Connector 27">
                <a:extLst>
                  <a:ext uri="{FF2B5EF4-FFF2-40B4-BE49-F238E27FC236}">
                    <a16:creationId xmlns:a16="http://schemas.microsoft.com/office/drawing/2014/main" id="{513CA464-D8F8-41D1-AEB2-390B1ECA3AE3}"/>
                  </a:ext>
                </a:extLst>
              </p:cNvPr>
              <p:cNvCxnSpPr>
                <a:endCxn id="188" idx="4"/>
              </p:cNvCxnSpPr>
              <p:nvPr/>
            </p:nvCxnSpPr>
            <p:spPr>
              <a:xfrm flipV="1">
                <a:off x="28892078" y="19237044"/>
                <a:ext cx="5" cy="2340689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28">
                <a:extLst>
                  <a:ext uri="{FF2B5EF4-FFF2-40B4-BE49-F238E27FC236}">
                    <a16:creationId xmlns:a16="http://schemas.microsoft.com/office/drawing/2014/main" id="{DA54B0AB-3F98-4F7B-9891-C8EF5AC57758}"/>
                  </a:ext>
                </a:extLst>
              </p:cNvPr>
              <p:cNvCxnSpPr>
                <a:endCxn id="188" idx="0"/>
              </p:cNvCxnSpPr>
              <p:nvPr/>
            </p:nvCxnSpPr>
            <p:spPr>
              <a:xfrm>
                <a:off x="28892071" y="14078211"/>
                <a:ext cx="0" cy="1822220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Flowchart: Connector 29">
                <a:extLst>
                  <a:ext uri="{FF2B5EF4-FFF2-40B4-BE49-F238E27FC236}">
                    <a16:creationId xmlns:a16="http://schemas.microsoft.com/office/drawing/2014/main" id="{EFE26AD1-CF80-427B-9B00-BD99AB3AE8C5}"/>
                  </a:ext>
                </a:extLst>
              </p:cNvPr>
              <p:cNvSpPr/>
              <p:nvPr/>
            </p:nvSpPr>
            <p:spPr>
              <a:xfrm>
                <a:off x="6234555" y="15890895"/>
                <a:ext cx="3156390" cy="3464838"/>
              </a:xfrm>
              <a:prstGeom prst="flowChartConnector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32054" tIns="216027" rIns="432054" bIns="216027" rtlCol="0" anchor="ctr"/>
              <a:lstStyle/>
              <a:p>
                <a:pPr algn="ctr"/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+  -</a:t>
                </a:r>
              </a:p>
            </p:txBody>
          </p:sp>
          <p:cxnSp>
            <p:nvCxnSpPr>
              <p:cNvPr id="199" name="Straight Connector 31">
                <a:extLst>
                  <a:ext uri="{FF2B5EF4-FFF2-40B4-BE49-F238E27FC236}">
                    <a16:creationId xmlns:a16="http://schemas.microsoft.com/office/drawing/2014/main" id="{3B5FF04A-AAC9-4E8D-9812-AE8DE07CD9A8}"/>
                  </a:ext>
                </a:extLst>
              </p:cNvPr>
              <p:cNvCxnSpPr>
                <a:cxnSpLocks/>
                <a:stCxn id="188" idx="6"/>
              </p:cNvCxnSpPr>
              <p:nvPr/>
            </p:nvCxnSpPr>
            <p:spPr>
              <a:xfrm>
                <a:off x="30470266" y="17504632"/>
                <a:ext cx="3248310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32">
                <a:extLst>
                  <a:ext uri="{FF2B5EF4-FFF2-40B4-BE49-F238E27FC236}">
                    <a16:creationId xmlns:a16="http://schemas.microsoft.com/office/drawing/2014/main" id="{4D108E47-F5D5-4DC5-8AAF-7D423924CD2E}"/>
                  </a:ext>
                </a:extLst>
              </p:cNvPr>
              <p:cNvCxnSpPr/>
              <p:nvPr/>
            </p:nvCxnSpPr>
            <p:spPr>
              <a:xfrm>
                <a:off x="34132824" y="17699791"/>
                <a:ext cx="0" cy="5805546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: Rounded Corners 33">
                <a:extLst>
                  <a:ext uri="{FF2B5EF4-FFF2-40B4-BE49-F238E27FC236}">
                    <a16:creationId xmlns:a16="http://schemas.microsoft.com/office/drawing/2014/main" id="{67F44778-9757-4CB7-A7AC-ED16B9AC1173}"/>
                  </a:ext>
                </a:extLst>
              </p:cNvPr>
              <p:cNvSpPr/>
              <p:nvPr/>
            </p:nvSpPr>
            <p:spPr>
              <a:xfrm>
                <a:off x="29777600" y="24138593"/>
                <a:ext cx="9377410" cy="3984451"/>
              </a:xfrm>
              <a:prstGeom prst="roundRect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32054" tIns="216027" rIns="432054" bIns="216027" rtlCol="0" anchor="ctr"/>
              <a:lstStyle/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actuator</a:t>
                </a:r>
              </a:p>
            </p:txBody>
          </p:sp>
          <p:cxnSp>
            <p:nvCxnSpPr>
              <p:cNvPr id="212" name="Straight Connector 34">
                <a:extLst>
                  <a:ext uri="{FF2B5EF4-FFF2-40B4-BE49-F238E27FC236}">
                    <a16:creationId xmlns:a16="http://schemas.microsoft.com/office/drawing/2014/main" id="{15F68594-E6A7-475A-8E0A-0A73328031AB}"/>
                  </a:ext>
                </a:extLst>
              </p:cNvPr>
              <p:cNvCxnSpPr/>
              <p:nvPr/>
            </p:nvCxnSpPr>
            <p:spPr>
              <a:xfrm flipH="1">
                <a:off x="34189075" y="28356159"/>
                <a:ext cx="0" cy="938116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35">
                <a:extLst>
                  <a:ext uri="{FF2B5EF4-FFF2-40B4-BE49-F238E27FC236}">
                    <a16:creationId xmlns:a16="http://schemas.microsoft.com/office/drawing/2014/main" id="{4F1977C7-CC07-4B2B-BFB3-4C7A63128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651749" y="29294253"/>
                <a:ext cx="11565524" cy="19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tangle: Rounded Corners 36">
                <a:extLst>
                  <a:ext uri="{FF2B5EF4-FFF2-40B4-BE49-F238E27FC236}">
                    <a16:creationId xmlns:a16="http://schemas.microsoft.com/office/drawing/2014/main" id="{2DAA9372-AAE3-4CE0-995E-75F2424033AC}"/>
                  </a:ext>
                </a:extLst>
              </p:cNvPr>
              <p:cNvSpPr/>
              <p:nvPr/>
            </p:nvSpPr>
            <p:spPr>
              <a:xfrm>
                <a:off x="3696131" y="22948489"/>
                <a:ext cx="8942478" cy="4003332"/>
              </a:xfrm>
              <a:prstGeom prst="roundRect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32054" tIns="216027" rIns="432054" bIns="216027" rtlCol="0" anchor="ctr"/>
              <a:lstStyle/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Position sensor </a:t>
                </a:r>
              </a:p>
            </p:txBody>
          </p:sp>
          <p:sp>
            <p:nvSpPr>
              <p:cNvPr id="215" name="Rectangle: Rounded Corners 37">
                <a:extLst>
                  <a:ext uri="{FF2B5EF4-FFF2-40B4-BE49-F238E27FC236}">
                    <a16:creationId xmlns:a16="http://schemas.microsoft.com/office/drawing/2014/main" id="{515822BC-6F17-4290-BD1F-59794DA2BF1B}"/>
                  </a:ext>
                </a:extLst>
              </p:cNvPr>
              <p:cNvSpPr/>
              <p:nvPr/>
            </p:nvSpPr>
            <p:spPr>
              <a:xfrm>
                <a:off x="17464469" y="27420699"/>
                <a:ext cx="9195502" cy="4983358"/>
              </a:xfrm>
              <a:prstGeom prst="roundRect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32054" tIns="216027" rIns="432054" bIns="216027" rtlCol="0" anchor="ctr"/>
              <a:lstStyle/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Robotic</a:t>
                </a:r>
              </a:p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    arm</a:t>
                </a:r>
              </a:p>
            </p:txBody>
          </p:sp>
          <p:cxnSp>
            <p:nvCxnSpPr>
              <p:cNvPr id="216" name="Straight Connector 38">
                <a:extLst>
                  <a:ext uri="{FF2B5EF4-FFF2-40B4-BE49-F238E27FC236}">
                    <a16:creationId xmlns:a16="http://schemas.microsoft.com/office/drawing/2014/main" id="{97A9E834-65CD-411A-9924-CD12033674B4}"/>
                  </a:ext>
                </a:extLst>
              </p:cNvPr>
              <p:cNvCxnSpPr>
                <a:cxnSpLocks/>
                <a:stCxn id="215" idx="1"/>
              </p:cNvCxnSpPr>
              <p:nvPr/>
            </p:nvCxnSpPr>
            <p:spPr>
              <a:xfrm rot="10800000">
                <a:off x="7812759" y="29760523"/>
                <a:ext cx="9651710" cy="151857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39">
                <a:extLst>
                  <a:ext uri="{FF2B5EF4-FFF2-40B4-BE49-F238E27FC236}">
                    <a16:creationId xmlns:a16="http://schemas.microsoft.com/office/drawing/2014/main" id="{A7158E4B-D198-466E-A7A0-01998D3685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2742" y="26951820"/>
                <a:ext cx="5" cy="280868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40">
                <a:extLst>
                  <a:ext uri="{FF2B5EF4-FFF2-40B4-BE49-F238E27FC236}">
                    <a16:creationId xmlns:a16="http://schemas.microsoft.com/office/drawing/2014/main" id="{0BD7E3E8-1EC0-41DB-9D39-2898461BDFD3}"/>
                  </a:ext>
                </a:extLst>
              </p:cNvPr>
              <p:cNvCxnSpPr/>
              <p:nvPr/>
            </p:nvCxnSpPr>
            <p:spPr>
              <a:xfrm flipV="1">
                <a:off x="7647930" y="19198334"/>
                <a:ext cx="5" cy="3750152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42">
                <a:extLst>
                  <a:ext uri="{FF2B5EF4-FFF2-40B4-BE49-F238E27FC236}">
                    <a16:creationId xmlns:a16="http://schemas.microsoft.com/office/drawing/2014/main" id="{B795C58C-DD60-4F0B-8BFC-B0FFAAEB2BD8}"/>
                  </a:ext>
                </a:extLst>
              </p:cNvPr>
              <p:cNvSpPr/>
              <p:nvPr/>
            </p:nvSpPr>
            <p:spPr>
              <a:xfrm>
                <a:off x="9048015" y="13976362"/>
                <a:ext cx="5350479" cy="3974934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 lIns="432054" tIns="216027" rIns="432054" bIns="216027">
                <a:spAutoFit/>
              </a:bodyPr>
              <a:lstStyle/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error</a:t>
                </a:r>
                <a:endParaRPr lang="en-US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220" name="Rectangle 43">
                <a:extLst>
                  <a:ext uri="{FF2B5EF4-FFF2-40B4-BE49-F238E27FC236}">
                    <a16:creationId xmlns:a16="http://schemas.microsoft.com/office/drawing/2014/main" id="{D4063A60-B3F1-4BBE-8724-413BDCDE6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517" y="11810993"/>
                <a:ext cx="7616124" cy="237246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19050">
                <a:noFill/>
              </a:ln>
            </p:spPr>
            <p:txBody>
              <a:bodyPr lIns="432054" tIns="216027" rIns="432054" bIns="216027"/>
              <a:lstStyle/>
              <a:p>
                <a:r>
                  <a:rPr lang="ar-EG" sz="2800">
                    <a:noFill/>
                  </a:rPr>
                  <a:t> </a:t>
                </a:r>
              </a:p>
            </p:txBody>
          </p:sp>
          <p:sp>
            <p:nvSpPr>
              <p:cNvPr id="221" name="Rectangle 46">
                <a:extLst>
                  <a:ext uri="{FF2B5EF4-FFF2-40B4-BE49-F238E27FC236}">
                    <a16:creationId xmlns:a16="http://schemas.microsoft.com/office/drawing/2014/main" id="{9D24B527-3429-4E55-BCB6-C2EAEDA1866F}"/>
                  </a:ext>
                </a:extLst>
              </p:cNvPr>
              <p:cNvSpPr/>
              <p:nvPr/>
            </p:nvSpPr>
            <p:spPr>
              <a:xfrm>
                <a:off x="32291049" y="15447502"/>
                <a:ext cx="7621450" cy="383502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 lIns="432054" tIns="216027" rIns="432054" bIns="216027">
                <a:spAutoFit/>
              </a:bodyPr>
              <a:lstStyle/>
              <a:p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input volt</a:t>
                </a:r>
                <a:endParaRPr lang="en-US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222" name="Rectangle 47">
                <a:extLst>
                  <a:ext uri="{FF2B5EF4-FFF2-40B4-BE49-F238E27FC236}">
                    <a16:creationId xmlns:a16="http://schemas.microsoft.com/office/drawing/2014/main" id="{44DFA963-D4DE-40CB-BF71-C3A9F6E0393F}"/>
                  </a:ext>
                </a:extLst>
              </p:cNvPr>
              <p:cNvSpPr/>
              <p:nvPr/>
            </p:nvSpPr>
            <p:spPr>
              <a:xfrm>
                <a:off x="-675245" y="20123800"/>
                <a:ext cx="10665729" cy="3968307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 lIns="432054" tIns="216027" rIns="432054" bIns="216027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3775"/>
                  </a:spcAft>
                </a:pPr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measured value</a:t>
                </a:r>
              </a:p>
            </p:txBody>
          </p:sp>
          <p:sp>
            <p:nvSpPr>
              <p:cNvPr id="223" name="Rectangle 48">
                <a:extLst>
                  <a:ext uri="{FF2B5EF4-FFF2-40B4-BE49-F238E27FC236}">
                    <a16:creationId xmlns:a16="http://schemas.microsoft.com/office/drawing/2014/main" id="{33A3DE8E-B86F-4533-A807-4AEB55833428}"/>
                  </a:ext>
                </a:extLst>
              </p:cNvPr>
              <p:cNvSpPr/>
              <p:nvPr/>
            </p:nvSpPr>
            <p:spPr>
              <a:xfrm>
                <a:off x="14738383" y="24231505"/>
                <a:ext cx="11259733" cy="3968307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 lIns="432054" tIns="216027" rIns="432054" bIns="216027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3775"/>
                  </a:spcAft>
                  <a:tabLst>
                    <a:tab pos="8115925" algn="l"/>
                  </a:tabLst>
                </a:pPr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Calibri" panose="020F050202020403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Feedback control</a:t>
                </a:r>
              </a:p>
            </p:txBody>
          </p:sp>
          <p:sp>
            <p:nvSpPr>
              <p:cNvPr id="224" name="Rectangle 45">
                <a:extLst>
                  <a:ext uri="{FF2B5EF4-FFF2-40B4-BE49-F238E27FC236}">
                    <a16:creationId xmlns:a16="http://schemas.microsoft.com/office/drawing/2014/main" id="{AB03A303-AF1B-41D4-B10C-F071ECD49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4289" y="19977619"/>
                <a:ext cx="6599119" cy="4150577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19050">
                <a:noFill/>
              </a:ln>
            </p:spPr>
            <p:txBody>
              <a:bodyPr lIns="432054" tIns="216027" rIns="432054" bIns="216027"/>
              <a:lstStyle/>
              <a:p>
                <a:r>
                  <a:rPr lang="ar-EG" sz="2800">
                    <a:noFill/>
                  </a:rPr>
                  <a:t> </a:t>
                </a:r>
              </a:p>
            </p:txBody>
          </p:sp>
          <p:sp>
            <p:nvSpPr>
              <p:cNvPr id="225" name="Arrow: Chevron 55">
                <a:extLst>
                  <a:ext uri="{FF2B5EF4-FFF2-40B4-BE49-F238E27FC236}">
                    <a16:creationId xmlns:a16="http://schemas.microsoft.com/office/drawing/2014/main" id="{19C95B68-7B1F-4477-B903-F582F321BBC0}"/>
                  </a:ext>
                </a:extLst>
              </p:cNvPr>
              <p:cNvSpPr/>
              <p:nvPr/>
            </p:nvSpPr>
            <p:spPr>
              <a:xfrm rot="5400000">
                <a:off x="1635181" y="7500862"/>
                <a:ext cx="2171289" cy="1479870"/>
              </a:xfrm>
              <a:prstGeom prst="chevron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32054" tIns="216027" rIns="432054" bIns="216027" rtlCol="0" anchor="ctr"/>
              <a:lstStyle/>
              <a:p>
                <a:pPr algn="ctr"/>
                <a:endParaRPr lang="en-US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226" name="Arrow: Chevron 56">
                <a:extLst>
                  <a:ext uri="{FF2B5EF4-FFF2-40B4-BE49-F238E27FC236}">
                    <a16:creationId xmlns:a16="http://schemas.microsoft.com/office/drawing/2014/main" id="{05B91213-4671-4742-8A7D-2187B2B4ED50}"/>
                  </a:ext>
                </a:extLst>
              </p:cNvPr>
              <p:cNvSpPr/>
              <p:nvPr/>
            </p:nvSpPr>
            <p:spPr>
              <a:xfrm rot="5400000">
                <a:off x="31685547" y="7755582"/>
                <a:ext cx="2171289" cy="1479870"/>
              </a:xfrm>
              <a:prstGeom prst="chevron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32054" tIns="216027" rIns="432054" bIns="216027" rtlCol="0" anchor="ctr"/>
              <a:lstStyle/>
              <a:p>
                <a:pPr algn="ctr"/>
                <a:endParaRPr lang="en-US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227" name="Arrow: Chevron 57">
                <a:extLst>
                  <a:ext uri="{FF2B5EF4-FFF2-40B4-BE49-F238E27FC236}">
                    <a16:creationId xmlns:a16="http://schemas.microsoft.com/office/drawing/2014/main" id="{3A77CE4C-495C-4AA5-A764-62AA5F17FB5B}"/>
                  </a:ext>
                </a:extLst>
              </p:cNvPr>
              <p:cNvSpPr/>
              <p:nvPr/>
            </p:nvSpPr>
            <p:spPr>
              <a:xfrm rot="5400000">
                <a:off x="18832791" y="7455242"/>
                <a:ext cx="2171289" cy="1479870"/>
              </a:xfrm>
              <a:prstGeom prst="chevron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32054" tIns="216027" rIns="432054" bIns="216027" rtlCol="0" anchor="ctr"/>
              <a:lstStyle/>
              <a:p>
                <a:pPr algn="ctr"/>
                <a:endParaRPr lang="en-US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228" name="مستطيل 227"/>
              <p:cNvSpPr/>
              <p:nvPr/>
            </p:nvSpPr>
            <p:spPr>
              <a:xfrm>
                <a:off x="499822" y="5012839"/>
                <a:ext cx="4380747" cy="182146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432054" tIns="216027" rIns="432054" bIns="216027" rtlCol="1" anchor="ctr"/>
              <a:lstStyle/>
              <a:p>
                <a:pPr algn="ctr"/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P</a:t>
                </a:r>
                <a:endParaRPr lang="ar-EG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229" name="مستطيل 228"/>
              <p:cNvSpPr/>
              <p:nvPr/>
            </p:nvSpPr>
            <p:spPr>
              <a:xfrm>
                <a:off x="30580824" y="4744644"/>
                <a:ext cx="4380746" cy="182146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432054" tIns="216027" rIns="432054" bIns="216027" rtlCol="1" anchor="ctr"/>
              <a:lstStyle/>
              <a:p>
                <a:pPr algn="ctr"/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D</a:t>
                </a:r>
                <a:endParaRPr lang="ar-EG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230" name="مستطيل 229"/>
              <p:cNvSpPr/>
              <p:nvPr/>
            </p:nvSpPr>
            <p:spPr>
              <a:xfrm>
                <a:off x="17464479" y="4725513"/>
                <a:ext cx="4380746" cy="1821464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432054" tIns="216027" rIns="432054" bIns="216027" rtlCol="1" anchor="ctr"/>
              <a:lstStyle/>
              <a:p>
                <a:pPr algn="ctr"/>
                <a:r>
                  <a:rPr lang="en-US" sz="2800" b="1" dirty="0">
                    <a:ln w="28575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I</a:t>
                </a:r>
                <a:endParaRPr lang="ar-EG" sz="2800" b="1" dirty="0">
                  <a:ln w="28575"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231" name="مخطط انسيابي: دمج 230"/>
              <p:cNvSpPr/>
              <p:nvPr/>
            </p:nvSpPr>
            <p:spPr>
              <a:xfrm rot="16200000">
                <a:off x="20723196" y="15659912"/>
                <a:ext cx="3446732" cy="4388079"/>
              </a:xfrm>
              <a:prstGeom prst="flowChartMerg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432054" tIns="216027" rIns="432054" bIns="216027" rtlCol="1" anchor="ctr"/>
              <a:lstStyle/>
              <a:p>
                <a:pPr algn="ctr"/>
                <a:endParaRPr lang="ar-EG" sz="2800" dirty="0"/>
              </a:p>
            </p:txBody>
          </p:sp>
          <p:sp>
            <p:nvSpPr>
              <p:cNvPr id="233" name="مخطط انسيابي: دمج 232"/>
              <p:cNvSpPr/>
              <p:nvPr/>
            </p:nvSpPr>
            <p:spPr>
              <a:xfrm rot="16200000">
                <a:off x="20716052" y="12016575"/>
                <a:ext cx="3446732" cy="4388079"/>
              </a:xfrm>
              <a:prstGeom prst="flowChartMerg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432054" tIns="216027" rIns="432054" bIns="216027" rtlCol="1" anchor="ctr"/>
              <a:lstStyle/>
              <a:p>
                <a:pPr algn="ctr"/>
                <a:endParaRPr lang="ar-EG" sz="2800" dirty="0"/>
              </a:p>
            </p:txBody>
          </p:sp>
          <p:sp>
            <p:nvSpPr>
              <p:cNvPr id="234" name="مستطيل 233"/>
              <p:cNvSpPr/>
              <p:nvPr/>
            </p:nvSpPr>
            <p:spPr>
              <a:xfrm>
                <a:off x="20531130" y="13415943"/>
                <a:ext cx="2143140" cy="1581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kp</a:t>
                </a:r>
                <a:endParaRPr lang="ar-EG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5" name="مستطيل 234"/>
              <p:cNvSpPr/>
              <p:nvPr/>
            </p:nvSpPr>
            <p:spPr>
              <a:xfrm>
                <a:off x="20531130" y="20988371"/>
                <a:ext cx="1928826" cy="14287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err="1" smtClean="0">
                    <a:solidFill>
                      <a:schemeClr val="bg2">
                        <a:lumMod val="75000"/>
                      </a:schemeClr>
                    </a:solidFill>
                  </a:rPr>
                  <a:t>k</a:t>
                </a:r>
                <a:r>
                  <a:rPr lang="en-US" sz="2800" b="1" dirty="0" err="1">
                    <a:solidFill>
                      <a:schemeClr val="bg2">
                        <a:lumMod val="75000"/>
                      </a:schemeClr>
                    </a:solidFill>
                  </a:rPr>
                  <a:t>i</a:t>
                </a:r>
                <a:endParaRPr lang="ar-EG" sz="28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6" name="مستطيل 235"/>
              <p:cNvSpPr/>
              <p:nvPr/>
            </p:nvSpPr>
            <p:spPr>
              <a:xfrm>
                <a:off x="20388255" y="17250975"/>
                <a:ext cx="2437839" cy="19647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</a:t>
                </a:r>
                <a:r>
                  <a:rPr lang="en-US" sz="28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ar-EG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5269013" y="20958998"/>
            <a:ext cx="2764008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SCARA robot</a:t>
            </a:r>
          </a:p>
          <a:p>
            <a:pPr algn="ctr"/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(IN 1979) used in the electronics industry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57369" y="0"/>
            <a:ext cx="3712408" cy="3836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MTH124B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098345" y="22414523"/>
            <a:ext cx="8989247" cy="5689035"/>
            <a:chOff x="11293787" y="8830546"/>
            <a:chExt cx="7793538" cy="8312419"/>
          </a:xfrm>
        </p:grpSpPr>
        <p:sp>
          <p:nvSpPr>
            <p:cNvPr id="2" name="Rectangle 1"/>
            <p:cNvSpPr/>
            <p:nvPr/>
          </p:nvSpPr>
          <p:spPr>
            <a:xfrm>
              <a:off x="11555084" y="8857284"/>
              <a:ext cx="7198375" cy="808806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1524593" y="8830546"/>
              <a:ext cx="7562732" cy="831241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 rot="1787411">
              <a:off x="11293787" y="16055955"/>
              <a:ext cx="267893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ALZAHRAA EID</a:t>
              </a:r>
              <a:endPara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11529" y="9713603"/>
              <a:ext cx="2310546" cy="47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971006">
              <a:off x="16137900" y="9152183"/>
              <a:ext cx="29450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MARINA MAHER</a:t>
              </a:r>
              <a:endPara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205914">
              <a:off x="11452166" y="9148850"/>
              <a:ext cx="27270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ESRAA </a:t>
              </a:r>
              <a:r>
                <a:rPr lang="en-US" sz="28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KHALED</a:t>
              </a:r>
              <a:endPara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091050" y="15901388"/>
            <a:ext cx="2083146" cy="62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9553251">
            <a:off x="16970222" y="27113235"/>
            <a:ext cx="21804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ERENE ADEL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1601310" y="8991006"/>
            <a:ext cx="7295442" cy="7536732"/>
          </a:xfrm>
          <a:prstGeom prst="rect">
            <a:avLst/>
          </a:prstGeom>
        </p:spPr>
      </p:pic>
      <p:sp>
        <p:nvSpPr>
          <p:cNvPr id="299" name="شكل بيضاوي 69"/>
          <p:cNvSpPr/>
          <p:nvPr/>
        </p:nvSpPr>
        <p:spPr>
          <a:xfrm rot="778976" flipH="1">
            <a:off x="10679671" y="10056138"/>
            <a:ext cx="1506814" cy="14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239" name="شكل بيضاوي 69"/>
          <p:cNvSpPr/>
          <p:nvPr/>
        </p:nvSpPr>
        <p:spPr>
          <a:xfrm rot="778976" flipH="1">
            <a:off x="18078555" y="9891724"/>
            <a:ext cx="1487040" cy="1567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  <p:sp>
        <p:nvSpPr>
          <p:cNvPr id="232" name="شكل بيضاوي 69"/>
          <p:cNvSpPr/>
          <p:nvPr/>
        </p:nvSpPr>
        <p:spPr>
          <a:xfrm rot="778976" flipH="1">
            <a:off x="13027961" y="18963131"/>
            <a:ext cx="1883631" cy="20290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02" name="شكل بيضاوي 69"/>
          <p:cNvSpPr/>
          <p:nvPr/>
        </p:nvSpPr>
        <p:spPr>
          <a:xfrm rot="778976" flipH="1">
            <a:off x="15569714" y="18991577"/>
            <a:ext cx="1883631" cy="20290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246" name="Group 245"/>
          <p:cNvGrpSpPr/>
          <p:nvPr/>
        </p:nvGrpSpPr>
        <p:grpSpPr>
          <a:xfrm>
            <a:off x="12326458" y="8004702"/>
            <a:ext cx="5837967" cy="3106652"/>
            <a:chOff x="13172367" y="16767856"/>
            <a:chExt cx="5837967" cy="3106652"/>
          </a:xfrm>
        </p:grpSpPr>
        <p:grpSp>
          <p:nvGrpSpPr>
            <p:cNvPr id="247" name="Group 246"/>
            <p:cNvGrpSpPr/>
            <p:nvPr/>
          </p:nvGrpSpPr>
          <p:grpSpPr>
            <a:xfrm>
              <a:off x="13172367" y="16794108"/>
              <a:ext cx="5837967" cy="3080400"/>
              <a:chOff x="13172367" y="15971790"/>
              <a:chExt cx="5837967" cy="3080400"/>
            </a:xfrm>
            <a:gradFill flip="none" rotWithShape="1">
              <a:gsLst>
                <a:gs pos="43000">
                  <a:srgbClr val="FFFF00"/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grpSpPr>
          <p:sp>
            <p:nvSpPr>
              <p:cNvPr id="250" name="Flowchart: Merge 249"/>
              <p:cNvSpPr/>
              <p:nvPr/>
            </p:nvSpPr>
            <p:spPr>
              <a:xfrm rot="16200000">
                <a:off x="13727639" y="15416518"/>
                <a:ext cx="2063272" cy="3173816"/>
              </a:xfrm>
              <a:prstGeom prst="flowChartMerg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3301781" y="16423499"/>
                <a:ext cx="1833228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i="1" dirty="0" smtClean="0"/>
                  <a:t>MAT</a:t>
                </a:r>
                <a:endParaRPr lang="en-US" sz="6000" b="1" i="1" dirty="0"/>
              </a:p>
            </p:txBody>
          </p:sp>
          <p:sp>
            <p:nvSpPr>
              <p:cNvPr id="252" name="Flowchart: Merge 251"/>
              <p:cNvSpPr/>
              <p:nvPr/>
            </p:nvSpPr>
            <p:spPr>
              <a:xfrm rot="5400000">
                <a:off x="16324974" y="15453542"/>
                <a:ext cx="2167112" cy="3203608"/>
              </a:xfrm>
              <a:prstGeom prst="flowChartMerg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7080453" y="16557502"/>
                <a:ext cx="1820215" cy="10156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i="1" dirty="0" smtClean="0"/>
                  <a:t> LAB</a:t>
                </a:r>
                <a:endParaRPr lang="en-US" sz="6000" b="1" i="1" dirty="0"/>
              </a:p>
            </p:txBody>
          </p:sp>
          <p:sp>
            <p:nvSpPr>
              <p:cNvPr id="254" name="Right Arrow 253"/>
              <p:cNvSpPr/>
              <p:nvPr/>
            </p:nvSpPr>
            <p:spPr>
              <a:xfrm rot="6627437">
                <a:off x="14287213" y="17240045"/>
                <a:ext cx="2372461" cy="1111486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ight Arrow 254"/>
              <p:cNvSpPr/>
              <p:nvPr/>
            </p:nvSpPr>
            <p:spPr>
              <a:xfrm rot="4370212">
                <a:off x="15502902" y="17310217"/>
                <a:ext cx="2372461" cy="1111486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شكل بيضاوي 69"/>
            <p:cNvSpPr/>
            <p:nvPr/>
          </p:nvSpPr>
          <p:spPr>
            <a:xfrm rot="20821024">
              <a:off x="15146747" y="16767856"/>
              <a:ext cx="1846703" cy="1581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20405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1913</TotalTime>
  <Words>410</Words>
  <Application>Microsoft Office PowerPoint</Application>
  <PresentationFormat>Custom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DengXian</vt:lpstr>
      <vt:lpstr>Jokerman LET</vt:lpstr>
      <vt:lpstr>Tahoma</vt:lpstr>
      <vt:lpstr>Wingdings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win7</dc:creator>
  <cp:lastModifiedBy>DELL</cp:lastModifiedBy>
  <cp:revision>163</cp:revision>
  <dcterms:created xsi:type="dcterms:W3CDTF">2018-04-19T08:55:16Z</dcterms:created>
  <dcterms:modified xsi:type="dcterms:W3CDTF">2018-05-07T21:20:05Z</dcterms:modified>
</cp:coreProperties>
</file>