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81" r:id="rId6"/>
    <p:sldId id="282" r:id="rId7"/>
    <p:sldId id="283" r:id="rId8"/>
    <p:sldId id="259" r:id="rId9"/>
    <p:sldId id="275" r:id="rId10"/>
    <p:sldId id="276" r:id="rId11"/>
    <p:sldId id="277" r:id="rId12"/>
    <p:sldId id="261" r:id="rId13"/>
    <p:sldId id="279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92191" autoAdjust="0"/>
  </p:normalViewPr>
  <p:slideViewPr>
    <p:cSldViewPr snapToGrid="0">
      <p:cViewPr varScale="1">
        <p:scale>
          <a:sx n="71" d="100"/>
          <a:sy n="71" d="100"/>
        </p:scale>
        <p:origin x="894" y="84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C79B5BB8-6F10-4680-9A0A-763D82D93D3F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DA4F3EDC-C7D8-4E83-B889-EF8FDEE3C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97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F3EDC-C7D8-4E83-B889-EF8FDEE3C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8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F3EDC-C7D8-4E83-B889-EF8FDEE3C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4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F3EDC-C7D8-4E83-B889-EF8FDEE3C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8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28152-4DFA-47FE-A98A-E21083D1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BFB5F-C13E-4282-8310-D3F4AA73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C2FD2-8F80-4186-AF4F-8375D931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9E067-572F-4366-B5F6-DECE1E38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97749-1327-464E-87BE-D3FCDF75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0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D76F2-6ECF-4C5F-8DB4-18220A88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74B74-CFAD-42FD-9E6B-89E1FF37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15751-2A45-4E0A-A54B-D4A41A23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65EFD-2E7E-4D70-AE6D-D2D6E257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48336-A51C-423F-AF05-215C951C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D7E9D1-5AB1-480D-8978-8A0134102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AE176C-A94B-4BDE-A605-7FF01BB20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7789C-DF5E-476C-B77A-5D9C3756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9006C-6654-491C-9F5C-1E25F1F7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A99EE-5743-4E56-82A0-554288EC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5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2A6570-5196-43DE-85B2-428460B9C5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7270226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개체 틀 9">
            <a:extLst>
              <a:ext uri="{FF2B5EF4-FFF2-40B4-BE49-F238E27FC236}">
                <a16:creationId xmlns:a16="http://schemas.microsoft.com/office/drawing/2014/main" id="{45E6D0DC-F064-4EBA-906A-BF1306784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자유양식 페이지</a:t>
            </a:r>
          </a:p>
        </p:txBody>
      </p:sp>
    </p:spTree>
    <p:extLst>
      <p:ext uri="{BB962C8B-B14F-4D97-AF65-F5344CB8AC3E}">
        <p14:creationId xmlns:p14="http://schemas.microsoft.com/office/powerpoint/2010/main" val="3111477422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9D50-37F6-4652-80A2-42A96EB6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CAB0-859B-4743-B467-79AD973A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C83D8-0DD0-46A0-962B-9A8BE3C2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0C325-9CDA-4C70-B7CE-081A77F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B386D-4097-4E55-A77E-882FDD42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5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14143-48CC-4869-B8C9-88DF5120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BCAC7-6852-465F-9C74-9C3F659A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E410F-7246-48D5-AE0D-5F65C0FD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31CFB-0456-46A1-8D64-35BE5B7C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5EA31-74E8-4B2E-8487-95414BB8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38127-C9F8-4E68-BE8E-14C658C5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E0666-79CD-45F8-956E-1CE49AD65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CAE38-380E-4CB9-9D12-074AD1541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FA6D9-1A0B-42B3-BB36-B2BDD41B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19E28-ADDE-409B-8408-E3E32068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28664-292E-49F9-8EA6-7B7350F9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7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A57A2-0752-4BCE-8EB6-7D5904C3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417F4-ECE4-4223-AA6E-4F738744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E92602-89ED-48E9-B095-D6C01A5D9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8A12D-4536-4FB3-A52A-8D2C4BADC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2720DC-ADAA-4989-AFEC-89478E0B4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FBE77F-2943-46E1-B96F-BDCFC0B9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452E96-CEE0-4E64-99B7-C8EE448B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EAEBE2-0EE1-4FC2-9FBE-0013BE2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4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0A208-7904-4BB0-9862-99107D92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18196-C60F-401B-8AD6-0539A61D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33DE57-AC3D-41A3-B85F-56DD9F06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22D181-8F72-4E8A-86C7-282B5269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72762B-CCC3-4370-861D-C2191657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F0EE2-17F4-40E5-9778-07D411C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1F72E-05BD-48D1-BC0D-30E4D672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9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BC6EB-4CC4-4D40-9CAD-37B37A2F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C9DE0-D13B-4FCC-84C2-84AD438B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10765-CEF3-4503-A159-71B243E3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A57DE-E9F2-4BCB-B47B-245B68B0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04E66-FB05-4B64-8036-32CF52B5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EE77F-281A-4CFA-AD05-D2D0EB22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7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55204-B799-47D4-92A9-614D0427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6E2E43-88CD-4CB3-9921-0AF5BAC6B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4CD24-0B74-4C6F-849F-B55944010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D31AA-B82D-4610-B861-270C2F50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4135A-9A93-401B-A9A3-AC3F7644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64C34-8941-47F1-AFCE-01745244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D47B5-EBEE-4CEB-9D90-F57B1D06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AA710-10A6-49E2-BD3D-3523A3D43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9054B-CD92-4F85-A9AB-7E2238E02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B2F7-F46F-417E-A29A-37AA67B6A1CE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AC7D2-8109-4C6E-B047-DAC10671A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5DF6A-96E6-4CF0-9809-5FAC770B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1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3706237" y="3662464"/>
          <a:ext cx="45525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1397B2E-35EC-4403-A1BD-BF4DCFACEA99}"/>
              </a:ext>
            </a:extLst>
          </p:cNvPr>
          <p:cNvSpPr/>
          <p:nvPr/>
        </p:nvSpPr>
        <p:spPr>
          <a:xfrm>
            <a:off x="3706237" y="1361872"/>
            <a:ext cx="4552546" cy="20671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/>
              <a:t>프로젝트 타이틀</a:t>
            </a:r>
          </a:p>
        </p:txBody>
      </p:sp>
    </p:spTree>
    <p:extLst>
      <p:ext uri="{BB962C8B-B14F-4D97-AF65-F5344CB8AC3E}">
        <p14:creationId xmlns:p14="http://schemas.microsoft.com/office/powerpoint/2010/main" val="269554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23539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Permission</a:t>
            </a:r>
            <a:endParaRPr lang="ko-KR" altLang="en-US" sz="3500" dirty="0"/>
          </a:p>
        </p:txBody>
      </p:sp>
      <p:graphicFrame>
        <p:nvGraphicFramePr>
          <p:cNvPr id="3" name="표 8"/>
          <p:cNvGraphicFramePr>
            <a:graphicFrameLocks noGrp="1"/>
          </p:cNvGraphicFramePr>
          <p:nvPr/>
        </p:nvGraphicFramePr>
        <p:xfrm>
          <a:off x="533400" y="1361692"/>
          <a:ext cx="11144941" cy="478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02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대메뉴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중메뉴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10">
                <a:tc rowSpan="1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페이지별 권한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상품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관리자는 모든 자료에 대한 </a:t>
                      </a:r>
                      <a:r>
                        <a:rPr lang="en-US" altLang="ko-KR"/>
                        <a:t>CRUD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상품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상품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리뷰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리뷰 삭제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리뷰 삽입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수정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삭제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리뷰 삽입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마이페이지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회원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회원 조회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수정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4503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조회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수정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삭제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4503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조회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4503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4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3465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Policy</a:t>
            </a:r>
            <a:endParaRPr lang="ko-KR" altLang="en-US" sz="3500" dirty="0"/>
          </a:p>
        </p:txBody>
      </p:sp>
      <p:graphicFrame>
        <p:nvGraphicFramePr>
          <p:cNvPr id="3" name="표 8"/>
          <p:cNvGraphicFramePr>
            <a:graphicFrameLocks noGrp="1"/>
          </p:cNvGraphicFramePr>
          <p:nvPr/>
        </p:nvGraphicFramePr>
        <p:xfrm>
          <a:off x="533400" y="1437076"/>
          <a:ext cx="1114925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7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대구분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중구분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Description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55">
                <a:tc row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회원가입정책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현존하는 메일명</a:t>
                      </a:r>
                      <a:r>
                        <a:rPr lang="en-US" altLang="ko-KR"/>
                        <a:t>@</a:t>
                      </a:r>
                      <a:r>
                        <a:rPr lang="ko-KR" altLang="en-US"/>
                        <a:t>도메인명을 기본으로 입력받는다</a:t>
                      </a:r>
                      <a:r>
                        <a:rPr lang="en-US" altLang="ko-KR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815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패스워드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대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소문자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숫자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특수문자를 혼용하여 </a:t>
                      </a:r>
                      <a:r>
                        <a:rPr lang="en-US" altLang="ko-KR"/>
                        <a:t>8</a:t>
                      </a:r>
                      <a:r>
                        <a:rPr lang="ko-KR" altLang="en-US"/>
                        <a:t>글자 이상의 패스워드를 사용하도록 한다</a:t>
                      </a:r>
                      <a:r>
                        <a:rPr lang="en-US" altLang="ko-KR"/>
                        <a:t>.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/>
                        <a:t>연속적인 숫자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문자 조합 및 생일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전화번호 등 추측하기 쉬운 패스워드 사용을 금지한다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802">
                <a:tc rowSpan="4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리뷰정책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리뷰조회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모든 리뷰 조회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80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리뷰작성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모든 상품에 대한 리뷰가능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/>
                        <a:t>한국어만 지원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해외 </a:t>
                      </a:r>
                      <a:r>
                        <a:rPr lang="en-US" altLang="ko-KR"/>
                        <a:t>IP</a:t>
                      </a:r>
                      <a:r>
                        <a:rPr lang="ko-KR" altLang="en-US"/>
                        <a:t> 작성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83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리뷰수정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나의 리뷰 수정 가능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/>
                        <a:t>다른 사람 리뷰 수정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83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리뷰삭제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나의 리뷰 삭제 가능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/>
                        <a:t>다른 사람의 리뷰 삭제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37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/>
          <p:cNvGraphicFramePr>
            <a:graphicFrameLocks noGrp="1"/>
          </p:cNvGraphicFramePr>
          <p:nvPr/>
        </p:nvGraphicFramePr>
        <p:xfrm>
          <a:off x="173702" y="119898"/>
          <a:ext cx="8697924" cy="5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72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418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Screen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UI-M-1001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Author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8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Screen Path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9114816" y="119898"/>
          <a:ext cx="2905296" cy="639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252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장바구니 페이지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Men </a:t>
                      </a:r>
                      <a:r>
                        <a:rPr lang="ko-KR" altLang="en-US"/>
                        <a:t>메인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Women</a:t>
                      </a:r>
                      <a:r>
                        <a:rPr lang="ko-KR" altLang="en-US"/>
                        <a:t> 메인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Kids</a:t>
                      </a:r>
                      <a:r>
                        <a:rPr lang="ko-KR" altLang="en-US"/>
                        <a:t> 메인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Sale</a:t>
                      </a:r>
                      <a:r>
                        <a:rPr lang="ko-KR" altLang="en-US"/>
                        <a:t> 메인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252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메인 홈페이지로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252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Related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252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UI-M-2001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252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UI-M-1001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252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UI-M-1002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UI-M-1003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UI-M-1004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UI-M-1005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252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Check Point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78118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로고 버튼 누를시 같은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F024A1D-4D75-4AC9-8E17-3F963F7A7FDB}"/>
              </a:ext>
            </a:extLst>
          </p:cNvPr>
          <p:cNvSpPr/>
          <p:nvPr/>
        </p:nvSpPr>
        <p:spPr>
          <a:xfrm>
            <a:off x="173702" y="787940"/>
            <a:ext cx="8697924" cy="58365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866" y="764294"/>
            <a:ext cx="8774642" cy="590320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130676" y="864659"/>
            <a:ext cx="31432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defRPr/>
            </a:pPr>
            <a:r>
              <a:rPr lang="en-US" altLang="ko-KR"/>
              <a:t>2</a:t>
            </a:r>
          </a:p>
        </p:txBody>
      </p:sp>
      <p:sp>
        <p:nvSpPr>
          <p:cNvPr id="7" name="타원 6"/>
          <p:cNvSpPr/>
          <p:nvPr/>
        </p:nvSpPr>
        <p:spPr>
          <a:xfrm>
            <a:off x="8611660" y="1154642"/>
            <a:ext cx="31432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defRPr/>
            </a:pPr>
            <a:r>
              <a:rPr lang="en-US" altLang="ko-KR"/>
              <a:t>1</a:t>
            </a:r>
          </a:p>
        </p:txBody>
      </p:sp>
      <p:sp>
        <p:nvSpPr>
          <p:cNvPr id="8" name="타원 7"/>
          <p:cNvSpPr/>
          <p:nvPr/>
        </p:nvSpPr>
        <p:spPr>
          <a:xfrm>
            <a:off x="4611159" y="837142"/>
            <a:ext cx="31432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defRPr/>
            </a:pPr>
            <a:r>
              <a:rPr lang="en-US" altLang="ko-KR"/>
              <a:t>3</a:t>
            </a:r>
          </a:p>
        </p:txBody>
      </p:sp>
      <p:sp>
        <p:nvSpPr>
          <p:cNvPr id="9" name="타원 8"/>
          <p:cNvSpPr/>
          <p:nvPr/>
        </p:nvSpPr>
        <p:spPr>
          <a:xfrm>
            <a:off x="5150909" y="858309"/>
            <a:ext cx="31432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defRPr/>
            </a:pPr>
            <a:r>
              <a:rPr lang="en-US" altLang="ko-KR"/>
              <a:t>4</a:t>
            </a:r>
          </a:p>
        </p:txBody>
      </p:sp>
      <p:sp>
        <p:nvSpPr>
          <p:cNvPr id="10" name="타원 9"/>
          <p:cNvSpPr/>
          <p:nvPr/>
        </p:nvSpPr>
        <p:spPr>
          <a:xfrm>
            <a:off x="5574242" y="847725"/>
            <a:ext cx="31432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defRPr/>
            </a:pPr>
            <a:r>
              <a:rPr lang="en-US" altLang="ko-KR"/>
              <a:t>5</a:t>
            </a:r>
          </a:p>
        </p:txBody>
      </p:sp>
      <p:sp>
        <p:nvSpPr>
          <p:cNvPr id="11" name="타원 10"/>
          <p:cNvSpPr/>
          <p:nvPr/>
        </p:nvSpPr>
        <p:spPr>
          <a:xfrm>
            <a:off x="578909" y="1112311"/>
            <a:ext cx="31432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defRPr/>
            </a:pPr>
            <a:r>
              <a:rPr lang="en-US" altLang="ko-KR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2040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/>
          <p:cNvGraphicFramePr>
            <a:graphicFrameLocks noGrp="1"/>
          </p:cNvGraphicFramePr>
          <p:nvPr/>
        </p:nvGraphicFramePr>
        <p:xfrm>
          <a:off x="173702" y="119898"/>
          <a:ext cx="8697924" cy="5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72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418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Page Title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장바구니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Screen ID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UI-M-2001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Author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Date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8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Screen Path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장바구니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9114816" y="119898"/>
          <a:ext cx="2903481" cy="650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95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/>
                        <a:t>결제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Related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/>
                        <a:t>UI-M-3000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2709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Check Point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F024A1D-4D75-4AC9-8E17-3F963F7A7FDB}"/>
              </a:ext>
            </a:extLst>
          </p:cNvPr>
          <p:cNvSpPr/>
          <p:nvPr/>
        </p:nvSpPr>
        <p:spPr>
          <a:xfrm>
            <a:off x="173702" y="787940"/>
            <a:ext cx="8697924" cy="58365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790" y="888999"/>
            <a:ext cx="8803519" cy="5418667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680326" y="4287309"/>
            <a:ext cx="31432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533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419814-D332-4E84-8CAC-686FA917A00D}"/>
              </a:ext>
            </a:extLst>
          </p:cNvPr>
          <p:cNvSpPr/>
          <p:nvPr/>
        </p:nvSpPr>
        <p:spPr>
          <a:xfrm>
            <a:off x="3819727" y="1916350"/>
            <a:ext cx="4552546" cy="25194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/>
              <a:t>E N D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2794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CA445-42FD-4920-884F-DA08C4C8B91D}"/>
              </a:ext>
            </a:extLst>
          </p:cNvPr>
          <p:cNvSpPr txBox="1"/>
          <p:nvPr/>
        </p:nvSpPr>
        <p:spPr>
          <a:xfrm>
            <a:off x="533400" y="466725"/>
            <a:ext cx="1658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547267" y="1863269"/>
            <a:ext cx="5309677" cy="3135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/>
              <a:t>▶ </a:t>
            </a:r>
            <a:r>
              <a:rPr lang="en-US" altLang="ko-KR" sz="2500"/>
              <a:t>Menu Structure</a:t>
            </a:r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r>
              <a:rPr lang="ko-KR" altLang="en-US" sz="2500"/>
              <a:t>▶ </a:t>
            </a:r>
            <a:r>
              <a:rPr lang="en-US" altLang="ko-KR" sz="2500"/>
              <a:t>Flow Chart</a:t>
            </a:r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r>
              <a:rPr lang="ko-KR" altLang="en-US" sz="2500"/>
              <a:t>▶  </a:t>
            </a:r>
            <a:r>
              <a:rPr lang="en-US" altLang="ko-KR" sz="2500"/>
              <a:t>Story Board</a:t>
            </a:r>
          </a:p>
          <a:p>
            <a:pPr lvl="0">
              <a:defRPr/>
            </a:pP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82758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33350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smtClean="0"/>
              <a:t>Menu</a:t>
            </a:r>
            <a:r>
              <a:rPr lang="ko-KR" altLang="en-US" sz="3500" dirty="0" smtClean="0"/>
              <a:t> </a:t>
            </a:r>
            <a:r>
              <a:rPr lang="en-US" altLang="ko-KR" sz="3500" dirty="0"/>
              <a:t>Structure</a:t>
            </a:r>
            <a:endParaRPr lang="ko-KR" altLang="en-US" sz="3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1681B9-4FE3-465F-95D4-024436A1B81D}"/>
              </a:ext>
            </a:extLst>
          </p:cNvPr>
          <p:cNvSpPr/>
          <p:nvPr/>
        </p:nvSpPr>
        <p:spPr>
          <a:xfrm>
            <a:off x="5293468" y="1206228"/>
            <a:ext cx="1605064" cy="4766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Project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0594" y="2292482"/>
            <a:ext cx="2524004" cy="343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Men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63271" y="2292482"/>
            <a:ext cx="2524004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Women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85948" y="2292482"/>
            <a:ext cx="2524004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Kids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08625" y="2292482"/>
            <a:ext cx="2524004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Sale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0594" y="2764271"/>
            <a:ext cx="1224153" cy="34371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신발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A093BB4-60B1-4E8F-BFD4-DDB5074D0EBC}"/>
              </a:ext>
            </a:extLst>
          </p:cNvPr>
          <p:cNvCxnSpPr>
            <a:cxnSpLocks/>
          </p:cNvCxnSpPr>
          <p:nvPr/>
        </p:nvCxnSpPr>
        <p:spPr>
          <a:xfrm>
            <a:off x="1712648" y="2033085"/>
            <a:ext cx="845797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989FB9-1451-4303-AD9D-99EA1AEB292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682885"/>
            <a:ext cx="0" cy="3502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6708CCE-94AF-44CC-90C7-90243D9ACFE9}"/>
              </a:ext>
            </a:extLst>
          </p:cNvPr>
          <p:cNvCxnSpPr>
            <a:cxnSpLocks/>
          </p:cNvCxnSpPr>
          <p:nvPr/>
        </p:nvCxnSpPr>
        <p:spPr>
          <a:xfrm>
            <a:off x="1712648" y="2033085"/>
            <a:ext cx="0" cy="30560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6" idx="0"/>
          </p:cNvCxnSpPr>
          <p:nvPr/>
        </p:nvCxnSpPr>
        <p:spPr>
          <a:xfrm>
            <a:off x="4525273" y="2033085"/>
            <a:ext cx="0" cy="25939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45D745-4E33-44C7-BF82-5E38EF5DDB3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347950" y="2033085"/>
            <a:ext cx="0" cy="25939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9E49C6D-8C6C-418D-9251-55A0F10398F0}"/>
              </a:ext>
            </a:extLst>
          </p:cNvPr>
          <p:cNvCxnSpPr>
            <a:endCxn id="8" idx="0"/>
          </p:cNvCxnSpPr>
          <p:nvPr/>
        </p:nvCxnSpPr>
        <p:spPr>
          <a:xfrm>
            <a:off x="10170627" y="2033085"/>
            <a:ext cx="0" cy="25939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733216" y="2758714"/>
            <a:ext cx="1224153" cy="34371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4165" y="3132910"/>
            <a:ext cx="1221092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신발 전체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735994" y="3127353"/>
            <a:ext cx="1224153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의류 전체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45885" y="3519921"/>
            <a:ext cx="1224153" cy="546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라이프</a:t>
            </a: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738507" y="3514365"/>
            <a:ext cx="1224153" cy="546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라이프</a:t>
            </a: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49457" y="4117160"/>
            <a:ext cx="1224153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러닝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41285" y="4121129"/>
            <a:ext cx="1224153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아우터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49457" y="4501334"/>
            <a:ext cx="1224153" cy="927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축구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741285" y="4505303"/>
            <a:ext cx="1224153" cy="927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후디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크루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087136" y="2745221"/>
            <a:ext cx="1224153" cy="34371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신발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379758" y="2739665"/>
            <a:ext cx="1224153" cy="34371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의류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090708" y="3113860"/>
            <a:ext cx="1224153" cy="867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덩크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에어포스</a:t>
            </a:r>
            <a:r>
              <a:rPr lang="en-US" altLang="ko-KR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382536" y="3108304"/>
            <a:ext cx="1224153" cy="867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상하의</a:t>
            </a: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세트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092428" y="4032684"/>
            <a:ext cx="1224153" cy="542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코트</a:t>
            </a: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버러우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7385050" y="4030302"/>
            <a:ext cx="1224153" cy="542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아우터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096000" y="4633098"/>
            <a:ext cx="1224153" cy="827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플렉스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387828" y="4627541"/>
            <a:ext cx="1224153" cy="827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후디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크루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6096000" y="5526860"/>
            <a:ext cx="1224153" cy="827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코르테즈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387828" y="5521304"/>
            <a:ext cx="1224153" cy="827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탑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티셔츠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33646" y="2741252"/>
            <a:ext cx="1224153" cy="687747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Mens Sale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0226268" y="2735696"/>
            <a:ext cx="1224153" cy="693304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Womens Sale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945156" y="3503591"/>
            <a:ext cx="1224153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신발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0236984" y="3498035"/>
            <a:ext cx="1224153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신발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946876" y="3890602"/>
            <a:ext cx="1224153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의류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0239498" y="3885046"/>
            <a:ext cx="1224153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의류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295712" y="2722202"/>
            <a:ext cx="1224153" cy="34371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신발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588335" y="2716646"/>
            <a:ext cx="1224153" cy="34371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의류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3299284" y="3090841"/>
            <a:ext cx="1224153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신발 전체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591113" y="3085285"/>
            <a:ext cx="1224153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의류 전체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3301004" y="3477852"/>
            <a:ext cx="1224153" cy="546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라이프</a:t>
            </a: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593626" y="3472296"/>
            <a:ext cx="1224153" cy="546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라이프</a:t>
            </a: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304576" y="4075091"/>
            <a:ext cx="1224153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러닝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596404" y="4079060"/>
            <a:ext cx="1224153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아우터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304576" y="4459265"/>
            <a:ext cx="1224153" cy="927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축구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596404" y="4463234"/>
            <a:ext cx="1224153" cy="927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후디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크루</a:t>
            </a:r>
          </a:p>
        </p:txBody>
      </p:sp>
    </p:spTree>
    <p:extLst>
      <p:ext uri="{BB962C8B-B14F-4D97-AF65-F5344CB8AC3E}">
        <p14:creationId xmlns:p14="http://schemas.microsoft.com/office/powerpoint/2010/main" val="312278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292509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List</a:t>
            </a:r>
            <a:r>
              <a:rPr lang="ko-KR" altLang="en-US" sz="3500" dirty="0"/>
              <a:t> </a:t>
            </a:r>
            <a:r>
              <a:rPr lang="en-US" altLang="ko-KR" sz="3500" dirty="0"/>
              <a:t>of Screen</a:t>
            </a:r>
            <a:endParaRPr lang="ko-KR" altLang="en-US" sz="3500" dirty="0"/>
          </a:p>
        </p:txBody>
      </p:sp>
      <p:graphicFrame>
        <p:nvGraphicFramePr>
          <p:cNvPr id="3" name="표 8"/>
          <p:cNvGraphicFramePr>
            <a:graphicFrameLocks noGrp="1"/>
          </p:cNvGraphicFramePr>
          <p:nvPr/>
        </p:nvGraphicFramePr>
        <p:xfrm>
          <a:off x="533400" y="1361692"/>
          <a:ext cx="11322227" cy="428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1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대메뉴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중메뉴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Screen ID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Page Title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Description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 rowSpan="10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신발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UI-M-S-1000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신발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9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신발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UI-M-S-1001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신발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라이프스타일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UI-M-S-1002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라이프스타일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러닝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UI-M-S-1003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러닝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22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축구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UI-M-S-1004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축구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의류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UI-M-C-1000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의류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의류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UI-M-C-1001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의류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라이프스타일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UI-M-C-1002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라이프스타일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64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아우터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UI-M-C-1003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러닝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022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후디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크루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UI-M-C-1004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후디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크루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24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8"/>
          <p:cNvGraphicFramePr>
            <a:graphicFrameLocks noGrp="1"/>
          </p:cNvGraphicFramePr>
          <p:nvPr/>
        </p:nvGraphicFramePr>
        <p:xfrm>
          <a:off x="514350" y="828292"/>
          <a:ext cx="11293652" cy="39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8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1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대메뉴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중메뉴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Screen ID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Page Title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Description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 rowSpan="10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신발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UI-W-S-1000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신발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신발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UI-W-S-1001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신반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31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라이프스타일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UI-W-S-1002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라이프스타일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러닝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UI-W-S-1003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러닝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축구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UI-W-S-1004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축구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의류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UI-W-C-1000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의류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의류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UI-W-C-1001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의류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331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라이프스타일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UI-W-C-1002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라이프스타일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아우터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UI-W-C-1003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아우터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후디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크루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UI-W-C-1004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후디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크루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7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/>
          <p:nvPr/>
        </p:nvGraphicFramePr>
        <p:xfrm>
          <a:off x="438592" y="852487"/>
          <a:ext cx="11314817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3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대메뉴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중메뉴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Screen ID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Page Title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Description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/>
          <p:nvPr/>
        </p:nvGraphicFramePr>
        <p:xfrm>
          <a:off x="439649" y="1176337"/>
          <a:ext cx="11293652" cy="3676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8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1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65">
                <a:tc rowSpan="10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Kids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신발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UI-K-S-1000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신발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31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덩크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에어포스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UI-K-S-1001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덩크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에어포스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31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코트버로우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UI-K-S-1002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코트버로우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플렉스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UI-K-S-1003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플렉스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코르테즈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UI-K-S-1004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코르테즈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의류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UI-K-C-1000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의류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331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상하의 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UI-K-C-1001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상하의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아우터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UI-K-C-1002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아우터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후디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크루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UI-K-C-1003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후디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크루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탑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티셔츠</a:t>
                      </a: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UI-K-C-1004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탑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티셔츠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14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/>
          <p:cNvGraphicFramePr>
            <a:graphicFrameLocks noGrp="1"/>
          </p:cNvGraphicFramePr>
          <p:nvPr/>
        </p:nvGraphicFramePr>
        <p:xfrm>
          <a:off x="504825" y="561592"/>
          <a:ext cx="11266088" cy="50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8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3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6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대메뉴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중메뉴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Screen ID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Page Title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/>
                        <a:t>Description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 rowSpan="6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Sale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Mens Sale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UI-S-M-1000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남성 세일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의류</a:t>
                      </a: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UI-S-M-1001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남성 세일 의류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신발</a:t>
                      </a: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UI-S-M-2001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남성 세일 신발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331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Women Sale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UI-S-W-1000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여성 세일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의류</a:t>
                      </a: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UI-S-W-1001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여성 세일 의류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신발</a:t>
                      </a: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UI-S-W-2001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여성 세일 의류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홈페이지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Men</a:t>
                      </a:r>
                      <a:r>
                        <a:rPr lang="ko-KR" altLang="en-US"/>
                        <a:t>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남성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Women</a:t>
                      </a:r>
                      <a:r>
                        <a:rPr lang="ko-KR" altLang="en-US"/>
                        <a:t>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여성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83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Kids</a:t>
                      </a:r>
                      <a:r>
                        <a:rPr lang="ko-KR" altLang="en-US"/>
                        <a:t>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키드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83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Sale</a:t>
                      </a:r>
                      <a:r>
                        <a:rPr lang="ko-KR" altLang="en-US"/>
                        <a:t>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UI-M-1005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할인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83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장바구니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장바구니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83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결재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UI-M-3000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결재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81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419814-D332-4E84-8CAC-686FA917A00D}"/>
              </a:ext>
            </a:extLst>
          </p:cNvPr>
          <p:cNvSpPr/>
          <p:nvPr/>
        </p:nvSpPr>
        <p:spPr>
          <a:xfrm>
            <a:off x="3819727" y="1916350"/>
            <a:ext cx="4552546" cy="25194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/>
              <a:t>설계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2602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2D03-4DCC-42DA-95ED-B3FF360D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 err="1"/>
              <a:t>FlowChart</a:t>
            </a:r>
            <a:endParaRPr lang="ko-KR" altLang="en-US" sz="35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19DD9D0-C87E-43B8-8B11-2D13E82FE4B0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9</a:t>
            </a:fld>
            <a:endParaRPr lang="ko-KR" altLang="en-US" sz="900" dirty="0"/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94830" y="257175"/>
            <a:ext cx="7232649" cy="63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8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627</Words>
  <Application>Microsoft Office PowerPoint</Application>
  <PresentationFormat>와이드스크린</PresentationFormat>
  <Paragraphs>398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FlowChart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우균 정</dc:creator>
  <cp:lastModifiedBy>FullName</cp:lastModifiedBy>
  <cp:revision>95</cp:revision>
  <dcterms:created xsi:type="dcterms:W3CDTF">2021-05-29T07:57:04Z</dcterms:created>
  <dcterms:modified xsi:type="dcterms:W3CDTF">2024-01-03T03:25:20Z</dcterms:modified>
  <cp:version/>
</cp:coreProperties>
</file>