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8DB05EB-9A67-44C8-9B7D-B009A8B5A40C}">
          <p14:sldIdLst/>
        </p14:section>
        <p14:section name="제목 없는 구역" id="{AA296BD3-D079-4AEA-8CDB-8DECD0CD03D1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FFD68-35FB-49D4-A7E0-3DC9547883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811238-87EE-4D96-8F14-8CDCE24530D4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+mj-ea"/>
              <a:ea typeface="+mj-ea"/>
            </a:rPr>
            <a:t>	</a:t>
          </a:r>
          <a:r>
            <a:rPr lang="ko-KR" altLang="en-US" sz="3500" dirty="0">
              <a:latin typeface="+mj-ea"/>
              <a:ea typeface="+mj-ea"/>
            </a:rPr>
            <a:t>레이아웃</a:t>
          </a:r>
        </a:p>
      </dgm:t>
    </dgm:pt>
    <dgm:pt modelId="{D9440510-8061-4312-B102-00FDB69B18E4}" type="par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AC35ECCF-7505-4A20-8664-41E5635E33D3}" type="sib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9B18985F-762B-4A75-8A3E-B83908E05856}" type="pres">
      <dgm:prSet presAssocID="{71BFFD68-35FB-49D4-A7E0-3DC9547883B4}" presName="linear" presStyleCnt="0">
        <dgm:presLayoutVars>
          <dgm:animLvl val="lvl"/>
          <dgm:resizeHandles val="exact"/>
        </dgm:presLayoutVars>
      </dgm:prSet>
      <dgm:spPr/>
    </dgm:pt>
    <dgm:pt modelId="{AD8B4515-3BDC-42A6-8FDD-398323798C79}" type="pres">
      <dgm:prSet presAssocID="{A2811238-87EE-4D96-8F14-8CDCE24530D4}" presName="parentText" presStyleLbl="node1" presStyleIdx="0" presStyleCnt="1" custScaleY="330445" custLinFactNeighborX="0" custLinFactNeighborY="-14965">
        <dgm:presLayoutVars>
          <dgm:chMax val="0"/>
          <dgm:bulletEnabled val="1"/>
        </dgm:presLayoutVars>
      </dgm:prSet>
      <dgm:spPr/>
    </dgm:pt>
  </dgm:ptLst>
  <dgm:cxnLst>
    <dgm:cxn modelId="{E24E495D-BCB6-402E-8B34-D6701AF67A30}" srcId="{71BFFD68-35FB-49D4-A7E0-3DC9547883B4}" destId="{A2811238-87EE-4D96-8F14-8CDCE24530D4}" srcOrd="0" destOrd="0" parTransId="{D9440510-8061-4312-B102-00FDB69B18E4}" sibTransId="{AC35ECCF-7505-4A20-8664-41E5635E33D3}"/>
    <dgm:cxn modelId="{FE49D574-A683-479F-90AA-3ACE3586DF61}" type="presOf" srcId="{A2811238-87EE-4D96-8F14-8CDCE24530D4}" destId="{AD8B4515-3BDC-42A6-8FDD-398323798C79}" srcOrd="0" destOrd="0" presId="urn:microsoft.com/office/officeart/2005/8/layout/vList2"/>
    <dgm:cxn modelId="{DFBDC7FD-5962-4BE5-B4CE-8694FA6C2071}" type="presOf" srcId="{71BFFD68-35FB-49D4-A7E0-3DC9547883B4}" destId="{9B18985F-762B-4A75-8A3E-B83908E05856}" srcOrd="0" destOrd="0" presId="urn:microsoft.com/office/officeart/2005/8/layout/vList2"/>
    <dgm:cxn modelId="{CA21FBE9-46A9-445D-BF27-7C655480B54E}" type="presParOf" srcId="{9B18985F-762B-4A75-8A3E-B83908E05856}" destId="{AD8B4515-3BDC-42A6-8FDD-398323798C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FFD68-35FB-49D4-A7E0-3DC9547883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811238-87EE-4D96-8F14-8CDCE24530D4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+mj-ea"/>
              <a:ea typeface="+mj-ea"/>
            </a:rPr>
            <a:t>	</a:t>
          </a:r>
          <a:r>
            <a:rPr lang="ko-KR" altLang="en-US" sz="3500" dirty="0">
              <a:latin typeface="+mj-ea"/>
              <a:ea typeface="+mj-ea"/>
            </a:rPr>
            <a:t>레이아웃</a:t>
          </a:r>
        </a:p>
      </dgm:t>
    </dgm:pt>
    <dgm:pt modelId="{D9440510-8061-4312-B102-00FDB69B18E4}" type="par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AC35ECCF-7505-4A20-8664-41E5635E33D3}" type="sib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9B18985F-762B-4A75-8A3E-B83908E05856}" type="pres">
      <dgm:prSet presAssocID="{71BFFD68-35FB-49D4-A7E0-3DC9547883B4}" presName="linear" presStyleCnt="0">
        <dgm:presLayoutVars>
          <dgm:animLvl val="lvl"/>
          <dgm:resizeHandles val="exact"/>
        </dgm:presLayoutVars>
      </dgm:prSet>
      <dgm:spPr/>
    </dgm:pt>
    <dgm:pt modelId="{AD8B4515-3BDC-42A6-8FDD-398323798C79}" type="pres">
      <dgm:prSet presAssocID="{A2811238-87EE-4D96-8F14-8CDCE24530D4}" presName="parentText" presStyleLbl="node1" presStyleIdx="0" presStyleCnt="1" custScaleY="330445" custLinFactNeighborX="0" custLinFactNeighborY="-14965">
        <dgm:presLayoutVars>
          <dgm:chMax val="0"/>
          <dgm:bulletEnabled val="1"/>
        </dgm:presLayoutVars>
      </dgm:prSet>
      <dgm:spPr/>
    </dgm:pt>
  </dgm:ptLst>
  <dgm:cxnLst>
    <dgm:cxn modelId="{E24E495D-BCB6-402E-8B34-D6701AF67A30}" srcId="{71BFFD68-35FB-49D4-A7E0-3DC9547883B4}" destId="{A2811238-87EE-4D96-8F14-8CDCE24530D4}" srcOrd="0" destOrd="0" parTransId="{D9440510-8061-4312-B102-00FDB69B18E4}" sibTransId="{AC35ECCF-7505-4A20-8664-41E5635E33D3}"/>
    <dgm:cxn modelId="{FE49D574-A683-479F-90AA-3ACE3586DF61}" type="presOf" srcId="{A2811238-87EE-4D96-8F14-8CDCE24530D4}" destId="{AD8B4515-3BDC-42A6-8FDD-398323798C79}" srcOrd="0" destOrd="0" presId="urn:microsoft.com/office/officeart/2005/8/layout/vList2"/>
    <dgm:cxn modelId="{DFBDC7FD-5962-4BE5-B4CE-8694FA6C2071}" type="presOf" srcId="{71BFFD68-35FB-49D4-A7E0-3DC9547883B4}" destId="{9B18985F-762B-4A75-8A3E-B83908E05856}" srcOrd="0" destOrd="0" presId="urn:microsoft.com/office/officeart/2005/8/layout/vList2"/>
    <dgm:cxn modelId="{CA21FBE9-46A9-445D-BF27-7C655480B54E}" type="presParOf" srcId="{9B18985F-762B-4A75-8A3E-B83908E05856}" destId="{AD8B4515-3BDC-42A6-8FDD-398323798C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4515-3BDC-42A6-8FDD-398323798C79}">
      <dsp:nvSpPr>
        <dsp:cNvPr id="0" name=""/>
        <dsp:cNvSpPr/>
      </dsp:nvSpPr>
      <dsp:spPr>
        <a:xfrm>
          <a:off x="0" y="0"/>
          <a:ext cx="12191999" cy="764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+mj-ea"/>
              <a:ea typeface="+mj-ea"/>
            </a:rPr>
            <a:t>	</a:t>
          </a:r>
          <a:r>
            <a:rPr lang="ko-KR" altLang="en-US" sz="3500" kern="1200" dirty="0">
              <a:latin typeface="+mj-ea"/>
              <a:ea typeface="+mj-ea"/>
            </a:rPr>
            <a:t>레이아웃</a:t>
          </a:r>
        </a:p>
      </dsp:txBody>
      <dsp:txXfrm>
        <a:off x="37313" y="37313"/>
        <a:ext cx="12117373" cy="689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4515-3BDC-42A6-8FDD-398323798C79}">
      <dsp:nvSpPr>
        <dsp:cNvPr id="0" name=""/>
        <dsp:cNvSpPr/>
      </dsp:nvSpPr>
      <dsp:spPr>
        <a:xfrm>
          <a:off x="0" y="0"/>
          <a:ext cx="12191999" cy="764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+mj-ea"/>
              <a:ea typeface="+mj-ea"/>
            </a:rPr>
            <a:t>	</a:t>
          </a:r>
          <a:r>
            <a:rPr lang="ko-KR" altLang="en-US" sz="3500" kern="1200" dirty="0">
              <a:latin typeface="+mj-ea"/>
              <a:ea typeface="+mj-ea"/>
            </a:rPr>
            <a:t>레이아웃</a:t>
          </a:r>
        </a:p>
      </dsp:txBody>
      <dsp:txXfrm>
        <a:off x="37313" y="37313"/>
        <a:ext cx="12117373" cy="689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28CC-0323-4FFE-9243-A87095A2598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4B16-223A-4E80-96D8-4B75E693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3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732A01-3CEE-4146-AEC2-B3BFD64C323A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B3716-7C37-D5AD-6583-6E5B58D9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28" y="1083149"/>
            <a:ext cx="1994943" cy="1994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54B39A-9A57-81ED-49E8-77744CA3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4530"/>
            <a:ext cx="9205519" cy="2477508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스타일가이드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6671DD-2FCB-7CA5-FFFB-622E6FE3B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3100"/>
            <a:ext cx="9144000" cy="1524699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ko-KR" altLang="en-US" dirty="0" err="1"/>
              <a:t>김민산</a:t>
            </a:r>
            <a:r>
              <a:rPr lang="ko-KR" altLang="en-US" dirty="0"/>
              <a:t> 하상훈 </a:t>
            </a:r>
            <a:r>
              <a:rPr lang="ko-KR" altLang="en-US" dirty="0" err="1"/>
              <a:t>나재현</a:t>
            </a:r>
            <a:r>
              <a:rPr lang="ko-KR" altLang="en-US" dirty="0"/>
              <a:t> 박은호</a:t>
            </a:r>
          </a:p>
        </p:txBody>
      </p:sp>
    </p:spTree>
    <p:extLst>
      <p:ext uri="{BB962C8B-B14F-4D97-AF65-F5344CB8AC3E}">
        <p14:creationId xmlns:p14="http://schemas.microsoft.com/office/powerpoint/2010/main" val="12864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44CB-895B-52BD-2FB4-155ED88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86D4C-E704-5C00-5793-4A9699E3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  <a:endParaRPr lang="en-US" altLang="ko-KR" dirty="0"/>
          </a:p>
          <a:p>
            <a:r>
              <a:rPr lang="ko-KR" altLang="en-US" dirty="0"/>
              <a:t>로고</a:t>
            </a:r>
            <a:r>
              <a:rPr lang="en-US" altLang="ko-KR" dirty="0"/>
              <a:t> / </a:t>
            </a:r>
            <a:r>
              <a:rPr lang="ko-KR" altLang="en-US" dirty="0"/>
              <a:t>글꼴</a:t>
            </a:r>
            <a:endParaRPr lang="en-US" altLang="ko-KR" dirty="0"/>
          </a:p>
          <a:p>
            <a:r>
              <a:rPr lang="ko-KR" altLang="en-US" dirty="0"/>
              <a:t>컬러 팔레트</a:t>
            </a:r>
            <a:endParaRPr lang="en-US" altLang="ko-KR" dirty="0"/>
          </a:p>
          <a:p>
            <a:r>
              <a:rPr lang="ko-KR" altLang="en-US" dirty="0"/>
              <a:t>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4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C857AEE-4D80-6348-ACB5-CC969FB65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07340"/>
              </p:ext>
            </p:extLst>
          </p:nvPr>
        </p:nvGraphicFramePr>
        <p:xfrm>
          <a:off x="0" y="-69976"/>
          <a:ext cx="12191999" cy="76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0D28A6-EE78-7000-A0E5-1FBBC10DB968}"/>
              </a:ext>
            </a:extLst>
          </p:cNvPr>
          <p:cNvSpPr/>
          <p:nvPr/>
        </p:nvSpPr>
        <p:spPr>
          <a:xfrm>
            <a:off x="770481" y="1380931"/>
            <a:ext cx="10515023" cy="49265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1065C-2572-BFCE-4823-10C2172EB14F}"/>
              </a:ext>
            </a:extLst>
          </p:cNvPr>
          <p:cNvSpPr/>
          <p:nvPr/>
        </p:nvSpPr>
        <p:spPr>
          <a:xfrm>
            <a:off x="1315614" y="1642188"/>
            <a:ext cx="9489233" cy="10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Header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7FA0BA-7804-CE6F-9841-A1CD0EFC427F}"/>
              </a:ext>
            </a:extLst>
          </p:cNvPr>
          <p:cNvSpPr/>
          <p:nvPr/>
        </p:nvSpPr>
        <p:spPr>
          <a:xfrm>
            <a:off x="1315616" y="2873829"/>
            <a:ext cx="9489233" cy="718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Navigation </a:t>
            </a:r>
            <a:r>
              <a:rPr lang="en-US" altLang="ko-KR" dirty="0">
                <a:latin typeface="+mj-ea"/>
                <a:ea typeface="+mj-ea"/>
              </a:rPr>
              <a:t>Menu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98A68-441A-2DCB-8874-C9522B592352}"/>
              </a:ext>
            </a:extLst>
          </p:cNvPr>
          <p:cNvSpPr/>
          <p:nvPr/>
        </p:nvSpPr>
        <p:spPr>
          <a:xfrm>
            <a:off x="1315612" y="3715916"/>
            <a:ext cx="9489233" cy="1334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Main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2888FC-B4E4-19DA-3ECE-87F173846A73}"/>
              </a:ext>
            </a:extLst>
          </p:cNvPr>
          <p:cNvSpPr/>
          <p:nvPr/>
        </p:nvSpPr>
        <p:spPr>
          <a:xfrm>
            <a:off x="1315612" y="5165658"/>
            <a:ext cx="9489233" cy="802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Footer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6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C7A575-1A67-3A48-EA96-C0583AC43909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55DB82-AE26-2873-8CAC-ACC9CE0DC223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596076F5-2AEC-7ED6-FD0C-5FD851B78FF3}"/>
                </a:ext>
              </a:extLst>
            </p:cNvPr>
            <p:cNvSpPr txBox="1"/>
            <p:nvPr/>
          </p:nvSpPr>
          <p:spPr>
            <a:xfrm>
              <a:off x="37312" y="37312"/>
              <a:ext cx="12117373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>
                  <a:latin typeface="+mj-ea"/>
                  <a:ea typeface="+mj-ea"/>
                </a:rPr>
                <a:t>	</a:t>
              </a:r>
              <a:r>
                <a:rPr lang="ko-KR" altLang="en-US" sz="3500" kern="1200" dirty="0">
                  <a:latin typeface="+mj-ea"/>
                  <a:ea typeface="+mj-ea"/>
                </a:rPr>
                <a:t>레이아웃 </a:t>
              </a:r>
              <a:r>
                <a:rPr lang="en-US" altLang="ko-KR" sz="3500" kern="1200" dirty="0">
                  <a:latin typeface="+mj-ea"/>
                  <a:ea typeface="+mj-ea"/>
                </a:rPr>
                <a:t>- </a:t>
              </a:r>
              <a:r>
                <a:rPr lang="ko-KR" altLang="en-US" sz="3500" kern="1200" dirty="0">
                  <a:latin typeface="+mj-ea"/>
                  <a:ea typeface="+mj-ea"/>
                </a:rPr>
                <a:t>주문내역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E189FD-24C1-456B-B906-424FC185B7E1}"/>
              </a:ext>
            </a:extLst>
          </p:cNvPr>
          <p:cNvSpPr/>
          <p:nvPr/>
        </p:nvSpPr>
        <p:spPr>
          <a:xfrm>
            <a:off x="770481" y="1380931"/>
            <a:ext cx="10515023" cy="49265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24282-D4C4-94A7-34FB-337B84167E16}"/>
              </a:ext>
            </a:extLst>
          </p:cNvPr>
          <p:cNvSpPr/>
          <p:nvPr/>
        </p:nvSpPr>
        <p:spPr>
          <a:xfrm>
            <a:off x="1315614" y="1642188"/>
            <a:ext cx="9489233" cy="10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Header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DAD10-80C0-5A77-A182-5FFEC9CA2B6E}"/>
              </a:ext>
            </a:extLst>
          </p:cNvPr>
          <p:cNvSpPr/>
          <p:nvPr/>
        </p:nvSpPr>
        <p:spPr>
          <a:xfrm>
            <a:off x="1315616" y="2873829"/>
            <a:ext cx="9489233" cy="718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Navigation </a:t>
            </a:r>
            <a:r>
              <a:rPr lang="en-US" altLang="ko-KR" dirty="0">
                <a:latin typeface="+mj-ea"/>
                <a:ea typeface="+mj-ea"/>
              </a:rPr>
              <a:t>Menu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DDA4C5-F6A6-F9A3-F202-B7FD3D435F58}"/>
              </a:ext>
            </a:extLst>
          </p:cNvPr>
          <p:cNvSpPr/>
          <p:nvPr/>
        </p:nvSpPr>
        <p:spPr>
          <a:xfrm>
            <a:off x="1315612" y="3715916"/>
            <a:ext cx="9489233" cy="1334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Main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D583CD-382C-B2A6-358B-07A73CD16A3D}"/>
              </a:ext>
            </a:extLst>
          </p:cNvPr>
          <p:cNvSpPr/>
          <p:nvPr/>
        </p:nvSpPr>
        <p:spPr>
          <a:xfrm>
            <a:off x="1315612" y="5165658"/>
            <a:ext cx="9489233" cy="802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Footer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9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C857AEE-4D80-6348-ACB5-CC969FB655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-69976"/>
          <a:ext cx="12191999" cy="76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0D28A6-EE78-7000-A0E5-1FBBC10DB968}"/>
              </a:ext>
            </a:extLst>
          </p:cNvPr>
          <p:cNvSpPr/>
          <p:nvPr/>
        </p:nvSpPr>
        <p:spPr>
          <a:xfrm>
            <a:off x="770481" y="1380931"/>
            <a:ext cx="10515023" cy="49265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1065C-2572-BFCE-4823-10C2172EB14F}"/>
              </a:ext>
            </a:extLst>
          </p:cNvPr>
          <p:cNvSpPr/>
          <p:nvPr/>
        </p:nvSpPr>
        <p:spPr>
          <a:xfrm>
            <a:off x="1315614" y="1642188"/>
            <a:ext cx="9489233" cy="10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Header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7FA0BA-7804-CE6F-9841-A1CD0EFC427F}"/>
              </a:ext>
            </a:extLst>
          </p:cNvPr>
          <p:cNvSpPr/>
          <p:nvPr/>
        </p:nvSpPr>
        <p:spPr>
          <a:xfrm>
            <a:off x="1315616" y="2873829"/>
            <a:ext cx="9489233" cy="718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Navigation </a:t>
            </a:r>
            <a:r>
              <a:rPr lang="en-US" altLang="ko-KR" dirty="0">
                <a:latin typeface="+mj-ea"/>
                <a:ea typeface="+mj-ea"/>
              </a:rPr>
              <a:t>Menu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98A68-441A-2DCB-8874-C9522B592352}"/>
              </a:ext>
            </a:extLst>
          </p:cNvPr>
          <p:cNvSpPr/>
          <p:nvPr/>
        </p:nvSpPr>
        <p:spPr>
          <a:xfrm>
            <a:off x="1315612" y="3715916"/>
            <a:ext cx="9489233" cy="1334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Main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2888FC-B4E4-19DA-3ECE-87F173846A73}"/>
              </a:ext>
            </a:extLst>
          </p:cNvPr>
          <p:cNvSpPr/>
          <p:nvPr/>
        </p:nvSpPr>
        <p:spPr>
          <a:xfrm>
            <a:off x="1315612" y="5165658"/>
            <a:ext cx="9489233" cy="802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Footer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8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7E9F2C0-4FB7-6A7B-26D7-EC659D039E55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EFB2C5-A441-D6EB-521A-F122D3570BE9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05086D3D-BB32-A621-ABBE-6255780D385A}"/>
                </a:ext>
              </a:extLst>
            </p:cNvPr>
            <p:cNvSpPr txBox="1"/>
            <p:nvPr/>
          </p:nvSpPr>
          <p:spPr>
            <a:xfrm>
              <a:off x="37313" y="37313"/>
              <a:ext cx="12117373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>
                  <a:latin typeface="+mj-ea"/>
                  <a:ea typeface="+mj-ea"/>
                </a:rPr>
                <a:t>	</a:t>
              </a:r>
              <a:r>
                <a:rPr lang="ko-KR" altLang="en-US" sz="3500" dirty="0">
                  <a:latin typeface="+mj-ea"/>
                  <a:ea typeface="+mj-ea"/>
                </a:rPr>
                <a:t>로고 </a:t>
              </a:r>
              <a:r>
                <a:rPr lang="en-US" altLang="ko-KR" sz="3500" dirty="0">
                  <a:latin typeface="+mj-ea"/>
                  <a:ea typeface="+mj-ea"/>
                </a:rPr>
                <a:t>/ </a:t>
              </a:r>
              <a:r>
                <a:rPr lang="ko-KR" altLang="en-US" sz="3500" dirty="0">
                  <a:latin typeface="+mj-ea"/>
                  <a:ea typeface="+mj-ea"/>
                </a:rPr>
                <a:t>글꼴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6F8AEE-1291-BBBD-3F06-221332F62974}"/>
              </a:ext>
            </a:extLst>
          </p:cNvPr>
          <p:cNvSpPr/>
          <p:nvPr/>
        </p:nvSpPr>
        <p:spPr>
          <a:xfrm>
            <a:off x="1054359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619F59-15EE-8048-44E1-3FF631945974}"/>
              </a:ext>
            </a:extLst>
          </p:cNvPr>
          <p:cNvSpPr/>
          <p:nvPr/>
        </p:nvSpPr>
        <p:spPr>
          <a:xfrm>
            <a:off x="4598436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74C93-1ECC-6060-15F1-D9C69B186745}"/>
              </a:ext>
            </a:extLst>
          </p:cNvPr>
          <p:cNvSpPr/>
          <p:nvPr/>
        </p:nvSpPr>
        <p:spPr>
          <a:xfrm>
            <a:off x="8142514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16627-3840-D643-20FC-962C3B6BEA40}"/>
              </a:ext>
            </a:extLst>
          </p:cNvPr>
          <p:cNvSpPr txBox="1"/>
          <p:nvPr/>
        </p:nvSpPr>
        <p:spPr>
          <a:xfrm>
            <a:off x="1054359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14830-AD1D-75BC-0E3D-6892861D2500}"/>
              </a:ext>
            </a:extLst>
          </p:cNvPr>
          <p:cNvSpPr txBox="1"/>
          <p:nvPr/>
        </p:nvSpPr>
        <p:spPr>
          <a:xfrm>
            <a:off x="4598437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- </a:t>
            </a:r>
            <a:r>
              <a:rPr lang="ko-KR" altLang="en-US" dirty="0"/>
              <a:t>글꼴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B376-6E5B-7451-3B13-2DC7527DA838}"/>
              </a:ext>
            </a:extLst>
          </p:cNvPr>
          <p:cNvSpPr txBox="1"/>
          <p:nvPr/>
        </p:nvSpPr>
        <p:spPr>
          <a:xfrm>
            <a:off x="8142513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글꼴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2D7019-6EB8-8BAC-31F1-1295E8D6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4" y="2862262"/>
            <a:ext cx="1133475" cy="1133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69DBCF-7057-A7B8-E3F3-0CEA6863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1" y="3071811"/>
            <a:ext cx="2085975" cy="7143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F23F1-2859-36AD-E43A-BD561F12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026" y="2676744"/>
            <a:ext cx="2324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F3C1D3-D764-1403-2C38-2AAF59F4748D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0171A85-DC94-E06B-FE58-7C40D653D131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41C38F99-9B88-77ED-F963-30FD4C41841B}"/>
                </a:ext>
              </a:extLst>
            </p:cNvPr>
            <p:cNvSpPr txBox="1"/>
            <p:nvPr/>
          </p:nvSpPr>
          <p:spPr>
            <a:xfrm>
              <a:off x="597433" y="37313"/>
              <a:ext cx="11015794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500" dirty="0">
                  <a:latin typeface="+mj-ea"/>
                  <a:ea typeface="+mj-ea"/>
                </a:rPr>
                <a:t>컬러 팔레트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A28008-BF98-E875-9D19-8C1FDE9C9A9D}"/>
              </a:ext>
            </a:extLst>
          </p:cNvPr>
          <p:cNvSpPr/>
          <p:nvPr/>
        </p:nvSpPr>
        <p:spPr>
          <a:xfrm>
            <a:off x="597434" y="1399592"/>
            <a:ext cx="2313992" cy="764361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#F5F5F5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AD3C4-1F51-53A9-6708-537C7795AE2B}"/>
              </a:ext>
            </a:extLst>
          </p:cNvPr>
          <p:cNvSpPr txBox="1"/>
          <p:nvPr/>
        </p:nvSpPr>
        <p:spPr>
          <a:xfrm>
            <a:off x="3313650" y="1597106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Header</a:t>
            </a:r>
            <a:r>
              <a:rPr lang="ko-KR" altLang="en-US" dirty="0"/>
              <a:t>의 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5148C4-4E6A-E570-12CD-9F400425CCDA}"/>
              </a:ext>
            </a:extLst>
          </p:cNvPr>
          <p:cNvSpPr/>
          <p:nvPr/>
        </p:nvSpPr>
        <p:spPr>
          <a:xfrm>
            <a:off x="597434" y="2952492"/>
            <a:ext cx="2313992" cy="764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#FFFFFF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D6AF6-0609-DA63-8303-8E935613AE6C}"/>
              </a:ext>
            </a:extLst>
          </p:cNvPr>
          <p:cNvSpPr txBox="1"/>
          <p:nvPr/>
        </p:nvSpPr>
        <p:spPr>
          <a:xfrm>
            <a:off x="3313649" y="3150006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Navigation Menu</a:t>
            </a:r>
            <a:r>
              <a:rPr lang="ko-KR" altLang="en-US" dirty="0"/>
              <a:t>의 색상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6961F7-29C6-673C-C686-2AC720C3C347}"/>
              </a:ext>
            </a:extLst>
          </p:cNvPr>
          <p:cNvSpPr/>
          <p:nvPr/>
        </p:nvSpPr>
        <p:spPr>
          <a:xfrm>
            <a:off x="597434" y="4505393"/>
            <a:ext cx="2313992" cy="764361"/>
          </a:xfrm>
          <a:prstGeom prst="round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#111111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99231-0A2A-7A33-0EA5-018205031AB0}"/>
              </a:ext>
            </a:extLst>
          </p:cNvPr>
          <p:cNvSpPr txBox="1"/>
          <p:nvPr/>
        </p:nvSpPr>
        <p:spPr>
          <a:xfrm>
            <a:off x="3313649" y="4702907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Footer</a:t>
            </a:r>
            <a:r>
              <a:rPr lang="ko-KR" altLang="en-US" dirty="0"/>
              <a:t>의 색상</a:t>
            </a:r>
          </a:p>
        </p:txBody>
      </p:sp>
    </p:spTree>
    <p:extLst>
      <p:ext uri="{BB962C8B-B14F-4D97-AF65-F5344CB8AC3E}">
        <p14:creationId xmlns:p14="http://schemas.microsoft.com/office/powerpoint/2010/main" val="94183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62A3425-5CDC-9DFF-4D93-73985D42CB83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ABA131C-D5CE-A523-690F-BDF9E01AFC3D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CDD37F37-02ED-58DA-33C3-25C8E3CA7F01}"/>
                </a:ext>
              </a:extLst>
            </p:cNvPr>
            <p:cNvSpPr txBox="1"/>
            <p:nvPr/>
          </p:nvSpPr>
          <p:spPr>
            <a:xfrm>
              <a:off x="597433" y="37313"/>
              <a:ext cx="11015794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500" dirty="0">
                  <a:latin typeface="+mj-ea"/>
                  <a:ea typeface="+mj-ea"/>
                </a:rPr>
                <a:t>아이콘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56B275-B1AE-2A49-DBFC-DA68282BBB8B}"/>
              </a:ext>
            </a:extLst>
          </p:cNvPr>
          <p:cNvSpPr/>
          <p:nvPr/>
        </p:nvSpPr>
        <p:spPr>
          <a:xfrm>
            <a:off x="1054358" y="1651518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74337C-4C30-DACE-D045-C4CDCA72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45" y="1857485"/>
            <a:ext cx="457200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3B0E5-F42F-0F70-75AF-66A69C3C6ED6}"/>
              </a:ext>
            </a:extLst>
          </p:cNvPr>
          <p:cNvSpPr txBox="1"/>
          <p:nvPr/>
        </p:nvSpPr>
        <p:spPr>
          <a:xfrm>
            <a:off x="1946106" y="1833642"/>
            <a:ext cx="151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회원전용 즐겨찾기 관심상품 등록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7BE090-0344-2D38-84E7-A4DD336C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20" y="3150852"/>
            <a:ext cx="476250" cy="32385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32A814-77F2-AFA5-4BED-6B931FF56E7D}"/>
              </a:ext>
            </a:extLst>
          </p:cNvPr>
          <p:cNvSpPr/>
          <p:nvPr/>
        </p:nvSpPr>
        <p:spPr>
          <a:xfrm>
            <a:off x="1054358" y="2884894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B8CE-3355-989F-E15A-B00ED1DA63C3}"/>
              </a:ext>
            </a:extLst>
          </p:cNvPr>
          <p:cNvSpPr txBox="1"/>
          <p:nvPr/>
        </p:nvSpPr>
        <p:spPr>
          <a:xfrm>
            <a:off x="1946106" y="3074592"/>
            <a:ext cx="151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비회원전용 즐겨찾기 관심상품 등록</a:t>
            </a:r>
          </a:p>
        </p:txBody>
      </p:sp>
    </p:spTree>
    <p:extLst>
      <p:ext uri="{BB962C8B-B14F-4D97-AF65-F5344CB8AC3E}">
        <p14:creationId xmlns:p14="http://schemas.microsoft.com/office/powerpoint/2010/main" val="7395196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83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Wingdings 2</vt:lpstr>
      <vt:lpstr>HDOfficeLightV0</vt:lpstr>
      <vt:lpstr>     스타일가이드</vt:lpstr>
      <vt:lpstr>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스타일가이드</dc:title>
  <dc:creator>나</dc:creator>
  <cp:lastModifiedBy>나</cp:lastModifiedBy>
  <cp:revision>4</cp:revision>
  <dcterms:created xsi:type="dcterms:W3CDTF">2024-01-01T08:24:59Z</dcterms:created>
  <dcterms:modified xsi:type="dcterms:W3CDTF">2024-01-01T09:26:42Z</dcterms:modified>
</cp:coreProperties>
</file>