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wdp" ContentType="image/vnd.ms-photo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74" r:id="rId2"/>
    <p:sldId id="286" r:id="rId3"/>
    <p:sldId id="278" r:id="rId4"/>
    <p:sldId id="261" r:id="rId5"/>
    <p:sldId id="287" r:id="rId6"/>
    <p:sldId id="289" r:id="rId7"/>
    <p:sldId id="290" r:id="rId8"/>
    <p:sldId id="291" r:id="rId9"/>
    <p:sldId id="276" r:id="rId10"/>
    <p:sldId id="277" r:id="rId11"/>
    <p:sldId id="284" r:id="rId12"/>
    <p:sldId id="285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85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CDB-4485-4FD2-8B6C-5B550A9F96F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3C24-9221-48BD-85C2-FF2C360D4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8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CDB-4485-4FD2-8B6C-5B550A9F96F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3C24-9221-48BD-85C2-FF2C360D4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29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CDB-4485-4FD2-8B6C-5B550A9F96F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3C24-9221-48BD-85C2-FF2C360D4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52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CDB-4485-4FD2-8B6C-5B550A9F96F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3C24-9221-48BD-85C2-FF2C360D4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17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CDB-4485-4FD2-8B6C-5B550A9F96F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3C24-9221-48BD-85C2-FF2C360D4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0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CDB-4485-4FD2-8B6C-5B550A9F96F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3C24-9221-48BD-85C2-FF2C360D4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1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CDB-4485-4FD2-8B6C-5B550A9F96F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3C24-9221-48BD-85C2-FF2C360D4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CDB-4485-4FD2-8B6C-5B550A9F96F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3C24-9221-48BD-85C2-FF2C360D4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8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CDB-4485-4FD2-8B6C-5B550A9F96F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3C24-9221-48BD-85C2-FF2C360D4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0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CDB-4485-4FD2-8B6C-5B550A9F96F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3C24-9221-48BD-85C2-FF2C360D4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3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ECDB-4485-4FD2-8B6C-5B550A9F96F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3C24-9221-48BD-85C2-FF2C360D4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5987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2ECDB-4485-4FD2-8B6C-5B550A9F96F7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C3C24-9221-48BD-85C2-FF2C360D4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8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microsoft.com/office/2007/relationships/hdphoto" Target="../embeddings/oleObject1.wdp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microsoft.com/office/2007/relationships/hdphoto" Target="../embeddings/oleObject1.wdp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microsoft.com/office/2007/relationships/hdphoto" Target="../embeddings/oleObject1.wdp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DuAAABE0CAYAAAAAXYikAAAAAXNSR0IArs4c6QAAAiJ0RVh0bXhmaWxlACUzQ214R3JhcGhNb2RlbCUzRSUzQ3Jvb3QlM0UlM0NteENlbGwlMjBpZCUzRCUyMjAlMjIlMkYlM0UlM0NteENlbGwlMjBpZCUzRCUyMjElMjIlMjBwYXJlbnQlM0QlMjIwJTIyJTJGJTNFJTNDbXhDZWxsJTIwaWQlM0QlMjIyJTIyJTIwdmFsdWUlM0QlMjIlMjIlMjBzdHlsZSUzRCUyMnNoYXBlJTNEbm90ZSUzQndoaXRlU3BhY2UlM0R3cmFwJTNCaHRtbCUzRDElM0JiYWNrZ3JvdW5kT3V0bGluZSUzRDElM0JkYXJrT3BhY2l0eSUzRDAuMDUlM0JsYWJlbEJhY2tncm91bmRDb2xvciUzRG5vbmUlM0JsYWJlbEJvcmRlckNvbG9yJTNEbm9uZSUzQmZpbGxDb2xvciUzRGRlZmF1bHQlM0IlMjIlMjB2ZXJ0ZXglM0QlMjIxJTIyJTIwcGFyZW50JTNEJTIyMSUyMiUzRSUzQ214R2VvbWV0cnklMjB4JTNEJTIyLTgwMCUyMiUyMHklM0QlMjI0MCUyMiUyMHdpZHRoJTNEJTIyOTMwJTIyJTIwaGVpZ2h0JTNEJTIyMTA4MCUyMiUyMGFzJTNEJTIyZ2VvbWV0cnklMjIlMkYlM0UlM0MlMkZteENlbGwlM0UlM0MlMkZyb290JTNFJTNDJTJGbXhHcmFwaE1vZGVsJTNFXw4UtQAAIABJREFUeF7s3U2WI0UShVHVUukhC2LaDFghG6g+Dk1VVJGeipCeSf5ze8ZppbnHNWf4Hb7c/I8AAQIECBAgQIAAAQIECBAgQIAAAQIECBAgQIAAAQIECBAgQIAAAQIECBAgQIAAAQIECBAgQIAAAQIECBAgQIAAgW8CX1gQIECAAAECBAgQIECAAAECBAgQIECAAAECBAgQIECAAAECBAgQIECAAAECBAgQIECAAAECBAgQIECAAAECBAgQIPBdQIDrN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EOB6DgQIECBAgAABAgQIECBAgAABAgQIECBAgAABAgQIECBAgAABAgQIECBAgAABAgQIECBAgAABAgQIECBAgAABAgQOAgJcz4EAAQIECBAgQIAAAQIECBAgQIAAAQIECBAgQIAAAQIECBAgQIAAAQIECBAgQIAAAQIECBAgQIAAAQIECBAgQIDAQUCA6zkQIECAAAECBAgQIECAAAECBAgQIECAAAECBAgQIECAAAECBAgQIECAAAECBAgQIECAAAECBAgQIECAAAECBAgQOAgIcD0HAgQIECBAgAABAgQIECBAgAABAgQIECBAgAABAgQIECBAgAABAgQIECBAgAABAgQIECBAgAABAgQIECBAgAABAgcBAa7nQIAAAQIECBAgQIAAAQIECBAgQIAAAQIECBAgQIAAAQIECBAgQIAAAQIECBAgQIAAAQIECBAgQIAAAQIECBAgQOAgIMD1HAgQIECAAAECBAgQIECAAAECBAgQIECAAAECBAgQIECAAAECBAgQIECAAAECBAgQIECAAAECBAgQIECAAAECBAgcBAS4ngMBAgQIECBAgAABAgQIECBAgAABAgQIECBAgAABAgQIECBAgAABAgQIECBAgAABAgQIECBAgAABAgQIECBAgACBg4AA13MgQIAAAQIECBAgQIAAAQIECBAgQIAAAQIECBAgQIAAAQIECBAgQIAAAQIECBAgQIAAAQIECBAgQIAAAQIECBAgcBAQ4HoOBAgQIECAAAECBAgQIECAAAECBAgQIECAAAECBAgQIECAAAECBAgQIECAAAECBAgQIECAAAECBAgQIECAAAECBA4CAlzPgQABAgQIECBAgAABAgQIECBAgAABAgQIECBAgAABAgQIECBAgAABAgQIECBAgAABAgQIECBAgAABAgQIECBAgMBBQIDrO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mCHA/WpjBAgQIECAAAECBAgQIECAAAECBAgQIECAAAECBAgQIECAAAECBAgQIECAAAECBAgQIECAAAECBAgQIECAwNIC/7ndbv9d+gt93FQCAtyp1uWyBAgQIECAAAECBAgQIECAAAECBAgQIECAAAECBAgQIECAAAECBAgQIECAAAECBAgQIECAAAECBAgQIEBgWQER7rKrne/DBLjz7cyNCRAgQIAAAQIECBAgQIAAAQIECBAgQIAAAQIECBAgQIAAAQIECBAgQIAAAQIECBAgQIAAAQIECBAgQIDAqgIi3FU3O9l3CXAnW5jrEiBAgAABAgQIECBAgAABAgQIECBAgAABAgQIECBAgAABAgQIECBAgAABAgQIECBAgAABAgQIECBAgACBxQVEuIsveIbPmy7A/fr16wyu7kiAAAECBAgQIECAAAECBAgQIECAAAECBAgQIECAAAECBAgQIECAAAECBAgQIECAAAECBAgQIECAAAECBAh8IvDly6eJowjX63mrgAD3rfwOJ0CAAAECBAgQIECAAAECBAgQIECAAAECBAgQIECAAAECBAgQIECAAAECBAgQIECAAAECBAgQIECAAAECewrcCXAbigh3z6cxxFcLcIdYg0sQIECAAAECBAgQIECAAAECBAgQIECAAAECBAgQIECAAAECBAgQIECAAAECBAgQIECAAAECBAgQIECAAIG9BE4EuA1EhLvXsxjmawW4w6zCRQgQIECAAAECBAgQIECAAAECBAgQIECAAAECBAgQIECAAAECBAgQIECAAAECBAgQIECAAAECBAgQIECAwD4CPwe4v/322+3XX3/9CECEu8+zGOZLBbjDrMJFCBAgQIAAAQIECBAgQIAAAQIECBAgQIAAAQIECBAgQIAAAQIECBAgQIAAAQIECBAgQIAAAQIECBAgQIDAPgI/B7h//vnn7Y8//hDh7vMEhv5SAe7Q63E5AgQIECBAgAABAgQIECBAgAABAgQIECBAgAABAgQIECBAgAABAgQIECBAgAABAgQIECBAgAABAgQIECCwpsBHAW77UhHumvue7asEuLNtzH0JECBAgAABAgQIECBAgAABAgQIECBAgAABAgQIECBAgAABAgQIECBAgAABAgQIECBAgAABAgQIECBAgMACAr0At32aCHeBBU/+CQLcyRfo+gQIECBAgAABAgQIECBAgAABAgQIECBAgAABAgQIECBAgAABAgQIECBAgAABAgQIECBAgAABAgQIECBAYEaBzwLc9j0i3Bm3us6dBbjr7NKXECBAgAABAgQIECBAgAABAgQIECBAgAABAgQIECBAgAABAgQIECBAgAABAgQIECBAgAABAgQIECBAgACBaQTuBbjtQ0S406xzuYsKcJdbqQ8iQIAAAQIECBAgQIAAAQIECBAgQIAAAQIECBAgQIAAAQIECBAgQIAAAQIECBAgQIAAAQIECBAgQIAAAQLjC5wJcNtXiHDH3+WKNxTgrrhV30SAAAECBAgQIECAAAECBAgQIECAAAECBAgQIECAAAECBAgQIECAAAECBAgQIECAAAECBAgQIECAAAECBAYXOBvgts8Q4Q6+zAWvJ8BdcKk+iQABAgQIECBAgAABAgQIECBAgAABAgQIECBAgAABAgQIECBAgAABAgQIECBAgAABAgQIECBAgAABAgQIjC5wJcBt3yLCHX2ja91PgLvWPn0NAQIECBAgQIAAAQIECBAgQIAAAQIECBAgQIAAAQIECBAgQIAAAQIECBAgQIAAAQIECBAgQIAAAQIECBCYQuBqgNs+SoQ7xWqXuKQAd4k1+ggCBAgQIECAAAECBAgQIECAAAECBAgQIECAAAECBAgQIECAAAECBAgQIECAAAECBAgQIECAAAECBAgQIDCXwCMBbvtCEe5ce571tgLcWTfn3gQIECBAgAABAgQIECBAgAABAgQIECBAgAABAgQIECBAgAABAgQIECBAgAABAgQIECBAgAABAgQIECBAYGKBRwPc9ski3IkXP8nVBbiTLMo1CRAgQIAAAQIECBAgQIAAAQIECBAgQIAAAQIECBAgQIAAAQIECBAgQIAAAQIECBAgQIAAAQIECBAgQIDASgLPBLjNQYS70msY71sEuOPtxI0IECBAgAABAgQIECBAgAABAgQIECBAgAABAgQIECBAgAABAgQIECBAgAABAgQIECBAgAABAgQIECBAgMDyAs8GuA1IhLv8M3nbBwpw30bvYAIECBAgQIAAAQIECBAgQIAAAQIECBAgQIAAAQIECBAgQIAAAQIECBAgQIAAAQIECBAgQIAAAQIECBAgsK9AIsBteiLcfd9Q5ZcLcCt1zSZAgAABAgQIECBAgAABAgQIECBAgAABAgQIECBAgAABAgQIECBAgAABAgQIECBAgAABAgQIECBAgAABAgQ+FEgFuG24CNcjSwsIcNOi5hEgQIAAAQIECBAgQIAAAQIECBAgQIAAAQIECBAgQIAAAQIECBAgQIAAAQIECBAgQIAAAQIECBAgQIAAAQJ3BZIBbjtMhHuX3A8uCAhwL2D5KQECBAgQIECAAAECBAgQIECAAAECBAgQIECAAAECBAgQIECAAAECBAgQIECAAAECBAgQIECAAAECBAgQIJARSAe47VYi3MxuTLndBLheAQECBAgQIECAAAECBAgQIECAAAECBAgQIECAAAECBAgQIECAAAECBAgQIECAAAECBAgQIECAAAECBAgQIPBygYoAt32ECPflq1zyQAHukmv1UQQIECBAgAABAgQIECBAgAABAgQIECBAgAABAgQIECBAgAABAgQIECBAgAABAgQIECBAgAABAgQIECBAYGyBqgC3fbUId+zdz3A7Ae4MW3JHAgQIECBAgAABAgQIECBAgAABAgQIECBAgAABAgQIECBAgAABAgQIECBAgAABAgQIECBAgAABAgQIECCwmEBlgNuoRLiLPZgXf44A98XgjiNAgAABAgQIECBAgAABAgQIECBAgAABAgQIECBAgAABAgQIECBAgAABAgQIECBAgAABAgQIECBAgAABAgRut+oAtxmLcL20RwUEuI/K+TsCBAgQIECAAAECBAgQIECAAAECBAgQIECAAAECBAgQIECAAAECBAgQIECAAAECBAgQIECAAAECBAgQIEDgYYFXBLjtciLch1e09R8KcLdev48nQIAAAQIECBAgQIAAAQIECBAgQIAAAQIECBAgQIAAAQIECBAgQIAAAQIECBAgQIAAAQIECBAgQIAAAQLvEXhVgNu+ToT7nh3PfKoAd+btuTsBAgQIECBAgAABAgQIECBAgAABAgQIECBAgAABAgQIECBAgAABAgQIECBAgAABAgQIECBAgAABAgQIEJhU4JUBbiMS4U76UN50bQHum+AdS4AAAQIECBAgQIAAAQIECBAgQIAAAQIECBAgQIAAAQIECBAgQIAAAQIECBAgQIAAAQIECBAgQIAAAQIEdhZ4dYDbrEW4O7+4a98uwL3m5dcECBAgQIAAAQIECBAgQIAAAQIECBAgQIAAAQIECBAgQIAAAQIECBAgQIAAAQIECBAgQIAAAQIECBAgQIBAQOAdAW67tgg3sLwNRghwN1iyTyRAgAABAgQIECBAgAABAgQIECBAgAABAgQIECBAgAABAgQIECBAgAABAgQIECBAgAABAgQIECBAgAABAqMJvCvAbQ4i3NFew3j3EeCOtxM3IkCAAAECBAgQIECAAAECBAgQIECAAAECBAgQIECAAAECBAgQIECAAAECBAgQIECAAAECBAgQIECAAAECywu8M8BtuCLc5Z/YUx8owH2Kzx8TIECAAAECBAgQIECAAAECBAgQIECAAAECBAgQIECAAAECBAgQIECAAAECBAgQIECAAAECBAgQIECAAAECjwi8O8BtdxbhPrK5Pf5GgLvHnn0lAQIECBAgQIAAAQIECBAgQIAAAQIECBAgQIAAAQIECBAgQIAAAQIECBAgQIAAAQIECBAgQIAAAQIECBAYSmCEALeBiHCHehbDXEaAO8wqXIQAAQIECBAgQIAAAQIECBAgQIAAAQIECBAgQIAAAQIECBAgQIAAAQIECBAgQIAAAQIECBAgQIAAAQIECOwjMEqA28RFuPu8u7NfKsA9K+V3BAgQIECAAAECBAgQIECAAAECBAgQIECAAAECBAgQIECAAAECBAgQIECAAAECBAgQIECAAAECBAgQIECAQExgpAC3fZQIN7baJQYJcJdYo48gQIAAAQIECBAgQIAAAQIECBAgQIAAAQIECBAgQIAAAQIECBAgQIAAAQIECBAgQIAAAQIECBAgQIAAAQJzCYwW4DY9Ee5cb6jytgLcSl2zCRAgQIAAAQIECBAgQIAAAQIECBAgQIAAAQIECBAgQIAAAQIECBAgQIAAAQIECBAgQIAAAQIECBAgQIAAgQ8FRgxw20VFuB5sExDgegcECBAgQIAAAQIECBAgQIAAAQIECBAgQIAAAQIECBAgQIAAAQIECBAgQIAAAQIECBAgQIAAAQIECBAgQIDAywVGDXAbhAj35c9huAMFuMOtxIUIECBAgAABAgQIECBAgAABAgQIECBAgAABAgQIECBAgAABAgQIECBAgAABAgQIECBAgAABAgQIECBAgMD6AiMHuE1fhLv+G/zsCwW4e+/f1xMgQIAAAQIECBAgQIAAAQIECBAgQIAAAQIECBAgQIAAAQIECBAgQIAAAQIECBAgQIAAAQIECBAgQIAAgbcIjB7gNhQR7luexhCHCnCHWINLECBAgAABAgQIECBAgAABAgQIECBAgAABAgQIECBAgAABAgQIECBAgAABAgQIECBAgAABAgQIECBAgACBvQRmCHDbRkS4e73Lf75WgLvn3n01AQIECBAgQIAAAQIECBAgQIAAAQIECBAgQIAAAQIECBAgQIAAAQIECBAgQIAAAQIECBAgQIAAAQIECBB4q8AsAW5DEuG+9am85XAB7lvYHUqAAAECBAgQIECAAAECBAgQIECAAAECBAgQIECAAAECBAgQIECAAAECBAgQIECAAAECBAgQIECAAAECBPYWmCnAbZv6JML95Xa7/b73Ntf7egHuejv1RQQIECBAgAABAgQIECBAgAABAgQIECBAgAABAgQIECBAgAABAgQIECBAgAABAgQIECBAgAABAgQIECBAYHiB2QLcBirCHf5ZxS4owI1RGkSAAAECBAgQIECAAAECBAgQIECAAAECBAgQIECAAAECBAgQIECAAAECBAgQIECAAAECBAgQIECAAAECBAicFZgxwG3fJsI9u+G5fyfAnXt/bk+AAAECBAgQIECAAAECBAgQIECAAAECBAgQIECAAAECBAgQIECAAAECBAgQIECAAAECBAgQIECAAAECBKYUmDXAbdgi3Cmf3KVLC3AvcfkxAQIECBAgQIAAAQIECBAgQIAAAQIECBAgQIAAAQIECBAgQIAAAQIECBAgQIAAAQIECBAgQIAAAQIECBAgkBCYOcBt3y/CTbyCcWcIcMfdjZsRIECAAAECBAgQIECAAAECBAgQIECAAAECBAgQIECAAAECBAgQIECAAAECBAgQIECAAAECBAgQIECAAIFlBWYPcNtiRLjLPs+bAHfd3foyAgQIECBAgAABAgQIECBAgAABAgQIECBAgAABAgQIECBAgAABAgQIECBAgAABAgQIECBAgAABAgQIECAwrMAKAW7DFeEO+8SeupgA9yk+f0yAAAECBAgQIECAAAECBAgQIECAAAECBAgQIECAAAECBAgQIECAAAECBAgQIECAAAECBAgQIECAAAECBAg8IrBKgNu+XYT7yAsY+28EuGPvx+0IECBAgAABAgQIECBAgAABAgQIECBAgAABAgQIECBAgAABAgQIECBAgAABAgQIECBAgAABAgQIECBAgMCSAisFuG1BIty1nqkAd619+hoCBAgQIECAAAECBAgQIECAAAECBAgQIECAAAECBAgQIECAAAECBAgQIECAAAECBAgQIECAAAECBAgQIDCFwGoBbkMX4U7x9E5dUoB7ismPCBAgQIAAAQIECBAgQIAAAQIECBAgQIAAAQIECBAgQIAAAQIECBAgQIAAAQIECBAgQIAAAQIECBAgQIAAgaTAigFu8xHhJl/J+2YJcN9n72QCBAgQIECAAAECBAgQIECAAAECBAgQIECAAAECBAgQIECAAAECBAgQIECAAAECBAgQIECAAAECBAgQILCtwKoBbluoCHf+Zy3AnX+HvoAAAQIECBAgQIAAAQIECBAgQIAAAQIECBAgQIAAAQIECBAgQIAAAQIECBAgQIAAAQIECBAgQIAAAQIECEwnsHKA25Yhwp3uSf5wYQHu3PtzewIECBAgQIAAAQIECBAgQIAAAQIECBAgQIAAAQIECBAgQIAAAQIECBAgQIAAAQIECBAgQIAAAQIECBAgMKXA6gFuW4oId8qn+delBbjz7s7NCRAgQIAAAQIECBAgQIAAAQIECBAgQIAAAQIECBAgQIAAAQIECBAgQIAAAQIECBAgQIAAAQIECBAgQIDAtAI7BLhtOSLcOZ+oAHfOvbk1AQIECBAgQIAAAQIECBAgQIAAAQIECBAgQIAAAQIECBAgQIAAAQIECBAgQIAAAQIECBAgQIAAAQIECBCYWmCXALctSYQ731MV4M63MzcmQIAAAQIECBAgQIAAAQIECBAgQIAAAQIECBAgQIAAAQIECBAgQIAAAQIECBAgQIAAAQIECBAgQIAAAQLTC+wU4LZliXDnerIC3Ln25bYECBAgQIAAAQIECBAgQIAAAQIECBAgQIAAAQIECBAgQIAAAQIECBAgQIAAAQIECBAgQIAAAQIECBAgQGAJgd0C3LY0Ee48T1eAO8+u3JQAAQIECBAgQIAAAQIECBAgQIAAAQIECBAgQIAAAQIECBAgQIAAAQIECBAgQIAAAQIECBAgQIAAAQIECCwjsGOA25Ynwp3jCQtw59iTWxIgQIAAAQIECBAgQIAAAQIECBAgQIAAAQIECBAgQIAAAQIECBAgQIAAAQIECBAgQIAAAQIECBAgQIAAgaUEdg1w2xJFuOM/ZQHu+DtyQwIECBAgQIBN4Q83AAAgAElEQVQAAQIECBAgQIAAAQIECBAgQIAAAQIECBAgQIAAAQIECBAgQIAAAQIECBAgQIAAAQIECBAgsJzAzgFuW6YId+wnLcAdez9uR4AAAQIECBAgQIAAAQIECBAgQIAAAQIECBAgQIAAAQIECBAgQIAAAQIECBAgQIAAAQIECBAgQIAAAQIElhTYPcBtSxXhjvu0Bbjj7sbNCBAgQIAAAQIECBAgQIAAAQIECBAgQIAAAQIECBAgQIAAAQIECBAgQIAAAQIECBAgQIAAAQIECBAgQIDAsgIC3L9XK8Id84kLcMfci1sRIECAAAECBAgQIECAAAECBAgQIECAAAECBAgQIECAAAECBAgQIECAAAECBAgQIECAAAECBAgQIECAAIGlBQS439crwh3vqQtwx9uJGxEgQIAAAQIECBAgQIAAAQIECBAgQIAAAQIECBAgQIAAAQIECBAgQIAAAQIECBAgQIAAAQIECBAgQIAAgeUFBLg/rliEO9aTF+COtQ+3IUCAAAECBAgQIECAAAECBAgQIECAAAECBAgQIECAAAECBAgQIECAAAECBAgQIECAAAECBAgQIECAAAECWwgIcP+9ZhHuOE9fgDvOLtyEAAECBAgQIECAAAECBAgQIECAAAECBAgQIECAAAECBAgQIECAAAECBAgQIECAAAECBAgQIECAAAECBAhsIyDA/XjVItwx/hUQ4I6xB7cgQIAAAQIECBAgQIAAAQIECBAgQIAAAQIECBAgQIAAAQIECBAgQIAAAQIECBAgQIAAAQIECBAgQIAAAQJbCQhw++sW4b7/XwUB7vt34AYECBAgQIAAAQIECBAgQIAAAQIECBAgQIAAAQIECBAgQIAAAQIECBAgQIAAAQIECBAgQIAAAQIECBAgQGA7AQHu5ysX4b73XwkB7nv9nU6AAAECBAgQIECAAAECBAgQIECAAAECBAgQIECAAAECBAgQIECAAAECBAgQIECAAAECBAgQIECAAAECBLYUEODeX7sI975R1S8EuFWy5hIgQIAAAQIECBAgQIAAAQIECBAgQIAAAQIECBAgQIAAAQIECBAgQIAAAQIECBAgQIAAAQIECBAgQIAAAQJdAQHuucchwj3nlP6VADctah4BAgQIECBAgAABAgQIECBAgAABAgQIECBAgAABAgQIECBAgAABAgQIECBAgAABAgQIECBAgAABAgQIECBwV0CAe5fo2w9EuOetUr8U4KYkzSFAgAABAgQIECBAgAABAgQIECBAgAABAgQIECBAgAABAgQIECBAgAABAgQIECBAgAABAgQIECBAgAABAgROCwhwT1P99UMR7jWvZ38twH1W0N8TIECAAAECBAgQIECAAAECBAgQIECAAAECBAgQIECAAAECBAgQIECAAAECBAgQIECAAAECBAgQIECAAAEClwUEuJfJRLjXyR7+CwHuw3T+kAABAgQIECBAgAABAgQIECBAgAABAgQIECBAgAABAgQIECBAgAABAgQIECBAgAABAgQIECBAgAABAgQIEHhUQID7mJz/Eu5jblf/SoB7VczvCRAgQIAAAQIECBAgQIAAAQIECBAgQIAAAQIECBAgQIAAAQIECBAgQIAAAQIECBAgQIAAAQIECBAgQIAAgacFBLiPE4pwH7c7+5cC3LNSfkeAAAECBAgQIECAAAECBAgQIECAAAECBAgQIECAAAECBAgQIECAAAECBAgQIECAAAECBAgQIECAAAECBAjEBAS4z1GKcJ/zu/fXAtx7Qv5/AgQIECBAgAABAgQIECBAgAABAgQIECBAgAABAgQIECBAgAABAgQIECBAgAABAgQIECBAgAABAgQIECBAIC4gwH2eVIT7vGFvggC3ztZkAgQIECBAgAABAgQIECBAgAABAgQIECBAgAABAgQIECBAgAABAgQIECBAgAABAgQIECBAgAABAgQIECBAoCMgwM08DRFuxvHnKQLcGldTCRAgQIAAAQIECBAgQIAAAQIECBAgQIAAAQIECBAgQIAAAQIECBAgQIAAAQIECBAgQIAAAQIECBAgQIAAgU8EBLi55yHCzVn+M0mAmzc1kQABAgQIECBAgAABAgQIECBAgAABAgQIECBAgAABAgQIECBAgAABAgQIECBAgAABAgQIECBAgAABAgQIELgjIMDNPhERbtZTgJv1NI0AAQIECBAgQIAAAQIECBAgQIAAAQIECBAgQIAAAQIECBAgQIAAAQIECBAgQIAAAQIECBAgQIAAAQIECBA4ISDAPYF08Sci3Itgn/xcgJuzNIkAAQIECBAgQIAAAQIECBAgQIAAAQIECBAgQIAAAQIECBAgQIAAAQIECBAgQIAAAQIECBAgQIAAAQIECBA4KSDAPQl18Wci3ItgnZ8LcDOOphAgQIAAAQIECBAgQIAAAQIECBAgQIAAAQIECBAgQIAAAQIECBAgQIAAAQIECBAgQIAAAQIECBAgQIAAAQIXBAS4F7Au/lSEexHsg58LcJ83NIEAAQIECBAgQIAAAQIECBAgQIAAAQIECBAgQIAAAQIECBAgQIAAAQIECBAgQIAAAQIECBAgQIAAAQIECBC4KCDAvQh28eci3ItgP/1cgPucn78mQIAAAQIECBAgQIAAAQIECBAgQIAAAQIECBAgQIAAAQIECBAgQIAAAQIECBAgQIAAAQIECBAgQIAAAQIEHhAQ4D6AdvFPRLgXwQ4/F+A+bucvCRAgQIAAAQIECBAgQIAAAQIECBAgQIAAAQIECBAgQIAAAQIECBAgQIAAAQIECBAgQIAAAQIECBAgQIAAgQcFBLgPwl38MxHuRbD//1yA+5ibvyJAgAABAgQIECBAgAABAgQIECBAgAABAgQIECBAgAABAgQIECBAgAABAgQIECBAgAABAgQIECBAgAABAgSeEBDgPoF38U9FuBfBbrebAPe6mb8gQIAAAQIECBAgQIAAAQIECBAgQIAAAQIECBAgQIAAAQIECBAgQIAAAQIECBAgQIAAAQIECBAgQIAAAQIEnhQQ4D4JePHPRbjXwAS417z8mgABAgQIECBAgAABAgQIECBAgAABAgQIECBAgAABAgQIECBAgAABAgQIECBAgAABAgQIECBAgAABAgQIEAgICHADiBdHiHDPgwlwz1v5JQECBAgQIECAAAECBAgQIECAAAECBAgQIECAAAECBAgQIECAAAECBAgQIECAAAECBAgQIECAAAECBAgQIBASEOCGIC+OEeGeAxPgnnPyKwIECBAgQIAAAQIECBAgQIAAAQIECBAgQIAAAQIECBAgQIAAAQIECBAgQIAAAQIECBAgQIAAAQIECBAgQCAoIMANYl4cJcK9DybAvW/kFwQIECBAgAABAgQIECBAgAABAgQIECBAgAABAgQIECBAgAABAgQIECBAgAABAgQIECBAgAABAgQIECBAgEBYQIAbBr04ToT7OZgA9+KD8nMCBAgQIECAAAECBAgQIECAAAECBAgQIECAAAECBAgQIECAAAECBAgQIECAAAECBAgQIECAAAECBAgQIEDgeQEB7vOGz04Q4fYFBbjPvi5/T4AAAQIECBAgQIAAAQIECBAgQIAAAQIECBAgQIAAAQIECBAgQIAAAQIECBAgQIAAAQIECBAgQIAAAQIECFwWEOBeJiv5AxHux6wC3JLnZigBAgQIECBAgAABAgQIECBAgAABAgQIECBAgAABAgQIECBAgAABAgQIECBAgAABAgQIECBAgAABAgQIECDwmYAAd5z3IcL99y4EuOO8TzchQIAAAQIECBAgQIAAAQIECBAgQIAAAQIECBAgQIAAAQIECBAgQIAAAQIECBAgQIAAAQIECBAgQIAAAQLbCAhwx1q1CPfHfQhwx3qfbkOAAAECBAgQIECAAAECBAgQIECAAAECBAgQIECAAAECBAgQIECAAAECBAgQIECAAAECBAgQIECAAAECBLYQEOCOt2YR7vedCHDHe59uRIAAAQIECBAgQIAAAQIECBAgQIAAAQIECBAgQIAAAQIECBAgQIAAAQIECBAgQIAAAQIECBAgQIAAAQIElhcQ4I65YhHu33sR4I75Pt2KAAECBAgQIECAAAECBAgQIECAAAECBAgQIECAAAECBAgQIECAAAECBAgQIECAAAECBAgQIECAAAECBAgsLSDAHXe9IlwB7riv080IECBAgAABAgQIECBAgAABAgQIECBAgAABAgQIECBAgAABAgQIECBAgAABAgQIECBAgAABAgQIECBAgMDCAgLcsZe7e4Trv4A79vt0OwIECBAgQIAAAQIECBAgQIAAAQIECBAgQIAAAQIECBAgQIAAAQIECBAgQIAAAQIECBAgQIAAAQIECBAgsKSAAHf8te4c4Qpwx3+fbkiAAAECBAgQIECAAAECBAgQIECAAAECBAgQIECAAAECBAgQIECAAAECBAgQIECAAAECBAgQIECAAAECBJYTEODOsdJdI1wB7hzv0y0JECBAgAABAgQIECBAgAABAgQIECBAgAABAgQIECBAgAABAgQIECBAgAABAgQIECBAgAABAgQIECBAgMBSAgLceda5Y4QrwJ3nfbopAQIECBAgQIAAAQIECBAgQIAAAQIECBAgQIAAAQIECBAgQIAAAQIECBAgQIAAAQIECBAgQIAAAQIECBBYRkCAO9cqd4twBbhzvU+3JUCAAAECBAgQIECAAAECBAgQIECAAAECBAgQIECAAAECBAgQIECAAAECBAgQIECAAAECBAgQIECAAAECSwgIcOdb404RrgB3vvfpxgQIECBAgAABAgQIECBAgAABAgQIECBAgAABAgQIECBAgAABAgQIECBAgAABAgQIECBAgAABAgQIECBAYHoBAe6cK9wlwhXgzvk+3ZoAAQIECBAgQIAAAQIECBAgQIAAAQIECBAgQIAAAQIECBAgQIAAAQIECBAgQIAAAQIECBAgQIAAAQIECEwtIMCdd307RLgC3Hnfp5sTIECAAAECBAgQIECAAAECBAgQIECAAAECBAgQIECAAAECBAgQIECAAAECBAgQIECAAAECBAgQIECAAIFpBQS4067ur4uvHuEKcOd+n25PgAABAgQIECBAgAABAgQIECBAgAABAgQIECBAgAABAgQIECBAgAABAgQIECBAgAABAgQIECBAgAABAgSmFBDgTrm2Hy69coQrwJ3/ffoCAgQIECBAgAABAgQIECBAgAABAgQIECBAgAABAgQIECBAgAABAgQIECBAgAABAgQIECBAgAABAgQIECAwnYAAd7qVfXjhVSNcAe4a79NXECBAgAABAgQIECBAgAABAgQIECBAgAABAgQIECBAgAABAgQIECBAgAABAgQIECBAgAABAgQIECBAgACBqQQEuFOt69PLrhjhCnDXeZ++hAABAgQIECBAgAABAgQIECBAgAABAgQIECBAgAABAgQIECBAgAABAgQIECBAgAABAgQIECBAgAABAgQITCMgwJ1mVacuulqEK8A9tXY/IkCAAAECBAgQIECAAAECBAgQIECAAAECBAgQIECAAAECBAgQIECAAAECBAgQIECAAAECBAgQIECAAAECBJICPwe4ydlmDSfwy+12+324W31yIQHuTNtyVwIECBAgQIAAAQIECBAgQIAAAQIECBAgQIAAAQIECBAgQIAAAQIECBAgQIAAAQIECBAgQIAAAQIECBAgsIiAAHeRRZ7/jBma1m9fM8Nlvx7tv3794R/Pr8UvCRAgQIAAAQIECBAgQIAAAQIECBAgQIAAAQIECBAgQIAAAQIECBAgQIAAAQIECBAgQIAAAQIECBAgQIAAgWEEBLjDrOJVF5mhaf1mMcNlBbiverrOIUCAAAECBAgQIECAAAECBAgQIECAAAECBAgQIECAAAECBAgQIECAAAECBAgQIECAAAECBAgQIECAAAECLxIQ4L4IepxjZmhav2nNcFkB7jiP200IECBAgAABAgQIECBAgAABAgQIECBAgAABAgQIECBAgAABAgQIECBAgAABAgQIECBAgAABAgQIECBAgAABAncFPgisZ2hav33XDJcV4N59hn5AgAABAgQIECBAgAABAgQIECBAgAABAgQIECBAgAABAgQIECBAgAABAgQIECBAgAABAgQIECBAgAABAgQIEBhHQIBbvws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HrpT/MAACAASURBV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T+x74d0wAAwDAM4896CPplnwm0kv8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4f0ftAAAIABJREFU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GHOiWyAAAgAElEQVQ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6Ni3YxoAABiGYfxZD8G+9DOBVvIf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lpbx9UAACAASURBVA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3xGibAAAIABJREFU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CzVRTbAAAgAElEQVQ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HPt2TAMAAMMwjD/rIdiXfibQSv5D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m3w4e4AACAASURBVA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NiBhRgAAIABJREFU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Dj27ZgGAACGYRh/1kOwL/1MoJX8hw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f6H3fQAAAgAElEQVQ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sHO6yIAACAASURBVA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Bqk+egAAIABJREFUECBAgAABAgQIZAIC3IzyHRLg7o09ECBAgAABAgQIECBAgAABAgQIECBAgAABAgQIECBAgAABAgQIECBAgAABAgQIECBw7NsxDQAADMMw/qyHYF/6mUAr+Q8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AOQ8JKAAAgAElEQVR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LJVlmIAACAASURBV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jHvh3TAADAMAzjz3oI9qWfCbSS/2S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wnnjEwAAIABJREFU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CzbXUAAAAgAElEQVR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CBY9+OaQAAYBiG8Wc9BPvSzwRayX8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I0xEJsAACAASURBV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7RzAlgAAIABJREFU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Kg0VEAAAgAElEQV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se+HdMAAMAwDOPPegj2pZ8JtJL/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C1s5FYAACAASURBV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9ZnjVgAAIABJREFU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SOfTumAQCAYRjGn/UQ7Es/E2gl/yF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RaPru2AAAgAElEQV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DW1m1cAACAASURBV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HPt2TAMAAMMwjD/rIdiXfibQSv6T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rsWJXwAAIABJREFU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TzJA5+AAAgAElEQV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O5oBGYAACAASURBV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w7NsxDQAADMMw/qyHYF/6mUAr+Q8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DNaMiQAAIABJREFU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BnOW0MAAAgAElEQVQ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4Ni3YxoAABiGYfxZD8G+9DOBVvIf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MNPibYAACAASURBV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/yhGxwAAIABJREFU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CHTnsTAAAgAElEQVQ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MCxb8c0AAAwDMP4sx6CfelnAq3kPw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iOHh6kAACAASURBVA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3zAjQAAIABJREFU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CBY9+OaQAAYBiG8Wc9BPvSzwRayX8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GvplpAAAgAElEQVQ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hfPbkUAACAASURBVA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SOfTumAQCAYRjGn/UQ7Es/E2gl/yF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K4jgGgAAIABJREFU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IhZFBmAAAgAElEQVT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rolcFsAACAASURBVJ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XPt2bBs4EARBEJ9/0u8JJ2O9HoNQJTBLFM9t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rzClUwAAGi5JREFU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v0KcPfnXCBAgAABAgQIECBAgAABAgQIECBAgAABAgQIECBAgAABAgQIECBAgAABAgQIECBAgAABAgQIECBAgAABAgQIEIgF/sV707kvfKwAd/oEjBMgQIAAAQIECBAgQIAAAQIECBAgQIAAAQIECBAgQIAAAQIECBAgQIAAAQIECBAgQIAAAQIECBAgQIAAAQIE5gJfaFp/EL7wsQLc+Zt1gAABAgQIECBAgAABAgQIECBAgAABAgQIECBAgAABAgQIECBAgAABAgQIECBAgAABAgQIECBAgAABAgQIECAwFfhC0/oD8IWPFeBO36txAgQIECBAgAABAgQIECBAgAABAgQIECBAgAABAgQIECBAgAABAgQIECBAgAABAgQIECBAgAABAgQIECBAgMBc4AtN6w/Cpz52/uscIECAAAECBAgQIECAAAECBAgQIECAAAECBAgQIECAAAECBAgQIECAAAECBAgQIECAAAECBAgQIECAAAECBAgQ+PMCAtw//wQAECBAgAABAgQIECBAgAABAgQIECBAgAABAgQIECBAgAABAgQIECBAgAABAgQIECBAgAABAgQIECBAgAABAgQIvAICXO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/wFG0alPGM/mbwAAAABJRU5ErkJggg=="/>
          <p:cNvSpPr>
            <a:spLocks noChangeAspect="1" noChangeArrowheads="1"/>
          </p:cNvSpPr>
          <p:nvPr/>
        </p:nvSpPr>
        <p:spPr bwMode="auto">
          <a:xfrm>
            <a:off x="168275" y="-5029200"/>
            <a:ext cx="9067800" cy="1048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data:image/png;base64,iVBORw0KGgoAAAANSUhEUgAADuAAABE0CAYAAAAAXYikAAAAAXNSR0IArs4c6QAAAiJ0RVh0bXhmaWxlACUzQ214R3JhcGhNb2RlbCUzRSUzQ3Jvb3QlM0UlM0NteENlbGwlMjBpZCUzRCUyMjAlMjIlMkYlM0UlM0NteENlbGwlMjBpZCUzRCUyMjElMjIlMjBwYXJlbnQlM0QlMjIwJTIyJTJGJTNFJTNDbXhDZWxsJTIwaWQlM0QlMjIyJTIyJTIwdmFsdWUlM0QlMjIlMjIlMjBzdHlsZSUzRCUyMnNoYXBlJTNEbm90ZSUzQndoaXRlU3BhY2UlM0R3cmFwJTNCaHRtbCUzRDElM0JiYWNrZ3JvdW5kT3V0bGluZSUzRDElM0JkYXJrT3BhY2l0eSUzRDAuMDUlM0JsYWJlbEJhY2tncm91bmRDb2xvciUzRG5vbmUlM0JsYWJlbEJvcmRlckNvbG9yJTNEbm9uZSUzQmZpbGxDb2xvciUzRGRlZmF1bHQlM0IlMjIlMjB2ZXJ0ZXglM0QlMjIxJTIyJTIwcGFyZW50JTNEJTIyMSUyMiUzRSUzQ214R2VvbWV0cnklMjB4JTNEJTIyLTgwMCUyMiUyMHklM0QlMjI0MCUyMiUyMHdpZHRoJTNEJTIyOTMwJTIyJTIwaGVpZ2h0JTNEJTIyMTA4MCUyMiUyMGFzJTNEJTIyZ2VvbWV0cnklMjIlMkYlM0UlM0MlMkZteENlbGwlM0UlM0MlMkZyb290JTNFJTNDJTJGbXhHcmFwaE1vZGVsJTNFXw4UtQAAIABJREFUeF7s3U2WI0UShVHVUukhC2LaDFghG6g+Dk1VVJGeipCeSf5ze8ZppbnHNWf4Hb7c/I8AAQIECBAgQIAAAQIECBAgQIAAAQIECBAgQIAAAQIECBAgQIAAAQIECBAgQIAAAQIECBAgQIAAAQIECBAgQIAAgW8CX1gQIECAAAECBAgQIECAAAECBAgQIECAAAECBAgQIECAAAECBAgQIECAAAECBAgQIECAAAECBAgQIECAAAECBAgQIPBdQIDrN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EOB6DgQIECBAgAABAgQIECBAgAABAgQIECBAgAABAgQIECBAgAABAgQIECBAgAABAgQIECBAgAABAgQIECBAgAABAgQOAgJcz4EAAQIECBAgQIAAAQIECBAgQIAAAQIECBAgQIAAAQIECBAgQIAAAQIECBAgQIAAAQIECBAgQIAAAQIECBAgQIDAQUCA6zkQIECAAAECBAgQIECAAAECBAgQIECAAAECBAgQIECAAAECBAgQIECAAAECBAgQIECAAAECBAgQIECAAAECBAgQOAgIcD0HAgQIECBAgAABAgQIECBAgAABAgQIECBAgAABAgQIECBAgAABAgQIECBAgAABAgQIECBAgAABAgQIECBAgAABAgcBAa7nQIAAAQIECBAgQIAAAQIECBAgQIAAAQIECBAgQIAAAQIECBAgQIAAAQIECBAgQIAAAQIECBAgQIAAAQIECBAgQOAgIMD1HAgQIECAAAECBAgQIECAAAECBAgQIECAAAECBAgQIECAAAECBAgQIECAAAECBAgQIECAAAECBAgQIECAAAECBAgcBAS4ngMBAgQIECBAgAABAgQIECBAgAABAgQIECBAgAABAgQIECBAgAABAgQIECBAgAABAgQIECBAgAABAgQIECBAgACBg4AA13MgQIAAAQIECBAgQIAAAQIECBAgQIAAAQIECBAgQIAAAQIECBAgQIAAAQIECBAgQIAAAQIECBAgQIAAAQIECBAgcBAQ4HoOBAgQIECAAAECBAgQIECAAAECBAgQIECAAAECBAgQIECAAAECBAgQIECAAAECBAgQIECAAAECBAgQIECAAAECBA4CAlzPgQABAgQIECBAgAABAgQIECBAgAABAgQIECBAgAABAgQIECBAgAABAgQIECBAgAABAgQIECBAgAABAgQIECBAgMBBQIDrO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mCHA/WpjBAgQIECAAAECBAgQIECAAAECBAgQIECAAAECBAgQIECAAAECBAgQIECAAAECBAgQIECAAAECBAgQIECAwNIC/7ndbv9d+gt93FQCAtyp1uWyBAgQIECAAAECBAgQIECAAAECBAgQIECAAAECBAgQIECAAAECBAgQIECAAAECBAgQIECAAAECBAgQIEBgWQER7rKrne/DBLjz7cyNCRAgQIAAAQIECBAgQIAAAQIECBAgQIAAAQIECBAgQIAAAQIECBAgQIAAAQIECBAgQIAAAQIECBAgQIDAqgIi3FU3O9l3CXAnW5jrEiBAgAABAgQIECBAgAABAgQIECBAgAABAgQIECBAgAABAgQIECBAgAABAgQIECBAgAABAgQIECBAgACBxQVEuIsveIbPmy7A/fr16wyu7kiAAAECBAgQIECAAAECBAgQIECAAAECBAgQIECAAAECBAgQIECAAAECBAgQIECAAAECBAgQIECAAAECBAh8IvDly6eJowjX63mrgAD3rfwOJ0CAAAECBAgQIECAAAECBAgQIECAAAECBAgQIECAAAECBAgQIECAAAECBAgQIECAAAECBAgQIECAAAECewrcCXAbigh3z6cxxFcLcIdYg0sQIECAAAECBAgQIECAAAECBAgQIECAAAECBAgQIECAAAECBAgQIECAAAECBAgQIECAAAECBAgQIECAAIG9BE4EuA1EhLvXsxjmawW4w6zCRQgQIECAAAECBAgQIECAAAECBAgQIECAAAECBAgQIECAAAECBAgQIECAAAECBAgQIECAAAECBAgQIECAwD4CPwe4v/322+3XX3/9CECEu8+zGOZLBbjDrMJFCBAgQIAAAQIECBAgQIAAAQIECBAgQIAAAQIECBAgQIAAAQIECBAgQIAAAQIECBAgQIAAAQIECBAgQIDAPgI/B7h//vnn7Y8//hDh7vMEhv5SAe7Q63E5AgQIECBAgAABAgQIECBAgAABAgQIECBAgAABAgQIECBAgAABAgQIECBAgAABAgQIECBAgAABAgQIECCwpsBHAW77UhHumvue7asEuLNtzH0JECBAgAABAgQIECBAgAABAgQIECBAgAABAgQIECBAgAABAgQIECBAgAABAgQIECBAgAABAgQIECBAgMACAr0At32aCHeBBU/+CQLcyRfo+gQIECBAgAABAgQIECBAgAABAgQIECBAgAABAgQIECBAgAABAgQIECBAgAABAgQIECBAgAABAgQIECBAYEaBzwLc9j0i3Bm3us6dBbjr7NKXECBAgAABAgQIECBAgAABAgQIECBAgAABAgQIECBAgAABAgQIECBAgAABAgQIECBAgAABAgQIECBAgACBaQTuBbjtQ0S406xzuYsKcJdbqQ8iQIAAAQIECBAgQIAAAQIECBAgQIAAAQIECBAgQIAAAQIECBAgQIAAAQIECBAgQIAAAQIECBAgQIAAAQLjC5wJcNtXiHDH3+WKNxTgrrhV30SAAAECBAgQIECAAAECBAgQIECAAAECBAgQIECAAAECBAgQIECAAAECBAgQIECAAAECBAgQIECAAAECBAYXOBvgts8Q4Q6+zAWvJ8BdcKk+iQABAgQIECBAgAABAgQIECBAgAABAgQIECBAgAABAgQIECBAgAABAgQIECBAgAABAgQIECBAgAABAgQIjC5wJcBt3yLCHX2ja91PgLvWPn0NAQIECBAgQIAAAQIECBAgQIAAAQIECBAgQIAAAQIECBAgQIAAAQIECBAgQIAAAQIECBAgQIAAAQIECBCYQuBqgNs+SoQ7xWqXuKQAd4k1+ggCBAgQIECAAAECBAgQIECAAAECBAgQIECAAAECBAgQIECAAAECBAgQIECAAAECBAgQIECAAAECBAgQIDCXwCMBbvtCEe5ce571tgLcWTfn3gQIECBAgAABAgQIECBAgAABAgQIECBAgAABAgQIECBAgAABAgQIECBAgAABAgQIECBAgAABAgQIECBAYGKBRwPc9ski3IkXP8nVBbiTLMo1CRAgQIAAAQIECBAgQIAAAQIECBAgQIAAAQIECBAgQIAAAQIECBAgQIAAAQIECBAgQIAAAQIECBAgQIDASgLPBLjNQYS70msY71sEuOPtxI0IECBAgAABAgQIECBAgAABAgQIECBAgAABAgQIECBAgAABAgQIECBAgAABAgQIECBAgAABAgQIECBAgMDyAs8GuA1IhLv8M3nbBwpw30bvYAIECBAgQIAAAQIECBAgQIAAAQIECBAgQIAAAQIECBAgQIAAAQIECBAgQIAAAQIECBAgQIAAAQIECBAgsK9AIsBteiLcfd9Q5ZcLcCt1zSZAgAABAgQIECBAgAABAgQIECBAgAABAgQIECBAgAABAgQIECBAgAABAgQIECBAgAABAgQIECBAgAABAgQ+FEgFuG24CNcjSwsIcNOi5hEgQIAAAQIECBAgQIAAAQIECBAgQIAAAQIECBAgQIAAAQIECBAgQIAAAQIECBAgQIAAAQIECBAgQIAAAQJ3BZIBbjtMhHuX3A8uCAhwL2D5KQECBAgQIECAAAECBAgQIECAAAECBAgQIECAAAECBAgQIECAAAECBAgQIECAAAECBAgQIECAAAECBAgQIJARSAe47VYi3MxuTLndBLheAQECBAgQIECAAAECBAgQIECAAAECBAgQIECAAAECBAgQIECAAAECBAgQIECAAAECBAgQIECAAAECBAgQIPBygYoAt32ECPflq1zyQAHukmv1UQQIECBAgAABAgQIECBAgAABAgQIECBAgAABAgQIECBAgAABAgQIECBAgAABAgQIECBAgAABAgQIECBAYGyBqgC3fbUId+zdz3A7Ae4MW3JHAgQIECBAgAABAgQIECBAgAABAgQIECBAgAABAgQIECBAgAABAgQIECBAgAABAgQIECBAgAABAgQIECCwmEBlgNuoRLiLPZgXf44A98XgjiNAgAABAgQIECBAgAABAgQIECBAgAABAgQIECBAgAABAgQIECBAgAABAgQIECBAgAABAgQIECBAgAABAgRut+oAtxmLcL20RwUEuI/K+TsCBAgQIECAAAECBAgQIECAAAECBAgQIECAAAECBAgQIECAAAECBAgQIECAAAECBAgQIECAAAECBAgQIEDgYYFXBLjtciLch1e09R8KcLdev48nQIAAAQIECBAgQIAAAQIECBAgQIAAAQIECBAgQIAAAQIECBAgQIAAAQIECBAgQIAAAQIECBAgQIAAAQLvEXhVgNu+ToT7nh3PfKoAd+btuTsBAgQIECBAgAABAgQIECBAgAABAgQIECBAgAABAgQIECBAgAABAgQIECBAgAABAgQIECBAgAABAgQIEJhU4JUBbiMS4U76UN50bQHum+AdS4AAAQIECBAgQIAAAQIECBAgQIAAAQIECBAgQIAAAQIECBAgQIAAAQIECBAgQIAAAQIECBAgQIAAAQIEdhZ4dYDbrEW4O7+4a98uwL3m5dcECBAgQIAAAQIECBAgQIAAAQIECBAgQIAAAQIECBAgQIAAAQIECBAgQIAAAQIECBAgQIAAAQIECBAgQIBAQOAdAW67tgg3sLwNRghwN1iyTyRAgAABAgQIECBAgAABAgQIECBAgAABAgQIECBAgAABAgQIECBAgAABAgQIECBAgAABAgQIECBAgAABAqMJvCvAbQ4i3NFew3j3EeCOtxM3IkCAAAECBAgQIECAAAECBAgQIECAAAECBAgQIECAAAECBAgQIECAAAECBAgQIECAAAECBAgQIECAAAECywu8M8BtuCLc5Z/YUx8owH2Kzx8TIECAAAECBAgQIECAAAECBAgQIECAAAECBAgQIECAAAECBAgQIECAAAECBAgQIECAAAECBAgQIECAAAECjwi8O8BtdxbhPrK5Pf5GgLvHnn0lAQIECBAgQIAAAQIECBAgQIAAAQIECBAgQIAAAQIECBAgQIAAAQIECBAgQIAAAQIECBAgQIAAAQIECBAYSmCEALeBiHCHehbDXEaAO8wqXIQAAQIECBAgQIAAAQIECBAgQIAAAQIECBAgQIAAAQIECBAgQIAAAQIECBAgQIAAAQIECBAgQIAAAQIECOwjMEqA28RFuPu8u7NfKsA9K+V3BAgQIECAAAECBAgQIECAAAECBAgQIECAAAECBAgQIECAAAECBAgQIECAAAECBAgQIECAAAECBAgQIECAQExgpAC3fZQIN7baJQYJcJdYo48gQIAAAQIECBAgQIAAAQIECBAgQIAAAQIECBAgQIAAAQIECBAgQIAAAQIECBAgQIAAAQIECBAgQIAAAQJzCYwW4DY9Ee5cb6jytgLcSl2zCRAgQIAAAQIECBAgQIAAAQIECBAgQIAAAQIECBAgQIAAAQIECBAgQIAAAQIECBAgQIAAAQIECBAgQIAAgQ8FRgxw20VFuB5sExDgegcECBAgQIAAAQIECBAgQIAAAQIECBAgQIAAAQIECBAgQIAAAQIECBAgQIAAAQIECBAgQIAAAQIECBAgQIDAywVGDXAbhAj35c9huAMFuMOtxIUIECBAgAABAgQIECBAgAABAgQIECBAgAABAgQIECBAgAABAgQIECBAgAABAgQIECBAgAABAgQIECBAgMD6AiMHuE1fhLv+G/zsCwW4e+/f1xMgQIAAAQIECBAgQIAAAQIECBAgQIAAAQIECBAgQIAAAQIECBAgQIAAAQIECBAgQIAAAQIECBAgQIAAgbcIjB7gNhQR7luexhCHCnCHWINLECBAgAABAgQIECBAgAABAgQIECBAgAABAgQIECBAgAABAgQIECBAgAABAgQIECBAgAABAgQIECBAgACBvQRmCHDbRkS4e73Lf75WgLvn3n01AQIECBAgQIAAAQIECBAgQIAAAQIECBAgQIAAAQIECBAgQIAAAQIECBAgQIAAAQIECBAgQIAAAQIECBB4q8AsAW5DEuG+9am85XAB7lvYHUqAAAECBAgQIECAAAECBAgQIECAAAECBAgQIECAAAECBAgQIECAAAECBAgQIECAAAECBAgQIECAAAECBPYWmCnAbZv6JML95Xa7/b73Ntf7egHuejv1RQQIECBAgAABAgQIECBAgAABAgQIECBAgAABAgQIECBAgAABAgQIECBAgAABAgQIECBAgAABAgQIECBAYHiB2QLcBirCHf5ZxS4owI1RGkSAAAECBAgQIECAAAECBAgQIECAAAECBAgQIECAAAECBAgQIECAAAECBAgQIECAAAECBAgQIECAAAECBAicFZgxwG3fJsI9u+G5fyfAnXt/bk+AAAECBAgQIECAAAECBAgQIECAAAECBAgQIECAAAECBAgQIECAAAECBAgQIECAAAECBAgQIECAAAECBKYUmDXAbdgi3Cmf3KVLC3AvcfkxAQIECBAgQIAAAQIECBAgQIAAAQIECBAgQIAAAQIECBAgQIAAAQIECBAgQIAAAQIECBAgQIAAAQIECBAgkBCYOcBt3y/CTbyCcWcIcMfdjZsRIECAAAECBAgQIECAAAECBAgQIECAAAECBAgQIECAAAECBAgQIECAAAECBAgQIECAAAECBAgQIECAAIFlBWYPcNtiRLjLPs+bAHfd3foyAgQIECBAgAABAgQIECBAgAABAgQIECBAgAABAgQIECBAgAABAgQIECBAgAABAgQIECBAgAABAgQIECAwrMAKAW7DFeEO+8SeupgA9yk+f0yAAAECBAgQIECAAAECBAgQIECAAAECBAgQIECAAAECBAgQIECAAAECBAgQIECAAAECBAgQIECAAAECBAg8IrBKgNu+XYT7yAsY+28EuGPvx+0IECBAgAABAgQIECBAgAABAgQIECBAgAABAgQIECBAgAABAgQIECBAgAABAgQIECBAgAABAgQIECBAgMCSAisFuG1BIty1nqkAd619+hoCBAgQIECAAAECBAgQIECAAAECBAgQIECAAAECBAgQIECAAAECBAgQIECAAAECBAgQIECAAAECBAgQIDCFwGoBbkMX4U7x9E5dUoB7ismPCBAgQIAAAQIECBAgQIAAAQIECBAgQIAAAQIECBAgQIAAAQIECBAgQIAAAQIECBAgQIAAAQIECBAgQIAAgaTAigFu8xHhJl/J+2YJcN9n72QCBAgQIECAAAECBAgQIECAAAECBAgQIECAAAECBAgQIECAAAECBAgQIECAAAECBAgQIECAAAECBAgQILCtwKoBbluoCHf+Zy3AnX+HvoAAAQIECBAgQIAAAQIECBAgQIAAAQIECBAgQIAAAQIECBAgQIAAAQIECBAgQIAAAQIECBAgQIAAAQIECEwnsHKA25Yhwp3uSf5wYQHu3PtzewIECBAgQIAAAQIECBAgQIAAAQIECBAgQIAAAQIECBAgQIAAAQIECBAgQIAAAQIECBAgQIAAAQIECBAgMKXA6gFuW4oId8qn+delBbjz7s7NCRAgQIAAAQIECBAgQIAAAQIECBAgQIAAAQIECBAgQIAAAQIECBAgQIAAAQIECBAgQIAAAQIECBAgQIDAtAI7BLhtOSLcOZ+oAHfOvbk1AQIECBAgQIAAAQIECBAgQIAAAQIECBAgQIAAAQIECBAgQIAAAQIECBAgQIAAAQIECBAgQIAAAQIECBCYWmCXALctSYQ731MV4M63MzcmQIAAAQIECBAgQIAAAQIECBAgQIAAAQIECBAgQIAAAQIECBAgQIAAAQIECBAgQIAAAQIECBAgQIAAAQLTC+wU4LZliXDnerIC3Ln25bYECBAgQIAAAQIECBAgQIAAAQIECBAgQIAAAQIECBAgQIAAAQIECBAgQIAAAQIECBAgQIAAAQIECBAgQGAJgd0C3LY0Ee48T1eAO8+u3JQAAQIECBAgQIAAAQIECBAgQIAAAQIECBAgQIAAAQIECBAgQIAAAQIECBAgQIAAAQIECBAgQIAAAQIECCwjsGOA25Ynwp3jCQtw59iTWxIgQIAAAQIECBAgQIAAAQIECBAgQIAAAQIECBAgQIAAAQIECBAgQIAAAQIECBAgQIAAAQIECBAgQIAAgaUEdg1w2xJFuOM/ZQHu+DtyQwIECBAgQIBN4Q83AAAgAElEQVQAAQIECBAgQIAAAQIECBAgQIAAAQIECBAgQIAAAQIECBAgQIAAAQIECBAgQIAAAQIECBAgsJzAzgFuW6YId+wnLcAdez9uR4AAAQIECBAgQIAAAQIECBAgQIAAAQIECBAgQIAAAQIECBAgQIAAAQIECBAgQIAAAQIECBAgQIAAAQIElhTYPcBtSxXhjvu0Bbjj7sbNCBAgQIAAAQIECBAgQIAAAQIECBAgQIAAAQIECBAgQIAAAQIECBAgQIAAAQIECBAgQIAAAQIECBAgQIDAsgIC3L9XK8Id84kLcMfci1sRIECAAAECBAgQIECAAAECBAgQIECAAAECBAgQIECAAAECBAgQIECAAAECBAgQIECAAAECBAgQIECAAIGlBQS439crwh3vqQtwx9uJGxEgQIAAAQIECBAgQIAAAQIECBAgQIAAAQIECBAgQIAAAQIECBAgQIAAAQIECBAgQIAAAQIECBAgQIAAgeUFBLg/rliEO9aTF+COtQ+3IUCAAAECBAgQIECAAAECBAgQIECAAAECBAgQIECAAAECBAgQIECAAAECBAgQIECAAAECBAgQIECAAAECWwgIcP+9ZhHuOE9fgDvOLtyEAAECBAgQIECAAAECBAgQIECAAAECBAgQIECAAAECBAgQIECAAAECBAgQIECAAAECBAgQIECAAAECBAhsIyDA/XjVItwx/hUQ4I6xB7cgQIAAAQIECBAgQIAAAQIECBAgQIAAAQIECBAgQIAAAQIECBAgQIAAAQIECBAgQIAAAQIECBAgQIAAAQJbCQhw++sW4b7/XwUB7vt34AYECBAgQIAAAQIECBAgQIAAAQIECBAgQIAAAQIECBAgQIAAAQIECBAgQIAAAQIECBAgQIAAAQIECBAgQGA7AQHu5ysX4b73XwkB7nv9nU6AAAECBAgQIECAAAECBAgQIECAAAECBAgQIECAAAECBAgQIECAAAECBAgQIECAAAECBAgQIECAAAECBLYUEODeX7sI975R1S8EuFWy5hIgQIAAAQIECBAgQIAAAQIECBAgQIAAAQIECBAgQIAAAQIECBAgQIAAAQIECBAgQIAAAQIECBAgQIAAAQJdAQHuucchwj3nlP6VADctah4BAgQIECBAgAABAgQIECBAgAABAgQIECBAgAABAgQIECBAgAABAgQIECBAgAABAgQIECBAgAABAgQIECBwV0CAe5fo2w9EuOetUr8U4KYkzSFAgAABAgQIECBAgAABAgQIECBAgAABAgQIECBAgAABAgQIECBAgAABAgQIECBAgAABAgQIECBAgAABAgROCwhwT1P99UMR7jWvZ38twH1W0N8TIECAAAECBAgQIECAAAECBAgQIECAAAECBAgQIECAAAECBAgQIECAAAECBAgQIECAAAECBAgQIECAAAEClwUEuJfJRLjXyR7+CwHuw3T+kAABAgQIECBAgAABAgQIECBAgAABAgQIECBAgAABAgQIECBAgAABAgQIECBAgAABAgQIECBAgAABAgQIEHhUQID7mJz/Eu5jblf/SoB7VczvCRAgQIAAAQIECBAgQIAAAQIECBAgQIAAAQIECBAgQIAAAQIECBAgQIAAAQIECBAgQIAAAQIECBAgQIAAgacFBLiPE4pwH7c7+5cC3LNSfkeAAAECBAgQIECAAAECBAgQIECAAAECBAgQIECAAAECBAgQIECAAAECBAgQIECAAAECBAgQIECAAAECBAjEBAS4z1GKcJ/zu/fXAtx7Qv5/AgQIECBAgAABAgQIECBAgAABAgQIECBAgAABAgQIECBAgAABAgQIECBAgAABAgQIECBAgAABAgQIECBAIC4gwH2eVIT7vGFvggC3ztZkAgQIECBAgAABAgQIECBAgAABAgQIECBAgAABAgQIECBAgAABAgQIECBAgAABAgQIECBAgAABAgQIECBAoCMgwM08DRFuxvHnKQLcGldTCRAgQIAAAQIECBAgQIAAAQIECBAgQIAAAQIECBAgQIAAAQIECBAgQIAAAQIECBAgQIAAAQIECBAgQIAAgU8EBLi55yHCzVn+M0mAmzc1kQABAgQIECBAgAABAgQIECBAgAABAgQIECBAgAABAgQIECBAgAABAgQIECBAgAABAgQIECBAgAABAgQIELgjIMDNPhERbtZTgJv1NI0AAQIECBAgQIAAAQIECBAgQIAAAQIECBAgQIAAAQIECBAgQIAAAQIECBAgQIAAAQIECBAgQIAAAQIECBA4ISDAPYF08Sci3Itgn/xcgJuzNIkAAQIECBAgQIAAAQIECBAgQIAAAQIECBAgQIAAAQIECBAgQIAAAQIECBAgQIAAAQIECBAgQIAAAQIECBA4KSDAPQl18Wci3ItgnZ8LcDOOphAgQIAAAQIECBAgQIAAAQIECBAgQIAAAQIECBAgQIAAAQIECBAgQIAAAQIECBAgQIAAAQIECBAgQIAAAQIXBAS4F7Au/lSEexHsg58LcJ83NIEAAQIECBAgQIAAAQIECBAgQIAAAQIECBAgQIAAAQIECBAgQIAAAQIECBAgQIAAAQIECBAgQIAAAQIECBC4KCDAvQh28eci3ItgP/1cgPucn78mQIAAAQIECBAgQIAAAQIECBAgQIAAAQIECBAgQIAAAQIECBAgQIAAAQIECBAgQIAAAQIECBAgQIAAAQIEHhAQ4D6AdvFPRLgXwQ4/F+A+bucvCRAgQIAAAQIECBAgQIAAAQIECBAgQIAAAQIECBAgQIAAAQIECBAgQIAAAQIECBAgQIAAAQIECBAgQIAAgQcFBLgPwl38MxHuRbD//1yA+5ibvyJAgAABAgQIECBAgAABAgQIECBAgAABAgQIECBAgAABAgQIECBAgAABAgQIECBAgAABAgQIECBAgAABAgSeEBDgPoF38U9FuBfBbrebAPe6mb8gQIAAAQIECBAgQIAAAQIECBAgQIAAAQIECBAgQIAAAQIECBAgQIAAAQIECBAgQIAAAQIECBAgQIAAAQIEnhQQ4D4JePHPRbjXwAS417z8mgABAgQIECBAgAABAgQIECBAgAABAgQIECBAgAABAgQIECBAgAABAgQIECBAgAABAgQIECBAgAABAgQIEAgICHADiBdHiHDPgwlwz1v5JQECBAgQIECAAAECBAgQIECAAAECBAgQIECAAAECBAgQIECAAAECBAgQIECAAAECBAgQIECAAAECBAgQIBASEOCGIC+OEeGeAxPgnnPyKwIECBAgQIAAAQIECBAgQIAAAQIECBAgQIAAAQIECBAgQIAAAQIECBAgQIAAAQIECBAgQIAAAQIECBAgQCAoIMANYl4cJcK9DybAvW/kFwQIECBAgAABAgQIECBAgAABAgQIECBAgAABAgQIECBAgAABAgQIECBAgAABAgQIECBAgAABAgQIECBAgEBYQIAbBr04ToT7OZgA9+KD8nMCBAgQIECAAAECBAgQIECAAAECBAgQIECAAAECBAgQIECAAAECBAgQIECAAAECBAgQIECAAAECBAgQIEDgeQEB7vOGz04Q4fYFBbjPvi5/T4AAAQIECBAgQIAAAQIECBAgQIAAAQIECBAgQIAAAQIECBAgQIAAAQIECBAgQIAAAQIECBAgQIAAAQIECFwWEOBeJiv5AxHux6wC3JLnZigBAgQIECBAgAABAgQIECBAgAABAgQIECBAgAABAgQIECBAgAABAgQIECBAgAABAgQIECBAgAABAgQIECDwmYAAd5z3IcL99y4EuOO8TzchQIAAAQIECBAgQIAAAQIECBAgQIAAAQIECBAgQIAAAQIECBAgQIAAAQIECBAgQIAAAQIECBAgQIAAAQLbCAhwx1q1CPfHfQhwx3qfbkOAAAECBAgQIECAAAECBAgQIECAAAECBAgQIECAAAECBAgQIECAAAECBAgQIECAAAECBAgQIECAAAECBLYQEOCOt2YR7vedCHDHe59uRIAAAQIECBAgQIAAAQIECBAgQIAAAQIECBAgQIAAAQIECBAgQIAAAQIECBAgQIAAAQIECBAgQIAAAQIElhcQ4I65YhHu33sR4I75Pt2KAAECBAgQIECAAAECBAgQIECAAAECBAgQIECAAAECBAgQIECAAAECBAgQIECAAAECBAgQIECAAAECBAgsLSDAHXe9IlwB7riv080IECBAgAABAgQIECBAgAABAgQIECBAgAABAgQIECBAgAABAgQIECBAgAABAgQIECBAgAABAgQIECBAgMDCAgLcsZe7e4Trv4A79vt0OwIECBAgQIAAAQIECBAgQIAAAQIECBAgQIAAAQIECBAgQIAAAQIECBAgQIAAAQIECBAgQIAAAQIECBAgsKSAAHf8te4c4Qpwx3+fbkiAAAECBAgQIECAAAECBAgQIECAAAECBAgQIECAAAECBAgQIECAAAECBAgQIECAAAECBAgQIECAAAECBJYTEODOsdJdI1wB7hzv0y0JECBAgAABAgQIECBAgAABAgQIECBAgAABAgQIECBAgAABAgQIECBAgAABAgQIECBAgAABAgQIECBAgMBSAgLceda5Y4QrwJ3nfbopAQIECBAgQIAAAQIECBAgQIAAAQIECBAgQIAAAQIECBAgQIAAAQIECBAgQIAAAQIECBAgQIAAAQIECBBYRkCAO9cqd4twBbhzvU+3JUCAAAECBAgQIECAAAECBAgQIECAAAECBAgQIECAAAECBAgQIECAAAECBAgQIECAAAECBAgQIECAAAECSwgIcOdb404RrgB3vvfpxgQIECBAgAABAgQIECBAgAABAgQIECBAgAABAgQIECBAgAABAgQIECBAgAABAgQIECBAgAABAgQIECBAYHoBAe6cK9wlwhXgzvk+3ZoAAQIECBAgQIAAAQIECBAgQIAAAQIECBAgQIAAAQIECBAgQIAAAQIECBAgQIAAAQIECBAgQIAAAQIECEwtIMCdd307RLgC3Hnfp5sTIECAAAECBAgQIECAAAECBAgQIECAAAECBAgQIECAAAECBAgQIECAAAECBAgQIECAAAECBAgQIECAAIFpBQS4067ur4uvHuEKcOd+n25PgAABAgQIECBAgAABAgQIECBAgAABAgQIECBAgAABAgQIECBAgAABAgQIECBAgAABAgQIECBAgAABAgSmFBDgTrm2Hy69coQrwJ3/ffoCAgQIECBAgAABAgQIECBAgAABAgQIECBAgAABAgQIECBAgAABAgQIECBAgAABAgQIECBAgAABAgQIECAwnYAAd7qVfXjhVSNcAe4a79NXECBAgAABAgQIECBAgAABAgQIECBAgAABAgQIECBAgAABAgQIECBAgAABAgQIECBAgAABAgQIECBAgACBqQQEuFOt69PLrhjhCnDXeZ++hAABAgQIECBAgAABAgQIECBAgAABAgQIECBAgAABAgQIECBAgAABAgQIECBAgAABAgQIECBAgAABAgQITCMgwJ1mVacuulqEK8A9tXY/IkCAAAECBAgQIECAAAECBAgQIECAAAECBAgQIECAAAECBAgQIECAAAECBAgQIECAAAECBAgQIECAAAECBJICPwe4ydlmDSfwy+12+324W31yIQHuTNtyVwIECBAgQIAAAQIECBAgQIAAAQIECBAgQIAAAQIECBAgQIAAAQIECBAgQIAAAQIECBAgQIAAAQIECBAgsIiAAHeRRZ7/jBma1m9fM8Nlvx7tv3794R/Pr8UvCRAgQIAAAQIECBAgQIAAAQIECBAgQIAAAQIECBAgQIAAAQIECBAgQIAAAQIECBAgQIAAAQIECBAgQIAAgWEEBLjDrOJVF5mhaf1mMcNlBbiverrOIUCAAAECBAgQIECAAAECBAgQIECAAAECBAgQIECAAAECBAgQIECAAAECBAgQIECAAAECBAgQIECAAAECLxIQ4L4IepxjZmhav2nNcFkB7jiP200IECBAgAABAgQIECBAgAABAgQIECBAgAABAgQIECBAgAABAgQIECBAgAABAgQIECBAgAABAgQIECBAgAABAncFPgisZ2hav33XDJcV4N59hn5AgAABAgQIECBAgAABAgQIECBAgAABAgQIECBAgAABAgQIECBAgAABAgQIECBAgAABAgQIECBAgAABAgQIEBhHQIBbvws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HrpT/MAACAASURBV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T+x74d0wAAwDAM4896CPplnwm0kv8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4f0ftAAAIABJREFU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GHOiWyAAAgAElEQVQ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6Ni3YxoAABiGYfxZD8G+9DOBVvIf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lpbx9UAACAASURBVA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3xGibAAAIABJREFU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CzVRTbAAAgAElEQVQ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HPt2TAMAAMMwjD/rIdiXfibQSv5D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m3w4e4AACAASURBVA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NiBhRgAAIABJREFU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Dj27ZgGAACGYRh/1kOwL/1MoJX8hw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f6H3fQAAAgAElEQVQ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sHO6yIAACAASURBVA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Bqk+egAAIABJREFUECBAgAABAgQIZAIC3IzyHRLg7o09ECBAgAABAgQIECBAgAABAgQIECBAgAABAgQIECBAgAABAgQIECBAgAABAgQIECBw7NsxDQAADMMw/qyHYF/6mUAr+Q8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AOQ8JKAAAgAElEQVR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LJVlmIAACAASURBV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jHvh3TAADAMAzjz3oI9qWfCbSS/2S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wnnjEwAAIABJREFU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CzbXUAAAAgAElEQVR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CBY9+OaQAAYBiG8Wc9BPvSzwRayX8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I0xEJsAACAASURBV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7RzAlgAAIABJREFU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Kg0VEAAAgAElEQV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se+HdMAAMAwDOPPegj2pZ8JtJL/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C1s5FYAACAASURBV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9ZnjVgAAIABJREFU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SOfTumAQCAYRjGn/UQ7Es/E2gl/yF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RaPru2AAAgAElEQV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DW1m1cAACAASURBV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HPt2TAMAAMMwjD/rIdiXfibQSv6T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rsWJXwAAIABJREFU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TzJA5+AAAgAElEQV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O5oBGYAACAASURBV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w7NsxDQAADMMw/qyHYF/6mUAr+Q8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DNaMiQAAIABJREFU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BnOW0MAAAgAElEQVQ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4Ni3YxoAABiGYfxZD8G+9DOBVvIf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MNPibYAACAASURBV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/yhGxwAAIABJREFU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CHTnsTAAAgAElEQVQ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MCxb8c0AAAwDMP4sx6CfelnAq3kPw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iOHh6kAACAASURBVA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3zAjQAAIABJREFU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CBY9+OaQAAYBiG8Wc9BPvSzwRayX8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GvplpAAAgAElEQVQ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hfPbkUAACAASURBVA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SOfTumAQCAYRjGn/UQ7Es/E2gl/yF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K4jgGgAAIABJREFU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IhZFBmAAAgAElEQVT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rolcFsAACAASURBVJ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XPt2bBs4EARBEJ9/0u8JJ2O9HoNQJTBLFM9t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rzClUwAAGi5JREFU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v0KcPfnXCBAgAABAgQIECBAgAABAgQIECBAgAABAgQIECBAgAABAgQIECBAgAABAgQIECBAgAABAgQIECBAgAABAgQIEIgF/sV707kvfKwAd/oEjBMgQIAAAQIECBAgQIAAAQIECBAgQIAAAQIECBAgQIAAAQIECBAgQIAAAQIECBAgQIAAAQIECBAgQIAAAQIE5gJfaFp/EL7wsQLc+Zt1gAABAgQIECBAgAABAgQIECBAgAABAgQIECBAgAABAgQIECBAgAABAgQIECBAgAABAgQIECBAgAABAgQIECAwFfhC0/oD8IWPFeBO36txAgQIECBAgAABAgQIECBAgAABAgQIECBAgAABAgQIECBAgAABAgQIECBAgAABAgQIECBAgAABAgQIECBAgMBc4AtN6w/Cpz52/uscIECAAAECBAgQIECAAAECBAgQIECAAAECBAgQIECAAAECBAgQIECAAAECBAgQIECAAAECBAgQIECAAAECBAgQ+PMCAtw//wQAECBAgAABAgQIECBAgAABAgQIECBAgAABAgQIECBAgAABAgQIECBAgAABAgQIECBAgAABAgQIECBAgAABAgQIvAICXO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/wFG0alPGM/mbwAAAABJRU5ErkJggg=="/>
          <p:cNvSpPr>
            <a:spLocks noChangeAspect="1" noChangeArrowheads="1"/>
          </p:cNvSpPr>
          <p:nvPr/>
        </p:nvSpPr>
        <p:spPr bwMode="auto">
          <a:xfrm>
            <a:off x="320675" y="-4876800"/>
            <a:ext cx="9067800" cy="1048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616640" y="870115"/>
            <a:ext cx="2745213" cy="2908783"/>
            <a:chOff x="3842199" y="995304"/>
            <a:chExt cx="4244776" cy="4340723"/>
          </a:xfrm>
        </p:grpSpPr>
        <p:sp>
          <p:nvSpPr>
            <p:cNvPr id="4" name="TextBox 3"/>
            <p:cNvSpPr txBox="1"/>
            <p:nvPr/>
          </p:nvSpPr>
          <p:spPr>
            <a:xfrm>
              <a:off x="4509020" y="4962142"/>
              <a:ext cx="184731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2199" y="995304"/>
              <a:ext cx="4244776" cy="343243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42199" y="4751253"/>
              <a:ext cx="2791150" cy="584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i="1" dirty="0">
                  <a:solidFill>
                    <a:schemeClr val="accent6">
                      <a:lumMod val="50000"/>
                    </a:schemeClr>
                  </a:solidFill>
                  <a:latin typeface="a긴고딕4" pitchFamily="18" charset="-127"/>
                  <a:ea typeface="a긴고딕4" pitchFamily="18" charset="-127"/>
                </a:rPr>
                <a:t>요구사항 확인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FB43C1-099D-5223-BE8F-205C4F57D619}"/>
              </a:ext>
            </a:extLst>
          </p:cNvPr>
          <p:cNvSpPr/>
          <p:nvPr/>
        </p:nvSpPr>
        <p:spPr>
          <a:xfrm>
            <a:off x="236011" y="6024220"/>
            <a:ext cx="1758597" cy="576648"/>
          </a:xfrm>
          <a:prstGeom prst="rect">
            <a:avLst/>
          </a:prstGeom>
          <a:solidFill>
            <a:srgbClr val="88C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ShareHouse</a:t>
            </a:r>
            <a:endParaRPr lang="en-US" altLang="ko-KR" dirty="0"/>
          </a:p>
          <a:p>
            <a:pPr algn="ctr"/>
            <a:r>
              <a:rPr lang="en-US" altLang="ko-KR" dirty="0"/>
              <a:t>Project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298554-CD4B-CCF0-29D7-DA39952BA418}"/>
              </a:ext>
            </a:extLst>
          </p:cNvPr>
          <p:cNvGrpSpPr/>
          <p:nvPr/>
        </p:nvGrpSpPr>
        <p:grpSpPr>
          <a:xfrm>
            <a:off x="8014995" y="5552104"/>
            <a:ext cx="3856330" cy="1009550"/>
            <a:chOff x="8014995" y="5552104"/>
            <a:chExt cx="3856330" cy="1009550"/>
          </a:xfrm>
        </p:grpSpPr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5E3E44A3-520C-F177-33BD-707AD02BA6A9}"/>
                </a:ext>
              </a:extLst>
            </p:cNvPr>
            <p:cNvSpPr txBox="1"/>
            <p:nvPr/>
          </p:nvSpPr>
          <p:spPr>
            <a:xfrm>
              <a:off x="8014995" y="5552104"/>
              <a:ext cx="1899161" cy="7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r" defTabSz="1219170" latinLnBrk="0">
                <a:lnSpc>
                  <a:spcPct val="150000"/>
                </a:lnSpc>
                <a:buClr>
                  <a:srgbClr val="000000"/>
                </a:buClr>
              </a:pPr>
              <a:r>
                <a:rPr lang="ko-KR" altLang="en-US" sz="1400" kern="0" dirty="0">
                  <a:solidFill>
                    <a:srgbClr val="EEECE1">
                      <a:lumMod val="25000"/>
                    </a:srgb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맑은 고딕 Semilight" panose="020B0502040204020203" pitchFamily="50" charset="-127"/>
                  <a:sym typeface="Arial"/>
                </a:rPr>
                <a:t> </a:t>
              </a:r>
              <a:r>
                <a:rPr lang="ko-KR" altLang="en-US" sz="1200" dirty="0">
                  <a:solidFill>
                    <a:srgbClr val="EEECE1">
                      <a:lumMod val="25000"/>
                    </a:srgb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맑은 고딕 Semilight" panose="020B0502040204020203" pitchFamily="50" charset="-127"/>
                </a:rPr>
                <a:t>작성일</a:t>
              </a:r>
              <a:endParaRPr lang="en-US" altLang="ko-KR" sz="12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맑은 고딕 Semilight" panose="020B0502040204020203" pitchFamily="50" charset="-127"/>
              </a:endParaRPr>
            </a:p>
            <a:p>
              <a:pPr algn="r" defTabSz="1219170" latinLnBrk="0"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EEECE1">
                      <a:lumMod val="25000"/>
                    </a:srgb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맑은 고딕 Semilight" panose="020B0502040204020203" pitchFamily="50" charset="-127"/>
                </a:rPr>
                <a:t>개발팀원</a:t>
              </a:r>
              <a:endParaRPr sz="12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6" name="Google Shape;92;p1">
              <a:extLst>
                <a:ext uri="{FF2B5EF4-FFF2-40B4-BE49-F238E27FC236}">
                  <a16:creationId xmlns:a16="http://schemas.microsoft.com/office/drawing/2014/main" id="{FA78C207-F43E-E06D-7B87-8A8558DBD9AB}"/>
                </a:ext>
              </a:extLst>
            </p:cNvPr>
            <p:cNvSpPr txBox="1"/>
            <p:nvPr/>
          </p:nvSpPr>
          <p:spPr>
            <a:xfrm>
              <a:off x="9972164" y="5561435"/>
              <a:ext cx="1899161" cy="10002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defTabSz="1219170" latinLnBrk="0">
                <a:lnSpc>
                  <a:spcPct val="150000"/>
                </a:lnSpc>
                <a:buClr>
                  <a:srgbClr val="000000"/>
                </a:buClr>
              </a:pPr>
              <a:r>
                <a:rPr lang="ko-KR" altLang="en-US" sz="1400" kern="0" dirty="0">
                  <a:solidFill>
                    <a:srgbClr val="EEECE1">
                      <a:lumMod val="25000"/>
                    </a:srgb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맑은 고딕 Semilight" panose="020B0502040204020203" pitchFamily="50" charset="-127"/>
                  <a:sym typeface="Arial"/>
                </a:rPr>
                <a:t> </a:t>
              </a:r>
              <a:r>
                <a:rPr lang="en-US" altLang="ko-KR" sz="1200" dirty="0">
                  <a:solidFill>
                    <a:srgbClr val="EEECE1">
                      <a:lumMod val="25000"/>
                    </a:srgb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맑은 고딕 Semilight" panose="020B0502040204020203" pitchFamily="50" charset="-127"/>
                </a:rPr>
                <a:t>2022-07-09</a:t>
              </a:r>
            </a:p>
            <a:p>
              <a:pPr defTabSz="1219170" latinLnBrk="0"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EEECE1">
                      <a:lumMod val="25000"/>
                    </a:srgb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맑은 고딕 Semilight" panose="020B0502040204020203" pitchFamily="50" charset="-127"/>
                </a:rPr>
                <a:t>이동관</a:t>
              </a:r>
              <a:r>
                <a:rPr lang="en-US" altLang="ko-KR" sz="1200" dirty="0">
                  <a:solidFill>
                    <a:srgbClr val="EEECE1">
                      <a:lumMod val="25000"/>
                    </a:srgb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맑은 고딕 Semilight" panose="020B0502040204020203" pitchFamily="50" charset="-127"/>
                </a:rPr>
                <a:t> </a:t>
              </a:r>
              <a:r>
                <a:rPr lang="ko-KR" altLang="en-US" sz="1200" dirty="0" err="1">
                  <a:solidFill>
                    <a:srgbClr val="EEECE1">
                      <a:lumMod val="25000"/>
                    </a:srgb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맑은 고딕 Semilight" panose="020B0502040204020203" pitchFamily="50" charset="-127"/>
                </a:rPr>
                <a:t>김휘영</a:t>
              </a:r>
              <a:r>
                <a:rPr lang="ko-KR" altLang="en-US" sz="1200" dirty="0">
                  <a:solidFill>
                    <a:srgbClr val="EEECE1">
                      <a:lumMod val="25000"/>
                    </a:srgb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맑은 고딕 Semilight" panose="020B0502040204020203" pitchFamily="50" charset="-127"/>
                </a:rPr>
                <a:t> </a:t>
              </a:r>
              <a:r>
                <a:rPr lang="ko-KR" altLang="en-US" sz="1200" dirty="0" err="1">
                  <a:solidFill>
                    <a:srgbClr val="EEECE1">
                      <a:lumMod val="25000"/>
                    </a:srgb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맑은 고딕 Semilight" panose="020B0502040204020203" pitchFamily="50" charset="-127"/>
                </a:rPr>
                <a:t>박경덕</a:t>
              </a:r>
              <a:r>
                <a:rPr lang="ko-KR" altLang="en-US" sz="1200" dirty="0">
                  <a:solidFill>
                    <a:srgbClr val="EEECE1">
                      <a:lumMod val="25000"/>
                    </a:srgb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맑은 고딕 Semilight" panose="020B0502040204020203" pitchFamily="50" charset="-127"/>
                </a:rPr>
                <a:t> 윤혜지 이준영 </a:t>
              </a:r>
              <a:r>
                <a:rPr lang="ko-KR" altLang="en-US" sz="1200" dirty="0" err="1">
                  <a:solidFill>
                    <a:srgbClr val="EEECE1">
                      <a:lumMod val="25000"/>
                    </a:srgb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맑은 고딕 Semilight" panose="020B0502040204020203" pitchFamily="50" charset="-127"/>
                </a:rPr>
                <a:t>주은기</a:t>
              </a:r>
              <a:endParaRPr sz="1200" dirty="0">
                <a:solidFill>
                  <a:srgbClr val="EEECE1">
                    <a:lumMod val="25000"/>
                  </a:srgb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17" name="Google Shape;94;p1">
              <a:extLst>
                <a:ext uri="{FF2B5EF4-FFF2-40B4-BE49-F238E27FC236}">
                  <a16:creationId xmlns:a16="http://schemas.microsoft.com/office/drawing/2014/main" id="{DB6978CD-3052-C2EA-0AC6-5E33B48934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2164" y="5684724"/>
              <a:ext cx="0" cy="839606"/>
            </a:xfrm>
            <a:prstGeom prst="straightConnector1">
              <a:avLst/>
            </a:prstGeom>
            <a:noFill/>
            <a:ln w="9525" cap="flat" cmpd="sng">
              <a:solidFill>
                <a:schemeClr val="tx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93292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35720" y="186438"/>
            <a:ext cx="9226850" cy="666931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0" y="0"/>
            <a:ext cx="1852642" cy="6858000"/>
            <a:chOff x="0" y="0"/>
            <a:chExt cx="1852642" cy="6858000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1836057" cy="6858000"/>
            </a:xfrm>
            <a:prstGeom prst="rect">
              <a:avLst/>
            </a:prstGeom>
            <a:solidFill>
              <a:srgbClr val="BCE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16200000">
              <a:off x="1458978" y="1443626"/>
              <a:ext cx="463419" cy="32390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680" y="137884"/>
              <a:ext cx="16946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accent6">
                      <a:lumMod val="75000"/>
                    </a:schemeClr>
                  </a:solidFill>
                  <a:latin typeface="a긴고딕5" pitchFamily="18" charset="-127"/>
                  <a:ea typeface="a긴고딕5" pitchFamily="18" charset="-127"/>
                </a:rPr>
                <a:t>VIRBNB</a:t>
              </a:r>
              <a:endParaRPr lang="ko-KR" altLang="en-US" sz="3200" dirty="0">
                <a:solidFill>
                  <a:schemeClr val="accent6">
                    <a:lumMod val="75000"/>
                  </a:schemeClr>
                </a:solidFill>
                <a:latin typeface="a긴고딕5" pitchFamily="18" charset="-127"/>
                <a:ea typeface="a긴고딕5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5663" y="1605581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0861" y="1855679"/>
              <a:ext cx="10743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유스케이스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명세서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0863" y="2527821"/>
              <a:ext cx="1074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시퀀스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다이어그램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0861" y="3228708"/>
              <a:ext cx="1074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클래스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다이어그램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9073" y="3973137"/>
              <a:ext cx="577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MVC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4829" y="1436852"/>
              <a:ext cx="1106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a긴고딕5" pitchFamily="18" charset="-127"/>
                  <a:ea typeface="a긴고딕5" pitchFamily="18" charset="-127"/>
                </a:rPr>
                <a:t>유스케이스</a:t>
              </a:r>
              <a:endParaRPr lang="ko-KR" altLang="en-US" sz="1600" dirty="0">
                <a:latin typeface="a긴고딕5" pitchFamily="18" charset="-127"/>
                <a:ea typeface="a긴고딕5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03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0"/>
            <a:ext cx="1871236" cy="6858000"/>
            <a:chOff x="0" y="0"/>
            <a:chExt cx="1871236" cy="6858000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1836057" cy="6858000"/>
            </a:xfrm>
            <a:prstGeom prst="rect">
              <a:avLst/>
            </a:prstGeom>
            <a:solidFill>
              <a:srgbClr val="BCE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16200000">
              <a:off x="1477572" y="1844613"/>
              <a:ext cx="463419" cy="32390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680" y="137884"/>
              <a:ext cx="16946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accent6">
                      <a:lumMod val="75000"/>
                    </a:schemeClr>
                  </a:solidFill>
                  <a:latin typeface="a긴고딕5" pitchFamily="18" charset="-127"/>
                  <a:ea typeface="a긴고딕5" pitchFamily="18" charset="-127"/>
                </a:rPr>
                <a:t>VIRBNB</a:t>
              </a:r>
              <a:endParaRPr lang="ko-KR" altLang="en-US" sz="3200" dirty="0">
                <a:solidFill>
                  <a:schemeClr val="accent6">
                    <a:lumMod val="75000"/>
                  </a:schemeClr>
                </a:solidFill>
                <a:latin typeface="a긴고딕5" pitchFamily="18" charset="-127"/>
                <a:ea typeface="a긴고딕5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5663" y="1605581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0863" y="2527821"/>
              <a:ext cx="1074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시퀀스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다이어그램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0861" y="3228708"/>
              <a:ext cx="1074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클래스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다이어그램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9073" y="3973137"/>
              <a:ext cx="577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MVC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2731" y="1436852"/>
              <a:ext cx="12105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accent6">
                      <a:lumMod val="75000"/>
                    </a:schemeClr>
                  </a:solidFill>
                  <a:latin typeface="a긴고딕5" pitchFamily="18" charset="-127"/>
                  <a:ea typeface="a긴고딕5" pitchFamily="18" charset="-127"/>
                </a:rPr>
                <a:t>유스케이스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  <a:latin typeface="a긴고딕5" pitchFamily="18" charset="-127"/>
                <a:ea typeface="a긴고딕5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7963745-18D4-712F-C245-5ACB09B95EE5}"/>
              </a:ext>
            </a:extLst>
          </p:cNvPr>
          <p:cNvSpPr txBox="1"/>
          <p:nvPr/>
        </p:nvSpPr>
        <p:spPr>
          <a:xfrm>
            <a:off x="348801" y="1863219"/>
            <a:ext cx="1106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atin typeface="a긴고딕5" pitchFamily="18" charset="-127"/>
                <a:ea typeface="a긴고딕5" pitchFamily="18" charset="-127"/>
              </a:rPr>
              <a:t>유스케이스</a:t>
            </a:r>
            <a:endParaRPr lang="en-US" altLang="ko-KR" sz="1600" dirty="0">
              <a:latin typeface="a긴고딕5" pitchFamily="18" charset="-127"/>
              <a:ea typeface="a긴고딕5" pitchFamily="18" charset="-127"/>
            </a:endParaRPr>
          </a:p>
          <a:p>
            <a:pPr algn="ctr"/>
            <a:r>
              <a:rPr lang="ko-KR" altLang="en-US" sz="1600" dirty="0">
                <a:latin typeface="a긴고딕5" pitchFamily="18" charset="-127"/>
                <a:ea typeface="a긴고딕5" pitchFamily="18" charset="-127"/>
              </a:rPr>
              <a:t>명세서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789E1DA-A020-64D1-11FE-127E2DED6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91923" y="62432"/>
            <a:ext cx="8560996" cy="673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7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0"/>
            <a:ext cx="1841645" cy="6858000"/>
            <a:chOff x="0" y="0"/>
            <a:chExt cx="1841645" cy="6858000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1836057" cy="6858000"/>
            </a:xfrm>
            <a:prstGeom prst="rect">
              <a:avLst/>
            </a:prstGeom>
            <a:solidFill>
              <a:srgbClr val="BCE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16200000">
              <a:off x="1447981" y="2658253"/>
              <a:ext cx="463419" cy="32390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680" y="137884"/>
              <a:ext cx="16946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accent6">
                      <a:lumMod val="75000"/>
                    </a:schemeClr>
                  </a:solidFill>
                  <a:latin typeface="a긴고딕5" pitchFamily="18" charset="-127"/>
                  <a:ea typeface="a긴고딕5" pitchFamily="18" charset="-127"/>
                </a:rPr>
                <a:t>VIRBNB</a:t>
              </a:r>
              <a:endParaRPr lang="ko-KR" altLang="en-US" sz="3200" dirty="0">
                <a:solidFill>
                  <a:schemeClr val="accent6">
                    <a:lumMod val="75000"/>
                  </a:schemeClr>
                </a:solidFill>
                <a:latin typeface="a긴고딕5" pitchFamily="18" charset="-127"/>
                <a:ea typeface="a긴고딕5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5663" y="1605581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2735" y="2527821"/>
              <a:ext cx="12105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a긴고딕2" pitchFamily="18" charset="-127"/>
                  <a:ea typeface="a긴고딕2" pitchFamily="18" charset="-127"/>
                </a:rPr>
                <a:t>시퀀스</a:t>
              </a:r>
              <a:endParaRPr lang="en-US" altLang="ko-KR" sz="1600" dirty="0">
                <a:latin typeface="a긴고딕2" pitchFamily="18" charset="-127"/>
                <a:ea typeface="a긴고딕2" pitchFamily="18" charset="-127"/>
              </a:endParaRPr>
            </a:p>
            <a:p>
              <a:pPr algn="ctr"/>
              <a:r>
                <a:rPr lang="ko-KR" altLang="en-US" sz="1600" dirty="0">
                  <a:latin typeface="a긴고딕2" pitchFamily="18" charset="-127"/>
                  <a:ea typeface="a긴고딕2" pitchFamily="18" charset="-127"/>
                </a:rPr>
                <a:t>다이어그램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0861" y="3228708"/>
              <a:ext cx="1074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클래스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다이어그램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9073" y="3973137"/>
              <a:ext cx="577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MVC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2731" y="1436852"/>
              <a:ext cx="12105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accent6">
                      <a:lumMod val="75000"/>
                    </a:schemeClr>
                  </a:solidFill>
                  <a:latin typeface="a긴고딕5" pitchFamily="18" charset="-127"/>
                  <a:ea typeface="a긴고딕5" pitchFamily="18" charset="-127"/>
                </a:rPr>
                <a:t>유스케이스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  <a:latin typeface="a긴고딕5" pitchFamily="18" charset="-127"/>
                <a:ea typeface="a긴고딕5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7963745-18D4-712F-C245-5ACB09B95EE5}"/>
              </a:ext>
            </a:extLst>
          </p:cNvPr>
          <p:cNvSpPr txBox="1"/>
          <p:nvPr/>
        </p:nvSpPr>
        <p:spPr>
          <a:xfrm>
            <a:off x="296703" y="1863219"/>
            <a:ext cx="1210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  <a:latin typeface="a긴고딕5" pitchFamily="18" charset="-127"/>
                <a:ea typeface="a긴고딕5" pitchFamily="18" charset="-127"/>
              </a:rPr>
              <a:t>유스케이스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a긴고딕5" pitchFamily="18" charset="-127"/>
              <a:ea typeface="a긴고딕5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a긴고딕5" pitchFamily="18" charset="-127"/>
                <a:ea typeface="a긴고딕5" pitchFamily="18" charset="-127"/>
              </a:rPr>
              <a:t>명세서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9074E1B-47A9-F956-3442-2476F0C28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09879" y="116114"/>
            <a:ext cx="8493355" cy="667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6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037968" y="125611"/>
            <a:ext cx="8261407" cy="6606778"/>
            <a:chOff x="3037968" y="125611"/>
            <a:chExt cx="8261407" cy="660677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037968" y="125611"/>
              <a:ext cx="8261407" cy="660677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22057" y="278028"/>
              <a:ext cx="8947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a긴고딕2" pitchFamily="18" charset="-127"/>
                  <a:ea typeface="a긴고딕2" pitchFamily="18" charset="-127"/>
                </a:rPr>
                <a:t>회원</a:t>
              </a:r>
              <a:r>
                <a:rPr lang="en-US" altLang="ko-KR" sz="1100" dirty="0">
                  <a:latin typeface="a긴고딕2" pitchFamily="18" charset="-127"/>
                  <a:ea typeface="a긴고딕2" pitchFamily="18" charset="-127"/>
                </a:rPr>
                <a:t>(</a:t>
              </a:r>
              <a:r>
                <a:rPr lang="ko-KR" altLang="en-US" sz="1100" dirty="0">
                  <a:latin typeface="a긴고딕2" pitchFamily="18" charset="-127"/>
                  <a:ea typeface="a긴고딕2" pitchFamily="18" charset="-127"/>
                </a:rPr>
                <a:t>호스트</a:t>
              </a:r>
              <a:r>
                <a:rPr lang="en-US" altLang="ko-KR" sz="1100" dirty="0">
                  <a:latin typeface="a긴고딕2" pitchFamily="18" charset="-127"/>
                  <a:ea typeface="a긴고딕2" pitchFamily="18" charset="-127"/>
                </a:rPr>
                <a:t>)</a:t>
              </a:r>
              <a:endParaRPr lang="ko-KR" altLang="en-US" sz="1100" dirty="0">
                <a:latin typeface="a긴고딕2" pitchFamily="18" charset="-127"/>
                <a:ea typeface="a긴고딕2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0" y="0"/>
            <a:ext cx="1910199" cy="6858000"/>
            <a:chOff x="0" y="0"/>
            <a:chExt cx="1910199" cy="6858000"/>
          </a:xfrm>
        </p:grpSpPr>
        <p:sp>
          <p:nvSpPr>
            <p:cNvPr id="16" name="직사각형 15"/>
            <p:cNvSpPr/>
            <p:nvPr/>
          </p:nvSpPr>
          <p:spPr>
            <a:xfrm>
              <a:off x="0" y="0"/>
              <a:ext cx="1836057" cy="6858000"/>
            </a:xfrm>
            <a:prstGeom prst="rect">
              <a:avLst/>
            </a:prstGeom>
            <a:solidFill>
              <a:srgbClr val="BCE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16200000">
              <a:off x="1516535" y="4006840"/>
              <a:ext cx="463419" cy="32390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680" y="137884"/>
              <a:ext cx="16946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accent6">
                      <a:lumMod val="75000"/>
                    </a:schemeClr>
                  </a:solidFill>
                  <a:latin typeface="a긴고딕5" pitchFamily="18" charset="-127"/>
                  <a:ea typeface="a긴고딕5" pitchFamily="18" charset="-127"/>
                </a:rPr>
                <a:t>VIRBNB</a:t>
              </a:r>
              <a:endParaRPr lang="ko-KR" altLang="en-US" sz="3200" dirty="0">
                <a:solidFill>
                  <a:schemeClr val="accent6">
                    <a:lumMod val="75000"/>
                  </a:schemeClr>
                </a:solidFill>
                <a:latin typeface="a긴고딕5" pitchFamily="18" charset="-127"/>
                <a:ea typeface="a긴고딕5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6548" y="1605581"/>
              <a:ext cx="982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개정 이력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0861" y="2503379"/>
              <a:ext cx="10743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유스케이스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명세서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0863" y="3175521"/>
              <a:ext cx="1074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시퀀스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다이어그램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4831" y="3876408"/>
              <a:ext cx="11063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a긴고딕5" pitchFamily="18" charset="-127"/>
                  <a:ea typeface="a긴고딕5" pitchFamily="18" charset="-127"/>
                </a:rPr>
                <a:t>클래스</a:t>
              </a:r>
              <a:endParaRPr lang="en-US" altLang="ko-KR" sz="1600" dirty="0">
                <a:latin typeface="a긴고딕5" pitchFamily="18" charset="-127"/>
                <a:ea typeface="a긴고딕5" pitchFamily="18" charset="-127"/>
              </a:endParaRPr>
            </a:p>
            <a:p>
              <a:pPr algn="ctr"/>
              <a:r>
                <a:rPr lang="ko-KR" altLang="en-US" sz="1600" dirty="0">
                  <a:latin typeface="a긴고딕5" pitchFamily="18" charset="-127"/>
                  <a:ea typeface="a긴고딕5" pitchFamily="18" charset="-127"/>
                </a:rPr>
                <a:t>다이어그램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9073" y="4620837"/>
              <a:ext cx="577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MVC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4829" y="2084552"/>
              <a:ext cx="1106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유스케이스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620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55776" y="38320"/>
            <a:ext cx="6095176" cy="6758272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0" y="0"/>
            <a:ext cx="1910199" cy="6858000"/>
            <a:chOff x="0" y="0"/>
            <a:chExt cx="1910199" cy="6858000"/>
          </a:xfrm>
        </p:grpSpPr>
        <p:sp>
          <p:nvSpPr>
            <p:cNvPr id="13" name="직사각형 12"/>
            <p:cNvSpPr/>
            <p:nvPr/>
          </p:nvSpPr>
          <p:spPr>
            <a:xfrm>
              <a:off x="0" y="0"/>
              <a:ext cx="1836057" cy="6858000"/>
            </a:xfrm>
            <a:prstGeom prst="rect">
              <a:avLst/>
            </a:prstGeom>
            <a:solidFill>
              <a:srgbClr val="BCE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1516535" y="4628159"/>
              <a:ext cx="463419" cy="32390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680" y="137884"/>
              <a:ext cx="16946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accent6">
                      <a:lumMod val="75000"/>
                    </a:schemeClr>
                  </a:solidFill>
                  <a:latin typeface="a긴고딕5" pitchFamily="18" charset="-127"/>
                  <a:ea typeface="a긴고딕5" pitchFamily="18" charset="-127"/>
                </a:rPr>
                <a:t>VIRBNB</a:t>
              </a:r>
              <a:endParaRPr lang="ko-KR" altLang="en-US" sz="3200" dirty="0">
                <a:solidFill>
                  <a:schemeClr val="accent6">
                    <a:lumMod val="75000"/>
                  </a:schemeClr>
                </a:solidFill>
                <a:latin typeface="a긴고딕5" pitchFamily="18" charset="-127"/>
                <a:ea typeface="a긴고딕5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6548" y="1605581"/>
              <a:ext cx="982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개정 이력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0861" y="2503379"/>
              <a:ext cx="10743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유스케이스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명세서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0863" y="3175521"/>
              <a:ext cx="1074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시퀀스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다이어그램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0861" y="3876408"/>
              <a:ext cx="1074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클래스</a:t>
              </a:r>
              <a:endParaRPr lang="en-US" altLang="ko-KR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다이어그램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3043" y="4620837"/>
              <a:ext cx="609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긴고딕5" pitchFamily="18" charset="-127"/>
                  <a:ea typeface="a긴고딕5" pitchFamily="18" charset="-127"/>
                </a:rPr>
                <a:t>MVC</a:t>
              </a:r>
              <a:endParaRPr lang="ko-KR" altLang="en-US" sz="1600" dirty="0">
                <a:latin typeface="a긴고딕5" pitchFamily="18" charset="-127"/>
                <a:ea typeface="a긴고딕5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4829" y="2084552"/>
              <a:ext cx="1106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accent6">
                      <a:lumMod val="75000"/>
                    </a:schemeClr>
                  </a:solidFill>
                  <a:latin typeface="a긴고딕2" pitchFamily="18" charset="-127"/>
                  <a:ea typeface="a긴고딕2" pitchFamily="18" charset="-127"/>
                </a:rPr>
                <a:t>유스케이스</a:t>
              </a:r>
              <a:endParaRPr lang="ko-KR" altLang="en-US" sz="1600" dirty="0">
                <a:solidFill>
                  <a:schemeClr val="accent6">
                    <a:lumMod val="75000"/>
                  </a:schemeClr>
                </a:solidFill>
                <a:latin typeface="a긴고딕2" pitchFamily="18" charset="-127"/>
                <a:ea typeface="a긴고딕2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620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DuAAABE0CAYAAAAAXYikAAAAAXNSR0IArs4c6QAAAiJ0RVh0bXhmaWxlACUzQ214R3JhcGhNb2RlbCUzRSUzQ3Jvb3QlM0UlM0NteENlbGwlMjBpZCUzRCUyMjAlMjIlMkYlM0UlM0NteENlbGwlMjBpZCUzRCUyMjElMjIlMjBwYXJlbnQlM0QlMjIwJTIyJTJGJTNFJTNDbXhDZWxsJTIwaWQlM0QlMjIyJTIyJTIwdmFsdWUlM0QlMjIlMjIlMjBzdHlsZSUzRCUyMnNoYXBlJTNEbm90ZSUzQndoaXRlU3BhY2UlM0R3cmFwJTNCaHRtbCUzRDElM0JiYWNrZ3JvdW5kT3V0bGluZSUzRDElM0JkYXJrT3BhY2l0eSUzRDAuMDUlM0JsYWJlbEJhY2tncm91bmRDb2xvciUzRG5vbmUlM0JsYWJlbEJvcmRlckNvbG9yJTNEbm9uZSUzQmZpbGxDb2xvciUzRGRlZmF1bHQlM0IlMjIlMjB2ZXJ0ZXglM0QlMjIxJTIyJTIwcGFyZW50JTNEJTIyMSUyMiUzRSUzQ214R2VvbWV0cnklMjB4JTNEJTIyLTgwMCUyMiUyMHklM0QlMjI0MCUyMiUyMHdpZHRoJTNEJTIyOTMwJTIyJTIwaGVpZ2h0JTNEJTIyMTA4MCUyMiUyMGFzJTNEJTIyZ2VvbWV0cnklMjIlMkYlM0UlM0MlMkZteENlbGwlM0UlM0MlMkZyb290JTNFJTNDJTJGbXhHcmFwaE1vZGVsJTNFXw4UtQAAIABJREFUeF7s3U2WI0UShVHVUukhC2LaDFghG6g+Dk1VVJGeipCeSf5ze8ZppbnHNWf4Hb7c/I8AAQIECBAgQIAAAQIECBAgQIAAAQIECBAgQIAAAQIECBAgQIAAAQIECBAgQIAAAQIECBAgQIAAAQIECBAgQIAAgW8CX1gQIECAAAECBAgQIECAAAECBAgQIECAAAECBAgQIECAAAECBAgQIECAAAECBAgQIECAAAECBAgQIECAAAECBAgQIPBdQIDrN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EOB6DgQIECBAgAABAgQIECBAgAABAgQIECBAgAABAgQIECBAgAABAgQIECBAgAABAgQIECBAgAABAgQIECBAgAABAgQOAgJcz4EAAQIECBAgQIAAAQIECBAgQIAAAQIECBAgQIAAAQIECBAgQIAAAQIECBAgQIAAAQIECBAgQIAAAQIECBAgQIDAQUCA6zkQIECAAAECBAgQIECAAAECBAgQIECAAAECBAgQIECAAAECBAgQIECAAAECBAgQIECAAAECBAgQIECAAAECBAgQOAgIcD0HAgQIECBAgAABAgQIECBAgAABAgQIECBAgAABAgQIECBAgAABAgQIECBAgAABAgQIECBAgAABAgQIECBAgAABAgcBAa7nQIAAAQIECBAgQIAAAQIECBAgQIAAAQIECBAgQIAAAQIECBAgQIAAAQIECBAgQIAAAQIECBAgQIAAAQIECBAgQOAgIMD1HAgQIECAAAECBAgQIECAAAECBAgQIECAAAECBAgQIECAAAECBAgQIECAAAECBAgQIECAAAECBAgQIECAAAECBAgcBAS4ngMBAgQIECBAgAABAgQIECBAgAABAgQIECBAgAABAgQIECBAgAABAgQIECBAgAABAgQIECBAgAABAgQIECBAgACBg4AA13MgQIAAAQIECBAgQIAAAQIECBAgQIAAAQIECBAgQIAAAQIECBAgQIAAAQIECBAgQIAAAQIECBAgQIAAAQIECBAgcBAQ4HoOBAgQIECAAAECBAgQIECAAAECBAgQIECAAAECBAgQIECAAAECBAgQIECAAAECBAgQIECAAAECBAgQIECAAAECBA4CAlzPgQABAgQIECBAgAABAgQIECBAgAABAgQIECBAgAABAgQIECBAgAABAgQIECBAgAABAgQIECBAgAABAgQIECBAgMBBQIDrO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mCHA/WpjBAgQIECAAAECBAgQIECAAAECBAgQIECAAAECBAgQIECAAAECBAgQIECAAAECBAgQIECAAAECBAgQIECAwNIC/7ndbv9d+gt93FQCAtyp1uWyBAgQIECAAAECBAgQIECAAAECBAgQIECAAAECBAgQIECAAAECBAgQIECAAAECBAgQIECAAAECBAgQIEBgWQER7rKrne/DBLjz7cyNCRAgQIAAAQIECBAgQIAAAQIECBAgQIAAAQIECBAgQIAAAQIECBAgQIAAAQIECBAgQIAAAQIECBAgQIDAqgIi3FU3O9l3CXAnW5jrEiBAgAABAgQIECBAgAABAgQIECBAgAABAgQIECBAgAABAgQIECBAgAABAgQIECBAgAABAgQIECBAgACBxQVEuIsveIbPmy7A/fr16wyu7kiAAAECBAgQIECAAAECBAgQIECAAAECBAgQIECAAAECBAgQIECAAAECBAgQIECAAAECBAgQIECAAAECBAh8IvDly6eJowjX63mrgAD3rfwOJ0CAAAECBAgQIECAAAECBAgQIECAAAECBAgQIECAAAECBAgQIECAAAECBAgQIECAAAECBAgQIECAAAECewrcCXAbigh3z6cxxFcLcIdYg0sQIECAAAECBAgQIECAAAECBAgQIECAAAECBAgQIECAAAECBAgQIECAAAECBAgQIECAAAECBAgQIECAAIG9BE4EuA1EhLvXsxjmawW4w6zCRQgQIECAAAECBAgQIECAAAECBAgQIECAAAECBAgQIECAAAECBAgQIECAAAECBAgQIECAAAECBAgQIECAwD4CPwe4v/322+3XX3/9CECEu8+zGOZLBbjDrMJFCBAgQIAAAQIECBAgQIAAAQIECBAgQIAAAQIECBAgQIAAAQIECBAgQIAAAQIECBAgQIAAAQIECBAgQIDAPgI/B7h//vnn7Y8//hDh7vMEhv5SAe7Q63E5AgQIECBAgAABAgQIECBAgAABAgQIECBAgAABAgQIECBAgAABAgQIECBAgAABAgQIECBAgAABAgQIECCwpsBHAW77UhHumvue7asEuLNtzH0JECBAgAABAgQIECBAgAABAgQIECBAgAABAgQIECBAgAABAgQIECBAgAABAgQIECBAgAABAgQIECBAgMACAr0At32aCHeBBU/+CQLcyRfo+gQIECBAgAABAgQIECBAgAABAgQIECBAgAABAgQIECBAgAABAgQIECBAgAABAgQIECBAgAABAgQIECBAYEaBzwLc9j0i3Bm3us6dBbjr7NKXECBAgAABAgQIECBAgAABAgQIECBAgAABAgQIECBAgAABAgQIECBAgAABAgQIECBAgAABAgQIECBAgACBaQTuBbjtQ0S406xzuYsKcJdbqQ8iQIAAAQIECBAgQIAAAQIECBAgQIAAAQIECBAgQIAAAQIECBAgQIAAAQIECBAgQIAAAQIECBAgQIAAAQLjC5wJcNtXiHDH3+WKNxTgrrhV30SAAAECBAgQIECAAAECBAgQIECAAAECBAgQIECAAAECBAgQIECAAAECBAgQIECAAAECBAgQIECAAAECBAYXOBvgts8Q4Q6+zAWvJ8BdcKk+iQABAgQIECBAgAABAgQIECBAgAABAgQIECBAgAABAgQIECBAgAABAgQIECBAgAABAgQIECBAgAABAgQIjC5wJcBt3yLCHX2ja91PgLvWPn0NAQIECBAgQIAAAQIECBAgQIAAAQIECBAgQIAAAQIECBAgQIAAAQIECBAgQIAAAQIECBAgQIAAAQIECBCYQuBqgNs+SoQ7xWqXuKQAd4k1+ggCBAgQIECAAAECBAgQIECAAAECBAgQIECAAAECBAgQIECAAAECBAgQIECAAAECBAgQIECAAAECBAgQIDCXwCMBbvtCEe5ce571tgLcWTfn3gQIECBAgAABAgQIECBAgAABAgQIECBAgAABAgQIECBAgAABAgQIECBAgAABAgQIECBAgAABAgQIECBAYGKBRwPc9ski3IkXP8nVBbiTLMo1CRAgQIAAAQIECBAgQIAAAQIECBAgQIAAAQIECBAgQIAAAQIECBAgQIAAAQIECBAgQIAAAQIECBAgQIDASgLPBLjNQYS70msY71sEuOPtxI0IECBAgAABAgQIECBAgAABAgQIECBAgAABAgQIECBAgAABAgQIECBAgAABAgQIECBAgAABAgQIECBAgMDyAs8GuA1IhLv8M3nbBwpw30bvYAIECBAgQIAAAQIECBAgQIAAAQIECBAgQIAAAQIECBAgQIAAAQIECBAgQIAAAQIECBAgQIAAAQIECBAgsK9AIsBteiLcfd9Q5ZcLcCt1zSZAgAABAgQIECBAgAABAgQIECBAgAABAgQIECBAgAABAgQIECBAgAABAgQIECBAgAABAgQIECBAgAABAgQ+FEgFuG24CNcjSwsIcNOi5hEgQIAAAQIECBAgQIAAAQIECBAgQIAAAQIECBAgQIAAAQIECBAgQIAAAQIECBAgQIAAAQIECBAgQIAAAQJ3BZIBbjtMhHuX3A8uCAhwL2D5KQECBAgQIECAAAECBAgQIECAAAECBAgQIECAAAECBAgQIECAAAECBAgQIECAAAECBAgQIECAAAECBAgQIJARSAe47VYi3MxuTLndBLheAQECBAgQIECAAAECBAgQIECAAAECBAgQIECAAAECBAgQIECAAAECBAgQIECAAAECBAgQIECAAAECBAgQIPBygYoAt32ECPflq1zyQAHukmv1UQQIECBAgAABAgQIECBAgAABAgQIECBAgAABAgQIECBAgAABAgQIECBAgAABAgQIECBAgAABAgQIECBAYGyBqgC3fbUId+zdz3A7Ae4MW3JHAgQIECBAgAABAgQIECBAgAABAgQIECBAgAABAgQIECBAgAABAgQIECBAgAABAgQIECBAgAABAgQIECCwmEBlgNuoRLiLPZgXf44A98XgjiNAgAABAgQIECBAgAABAgQIECBAgAABAgQIECBAgAABAgQIECBAgAABAgQIECBAgAABAgQIECBAgAABAgRut+oAtxmLcL20RwUEuI/K+TsCBAgQIECAAAECBAgQIECAAAECBAgQIECAAAECBAgQIECAAAECBAgQIECAAAECBAgQIECAAAECBAgQIEDgYYFXBLjtciLch1e09R8KcLdev48nQIAAAQIECBAgQIAAAQIECBAgQIAAAQIECBAgQIAAAQIECBAgQIAAAQIECBAgQIAAAQIECBAgQIAAAQLvEXhVgNu+ToT7nh3PfKoAd+btuTsBAgQIECBAgAABAgQIECBAgAABAgQIECBAgAABAgQIECBAgAABAgQIECBAgAABAgQIECBAgAABAgQIEJhU4JUBbiMS4U76UN50bQHum+AdS4AAAQIECBAgQIAAAQIECBAgQIAAAQIECBAgQIAAAQIECBAgQIAAAQIECBAgQIAAAQIECBAgQIAAAQIEdhZ4dYDbrEW4O7+4a98uwL3m5dcECBAgQIAAAQIECBAgQIAAAQIECBAgQIAAAQIECBAgQIAAAQIECBAgQIAAAQIECBAgQIAAAQIECBAgQIBAQOAdAW67tgg3sLwNRghwN1iyTyRAgAABAgQIECBAgAABAgQIECBAgAABAgQIECBAgAABAgQIECBAgAABAgQIECBAgAABAgQIECBAgAABAqMJvCvAbQ4i3NFew3j3EeCOtxM3IkCAAAECBAgQIECAAAECBAgQIECAAAECBAgQIECAAAECBAgQIECAAAECBAgQIECAAAECBAgQIECAAAECywu8M8BtuCLc5Z/YUx8owH2Kzx8TIECAAAECBAgQIECAAAECBAgQIECAAAECBAgQIECAAAECBAgQIECAAAECBAgQIECAAAECBAgQIECAAAECjwi8O8BtdxbhPrK5Pf5GgLvHnn0lAQIECBAgQIAAAQIECBAgQIAAAQIECBAgQIAAAQIECBAgQIAAAQIECBAgQIAAAQIECBAgQIAAAQIECBAYSmCEALeBiHCHehbDXEaAO8wqXIQAAQIECBAgQIAAAQIECBAgQIAAAQIECBAgQIAAAQIECBAgQIAAAQIECBAgQIAAAQIECBAgQIAAAQIECOwjMEqA28RFuPu8u7NfKsA9K+V3BAgQIECAAAECBAgQIECAAAECBAgQIECAAAECBAgQIECAAAECBAgQIECAAAECBAgQIECAAAECBAgQIECAQExgpAC3fZQIN7baJQYJcJdYo48gQIAAAQIECBAgQIAAAQIECBAgQIAAAQIECBAgQIAAAQIECBAgQIAAAQIECBAgQIAAAQIECBAgQIAAAQJzCYwW4DY9Ee5cb6jytgLcSl2zCRAgQIAAAQIECBAgQIAAAQIECBAgQIAAAQIECBAgQIAAAQIECBAgQIAAAQIECBAgQIAAAQIECBAgQIAAgQ8FRgxw20VFuB5sExDgegcECBAgQIAAAQIECBAgQIAAAQIECBAgQIAAAQIECBAgQIAAAQIECBAgQIAAAQIECBAgQIAAAQIECBAgQIDAywVGDXAbhAj35c9huAMFuMOtxIUIECBAgAABAgQIECBAgAABAgQIECBAgAABAgQIECBAgAABAgQIECBAgAABAgQIECBAgAABAgQIECBAgMD6AiMHuE1fhLv+G/zsCwW4e+/f1xMgQIAAAQIECBAgQIAAAQIECBAgQIAAAQIECBAgQIAAAQIECBAgQIAAAQIECBAgQIAAAQIECBAgQIAAgbcIjB7gNhQR7luexhCHCnCHWINLECBAgAABAgQIECBAgAABAgQIECBAgAABAgQIECBAgAABAgQIECBAgAABAgQIECBAgAABAgQIECBAgACBvQRmCHDbRkS4e73Lf75WgLvn3n01AQIECBAgQIAAAQIECBAgQIAAAQIECBAgQIAAAQIECBAgQIAAAQIECBAgQIAAAQIECBAgQIAAAQIECBB4q8AsAW5DEuG+9am85XAB7lvYHUqAAAECBAgQIECAAAECBAgQIECAAAECBAgQIECAAAECBAgQIECAAAECBAgQIECAAAECBAgQIECAAAECBPYWmCnAbZv6JML95Xa7/b73Ntf7egHuejv1RQQIECBAgAABAgQIECBAgAABAgQIECBAgAABAgQIECBAgAABAgQIECBAgAABAgQIECBAgAABAgQIECBAYHiB2QLcBirCHf5ZxS4owI1RGkSAAAECBAgQIECAAAECBAgQIECAAAECBAgQIECAAAECBAgQIECAAAECBAgQIECAAAECBAgQIECAAAECBAicFZgxwG3fJsI9u+G5fyfAnXt/bk+AAAECBAgQIECAAAECBAgQIECAAAECBAgQIECAAAECBAgQIECAAAECBAgQIECAAAECBAgQIECAAAECBKYUmDXAbdgi3Cmf3KVLC3AvcfkxAQIECBAgQIAAAQIECBAgQIAAAQIECBAgQIAAAQIECBAgQIAAAQIECBAgQIAAAQIECBAgQIAAAQIECBAgkBCYOcBt3y/CTbyCcWcIcMfdjZsRIECAAAECBAgQIECAAAECBAgQIECAAAECBAgQIECAAAECBAgQIECAAAECBAgQIECAAAECBAgQIECAAIFlBWYPcNtiRLjLPs+bAHfd3foyAgQIECBAgAABAgQIECBAgAABAgQIECBAgAABAgQIECBAgAABAgQIECBAgAABAgQIECBAgAABAgQIECAwrMAKAW7DFeEO+8SeupgA9yk+f0yAAAECBAgQIECAAAECBAgQIECAAAECBAgQIECAAAECBAgQIECAAAECBAgQIECAAAECBAgQIECAAAECBAg8IrBKgNu+XYT7yAsY+28EuGPvx+0IECBAgAABAgQIECBAgAABAgQIECBAgAABAgQIECBAgAABAgQIECBAgAABAgQIECBAgAABAgQIECBAgMCSAisFuG1BIty1nqkAd619+hoCBAgQIECAAAECBAgQIECAAAECBAgQIECAAAECBAgQIECAAAECBAgQIECAAAECBAgQIECAAAECBAgQIDCFwGoBbkMX4U7x9E5dUoB7ismPCBAgQIAAAQIECBAgQIAAAQIECBAgQIAAAQIECBAgQIAAAQIECBAgQIAAAQIECBAgQIAAAQIECBAgQIAAgaTAigFu8xHhJl/J+2YJcN9n72QCBAgQIECAAAECBAgQIECAAAECBAgQIECAAAECBAgQIECAAAECBAgQIECAAAECBAgQIECAAAECBAgQILCtwKoBbluoCHf+Zy3AnX+HvoAAAQIECBAgQIAAAQIECBAgQIAAAQIECBAgQIAAAQIECBAgQIAAAQIECBAgQIAAAQIECBAgQIAAAQIECEwnsHKA25Yhwp3uSf5wYQHu3PtzewIECBAgQIAAAQIECBAgQIAAAQIECBAgQIAAAQIECBAgQIAAAQIECBAgQIAAAQIECBAgQIAAAQIECBAgMKXA6gFuW4oId8qn+delBbjz7s7NCRAgQIAAAQIECBAgQIAAAQIECBAgQIAAAQIECBAgQIAAAQIECBAgQIAAAQIECBAgQIAAAQIECBAgQIDAtAI7BLhtOSLcOZ+oAHfOvbk1AQIECBAgQIAAAQIECBAgQIAAAQIECBAgQIAAAQIECBAgQIAAAQIECBAgQIAAAQIECBAgQIAAAQIECBCYWmCXALctSYQ731MV4M63MzcmQIAAAQIECBAgQIAAAQIECBAgQIAAAQIECBAgQIAAAQIECBAgQIAAAQIECBAgQIAAAQIECBAgQIAAAQLTC+wU4LZliXDnerIC3Ln25bYECBAgQIAAAQIECBAgQIAAAQIECBAgQIAAAQIECBAgQIAAAQIECBAgQIAAAQIECBAgQIAAAQIECBAgQGAJgd0C3LY0Ee48T1eAO8+u3JQAAQIECBAgQIAAAQIECBAgQIAAAQIECBAgQIAAAQIECBAgQIAAAQIECBAgQIAAAQIECBAgQIAAAQIECCwjsGOA25Ynwp3jCQtw59iTWxIgQIAAAQIECBAgQIAAAQIECBAgQIAAAQIECBAgQIAAAQIECBAgQIAAAQIECBAgQIAAAQIECBAgQIAAgaUEdg1w2xJFuOM/ZQHu+DtyQwIECBAgQIBN4Q83AAAgAElEQVQAAQIECBAgQIAAAQIECBAgQIAAAQIECBAgQIAAAQIECBAgQIAAAQIECBAgQIAAAQIECBAgsJzAzgFuW6YId+wnLcAdez9uR4AAAQIECBAgQIAAAQIECBAgQIAAAQIECBAgQIAAAQIECBAgQIAAAQIECBAgQIAAAQIECBAgQIAAAQIElhTYPcBtSxXhjvu0Bbjj7sbNCBAgQIAAAQIECBAgQIAAAQIECBAgQIAAAQIECBAgQIAAAQIECBAgQIAAAQIECBAgQIAAAQIECBAgQIDAsgIC3L9XK8Id84kLcMfci1sRIECAAAECBAgQIECAAAECBAgQIECAAAECBAgQIECAAAECBAgQIECAAAECBAgQIECAAAECBAgQIECAAIGlBQS439crwh3vqQtwx9uJGxEgQIAAAQIECBAgQIAAAQIECBAgQIAAAQIECBAgQIAAAQIECBAgQIAAAQIECBAgQIAAAQIECBAgQIAAgeUFBLg/rliEO9aTF+COtQ+3IUCAAAECBAgQIECAAAECBAgQIECAAAECBAgQIECAAAECBAgQIECAAAECBAgQIECAAAECBAgQIECAAAECWwgIcP+9ZhHuOE9fgDvOLtyEAAECBAgQIECAAAECBAgQIECAAAECBAgQIECAAAECBAgQIECAAAECBAgQIECAAAECBAgQIECAAAECBAhsIyDA/XjVItwx/hUQ4I6xB7cgQIAAAQIECBAgQIAAAQIECBAgQIAAAQIECBAgQIAAAQIECBAgQIAAAQIECBAgQIAAAQIECBAgQIAAAQJbCQhw++sW4b7/XwUB7vt34AYECBAgQIAAAQIECBAgQIAAAQIECBAgQIAAAQIECBAgQIAAAQIECBAgQIAAAQIECBAgQIAAAQIECBAgQGA7AQHu5ysX4b73XwkB7nv9nU6AAAECBAgQIECAAAECBAgQIECAAAECBAgQIECAAAECBAgQIECAAAECBAgQIECAAAECBAgQIECAAAECBLYUEODeX7sI975R1S8EuFWy5hIgQIAAAQIECBAgQIAAAQIECBAgQIAAAQIECBAgQIAAAQIECBAgQIAAAQIECBAgQIAAAQIECBAgQIAAAQJdAQHuucchwj3nlP6VADctah4BAgQIECBAgAABAgQIECBAgAABAgQIECBAgAABAgQIECBAgAABAgQIECBAgAABAgQIECBAgAABAgQIECBwV0CAe5fo2w9EuOetUr8U4KYkzSFAgAABAgQIECBAgAABAgQIECBAgAABAgQIECBAgAABAgQIECBAgAABAgQIECBAgAABAgQIECBAgAABAgROCwhwT1P99UMR7jWvZ38twH1W0N8TIECAAAECBAgQIECAAAECBAgQIECAAAECBAgQIECAAAECBAgQIECAAAECBAgQIECAAAECBAgQIECAAAEClwUEuJfJRLjXyR7+CwHuw3T+kAABAgQIECBAgAABAgQIECBAgAABAgQIECBAgAABAgQIECBAgAABAgQIECBAgAABAgQIECBAgAABAgQIEHhUQID7mJz/Eu5jblf/SoB7VczvCRAgQIAAAQIECBAgQIAAAQIECBAgQIAAAQIECBAgQIAAAQIECBAgQIAAAQIECBAgQIAAAQIECBAgQIAAgacFBLiPE4pwH7c7+5cC3LNSfkeAAAECBAgQIECAAAECBAgQIECAAAECBAgQIECAAAECBAgQIECAAAECBAgQIECAAAECBAgQIECAAAECBAjEBAS4z1GKcJ/zu/fXAtx7Qv5/AgQIECBAgAABAgQIECBAgAABAgQIECBAgAABAgQIECBAgAABAgQIECBAgAABAgQIECBAgAABAgQIECBAIC4gwH2eVIT7vGFvggC3ztZkAgQIECBAgAABAgQIECBAgAABAgQIECBAgAABAgQIECBAgAABAgQIECBAgAABAgQIECBAgAABAgQIECBAoCMgwM08DRFuxvHnKQLcGldTCRAgQIAAAQIECBAgQIAAAQIECBAgQIAAAQIECBAgQIAAAQIECBAgQIAAAQIECBAgQIAAAQIECBAgQIAAgU8EBLi55yHCzVn+M0mAmzc1kQABAgQIECBAgAABAgQIECBAgAABAgQIECBAgAABAgQIECBAgAABAgQIECBAgAABAgQIECBAgAABAgQIELgjIMDNPhERbtZTgJv1NI0AAQIECBAgQIAAAQIECBAgQIAAAQIECBAgQIAAAQIECBAgQIAAAQIECBAgQIAAAQIECBAgQIAAAQIECBA4ISDAPYF08Sci3Itgn/xcgJuzNIkAAQIECBAgQIAAAQIECBAgQIAAAQIECBAgQIAAAQIECBAgQIAAAQIECBAgQIAAAQIECBAgQIAAAQIECBA4KSDAPQl18Wci3ItgnZ8LcDOOphAgQIAAAQIECBAgQIAAAQIECBAgQIAAAQIECBAgQIAAAQIECBAgQIAAAQIECBAgQIAAAQIECBAgQIAAAQIXBAS4F7Au/lSEexHsg58LcJ83NIEAAQIECBAgQIAAAQIECBAgQIAAAQIECBAgQIAAAQIECBAgQIAAAQIECBAgQIAAAQIECBAgQIAAAQIECBC4KCDAvQh28eci3ItgP/1cgPucn78mQIAAAQIECBAgQIAAAQIECBAgQIAAAQIECBAgQIAAAQIECBAgQIAAAQIECBAgQIAAAQIECBAgQIAAAQIEHhAQ4D6AdvFPRLgXwQ4/F+A+bucvCRAgQIAAAQIECBAgQIAAAQIECBAgQIAAAQIECBAgQIAAAQIECBAgQIAAAQIECBAgQIAAAQIECBAgQIAAgQcFBLgPwl38MxHuRbD//1yA+5ibvyJAgAABAgQIECBAgAABAgQIECBAgAABAgQIECBAgAABAgQIECBAgAABAgQIECBAgAABAgQIECBAgAABAgSeEBDgPoF38U9FuBfBbrebAPe6mb8gQIAAAQIECBAgQIAAAQIECBAgQIAAAQIECBAgQIAAAQIECBAgQIAAAQIECBAgQIAAAQIECBAgQIAAAQIEnhQQ4D4JePHPRbjXwAS417z8mgABAgQIECBAgAABAgQIECBAgAABAgQIECBAgAABAgQIECBAgAABAgQIECBAgAABAgQIECBAgAABAgQIEAgICHADiBdHiHDPgwlwz1v5JQECBAgQIECAAAECBAgQIECAAAECBAgQIECAAAECBAgQIECAAAECBAgQIECAAAECBAgQIECAAAECBAgQIBASEOCGIC+OEeGeAxPgnnPyKwIECBAgQIAAAQIECBAgQIAAAQIECBAgQIAAAQIECBAgQIAAAQIECBAgQIAAAQIECBAgQIAAAQIECBAgQCAoIMANYl4cJcK9DybAvW/kFwQIECBAgAABAgQIECBAgAABAgQIECBAgAABAgQIECBAgAABAgQIECBAgAABAgQIECBAgAABAgQIECBAgEBYQIAbBr04ToT7OZgA9+KD8nMCBAgQIECAAAECBAgQIECAAAECBAgQIECAAAECBAgQIECAAAECBAgQIECAAAECBAgQIECAAAECBAgQIEDgeQEB7vOGz04Q4fYFBbjPvi5/T4AAAQIECBAgQIAAAQIECBAgQIAAAQIECBAgQIAAAQIECBAgQIAAAQIECBAgQIAAAQIECBAgQIAAAQIECFwWEOBeJiv5AxHux6wC3JLnZigBAgQIECBAgAABAgQIECBAgAABAgQIECBAgAABAgQIECBAgAABAgQIECBAgAABAgQIECBAgAABAgQIECDwmYAAd5z3IcL99y4EuOO8TzchQIAAAQIECBAgQIAAAQIECBAgQIAAAQIECBAgQIAAAQIECBAgQIAAAQIECBAgQIAAAQIECBAgQIAAAQLbCAhwx1q1CPfHfQhwx3qfbkOAAAECBAgQIECAAAECBAgQIECAAAECBAgQIECAAAECBAgQIECAAAECBAgQIECAAAECBAgQIECAAAECBLYQEOCOt2YR7vedCHDHe59uRIAAAQIECBAgQIAAAQIECBAgQIAAAQIECBAgQIAAAQIECBAgQIAAAQIECBAgQIAAAQIECBAgQIAAAQIElhcQ4I65YhHu33sR4I75Pt2KAAECBAgQIECAAAECBAgQIECAAAECBAgQIECAAAECBAgQIECAAAECBAgQIECAAAECBAgQIECAAAECBAgsLSDAHXe9IlwB7riv080IECBAgAABAgQIECBAgAABAgQIECBAgAABAgQIECBAgAABAgQIECBAgAABAgQIECBAgAABAgQIECBAgMDCAgLcsZe7e4Trv4A79vt0OwIECBAgQIAAAQIECBAgQIAAAQIECBAgQIAAAQIECBAgQIAAAQIECBAgQIAAAQIECBAgQIAAAQIECBAgsKSAAHf8te4c4Qpwx3+fbkiAAAECBAgQIECAAAECBAgQIECAAAECBAgQIECAAAECBAgQIECAAAECBAgQIECAAAECBAgQIECAAAECBJYTEODOsdJdI1wB7hzv0y0JECBAgAABAgQIECBAgAABAgQIECBAgAABAgQIECBAgAABAgQIECBAgAABAgQIECBAgAABAgQIECBAgMBSAgLceda5Y4QrwJ3nfbopAQIECBAgQIAAAQIECBAgQIAAAQIECBAgQIAAAQIECBAgQIAAAQIECBAgQIAAAQIECBAgQIAAAQIECBBYRkCAO9cqd4twBbhzvU+3JUCAAAECBAgQIECAAAECBAgQIECAAAECBAgQIECAAAECBAgQIECAAAECBAgQIECAAAECBAgQIECAAAECSwgIcOdb404RrgB3vvfpxgQIECBAgAABAgQIECBAgAABAgQIECBAgAABAgQIECBAgAABAgQIECBAgAABAgQIECBAgAABAgQIECBAYHoBAe6cK9wlwhXgzvk+3ZoAAQIECBAgQIAAAQIECBAgQIAAAQIECBAgQIAAAQIECBAgQIAAAQIECBAgQIAAAQIECBAgQIAAAQIECEwtIMCdd307RLgC3Hnfp5sTIECAAAECBAgQIECAAAECBAgQIECAAAECBAgQIECAAAECBAgQIECAAAECBAgQIECAAAECBAgQIECAAIFpBQS4067ur4uvHuEKcOd+n25PgAABAgQIECBAgAABAgQIECBAgAABAgQIECBAgAABAgQIECBAgAABAgQIECBAgAABAgQIECBAgAABAgSmFBDgTrm2Hy69coQrwJ3/ffoCAgQIECBAgAABAgQIECBAgAABAgQIECBAgAABAgQIECBAgAABAgQIECBAgAABAgQIECBAgAABAgQIECAwnYAAd7qVfXjhVSNcAe4a79NXECBAgAABAgQIECBAgAABAgQIECBAgAABAgQIECBAgAABAgQIECBAgAABAgQIECBAgAABAgQIECBAgACBqQQEuFOt69PLrhjhCnDXeZ++hAABAgQIECBAgAABAgQIECBAgAABAgQIECBAgAABAgQIECBAgAABAgQIECBAgAABAgQIECBAgAABAgQITCMgwJ1mVacuulqEK8A9tXY/IkCAAAECBAgQIECAAAECBAgQIECAAAECBAgQIECAAAECBAgQIECAAAECBAgQIECAAAECBAgQIECAAAECBJICPwe4ydlmDSfwy+12+324W31yIQHuTNtyVwIECBAgQIAAAQIECBAgQIAAAQIECBAgQIAAAQIECBAgQIAAAQIECBAgQIAAAQIECBAgQIAAAQIECBAgsIiAAHeRRZ7/jBma1m9fM8Nlvx7tv3794R/Pr8UvCRAgQIAAAQIECBAgQIAAAQIECBAgQIAAAQIECBAgQIAAAQIECBAgQIAAAQIECBAgQIAAAQIECBAgQIAAgWEEBLjDrOJVF5mhaf1mMcNlBbiverrOIUCAAAECBAgQIECAAAECBAgQIECAAAECBAgQIECAAAECBAgQIECAAAECBAgQIECAAAECBAgQIECAAAECLxIQ4L4IepxjZmhav2nNcFkB7jiP200IECBAgAABAgQIECBAgAABAgQIECBAgAABAgQIECBAgAABAgQIECBAgAABAgQIECBAgAABAgQIECBAgAABAncFPgisZ2hav33XDJcV4N59hn5AgAABAgQIECBAgAABAgQIECBAgAABAgQIECBAgAABAgQIECBAgAABAgQIECBAgAABAgQIECBAgAABAgQIEBhHQIBbvws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HrpT/MAACAASURBV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T+x74d0wAAwDAM4896CPplnwm0kv8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4f0ftAAAIABJREFU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GHOiWyAAAgAElEQVQ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6Ni3YxoAABiGYfxZD8G+9DOBVvIf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lpbx9UAACAASURBVA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3xGibAAAIABJREFU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CzVRTbAAAgAElEQVQ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HPt2TAMAAMMwjD/rIdiXfibQSv5D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m3w4e4AACAASURBVA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NiBhRgAAIABJREFU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Dj27ZgGAACGYRh/1kOwL/1MoJX8hw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f6H3fQAAAgAElEQVQ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sHO6yIAACAASURBVA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Bqk+egAAIABJREFUECBAgAABAgQIZAIC3IzyHRLg7o09ECBAgAABAgQIECBAgAABAgQIECBAgAABAgQIECBAgAABAgQIECBAgAABAgQIECBw7NsxDQAADMMw/qyHYF/6mUAr+Q8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AOQ8JKAAAgAElEQVR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LJVlmIAACAASURBV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jHvh3TAADAMAzjz3oI9qWfCbSS/2S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wnnjEwAAIABJREFU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CzbXUAAAAgAElEQVR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CBY9+OaQAAYBiG8Wc9BPvSzwRayX8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I0xEJsAACAASURBV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7RzAlgAAIABJREFU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Kg0VEAAAgAElEQV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se+HdMAAMAwDOPPegj2pZ8JtJL/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C1s5FYAACAASURBV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9ZnjVgAAIABJREFU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SOfTumAQCAYRjGn/UQ7Es/E2gl/yF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RaPru2AAAgAElEQV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DW1m1cAACAASURBV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HPt2TAMAAMMwjD/rIdiXfibQSv6T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rsWJXwAAIABJREFU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TzJA5+AAAgAElEQV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O5oBGYAACAASURBV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w7NsxDQAADMMw/qyHYF/6mUAr+Q8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DNaMiQAAIABJREFU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BnOW0MAAAgAElEQVQ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4Ni3YxoAABiGYfxZD8G+9DOBVvIf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MNPibYAACAASURBV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/yhGxwAAIABJREFU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CHTnsTAAAgAElEQVQ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MCxb8c0AAAwDMP4sx6CfelnAq3kPw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iOHh6kAACAASURBVA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3zAjQAAIABJREFU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CBY9+OaQAAYBiG8Wc9BPvSzwRayX8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GvplpAAAgAElEQVQ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hfPbkUAACAASURBVA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SOfTumAQCAYRjGn/UQ7Es/E2gl/yF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K4jgGgAAIABJREFU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IhZFBmAAAgAElEQVT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rolcFsAACAASURBVJ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XPt2bBs4EARBEJ9/0u8JJ2O9HoNQJTBLFM9t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rzClUwAAGi5JREFU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v0KcPfnXCBAgAABAgQIECBAgAABAgQIECBAgAABAgQIECBAgAABAgQIECBAgAABAgQIECBAgAABAgQIECBAgAABAgQIEIgF/sV707kvfKwAd/oEjBMgQIAAAQIECBAgQIAAAQIECBAgQIAAAQIECBAgQIAAAQIECBAgQIAAAQIECBAgQIAAAQIECBAgQIAAAQIE5gJfaFp/EL7wsQLc+Zt1gAABAgQIECBAgAABAgQIECBAgAABAgQIECBAgAABAgQIECBAgAABAgQIECBAgAABAgQIECBAgAABAgQIECAwFfhC0/oD8IWPFeBO36txAgQIECBAgAABAgQIECBAgAABAgQIECBAgAABAgQIECBAgAABAgQIECBAgAABAgQIECBAgAABAgQIECBAgMBc4AtN6w/Cpz52/uscIECAAAECBAgQIECAAAECBAgQIECAAAECBAgQIECAAAECBAgQIECAAAECBAgQIECAAAECBAgQIECAAAECBAgQ+PMCAtw//wQAECBAgAABAgQIECBAgAABAgQIECBAgAABAgQIECBAgAABAgQIECBAgAABAgQIECBAgAABAgQIECBAgAABAgQIvAICXO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/wFG0alPGM/mbwAAAABJRU5ErkJggg=="/>
          <p:cNvSpPr>
            <a:spLocks noChangeAspect="1" noChangeArrowheads="1"/>
          </p:cNvSpPr>
          <p:nvPr/>
        </p:nvSpPr>
        <p:spPr bwMode="auto">
          <a:xfrm>
            <a:off x="168275" y="-5029200"/>
            <a:ext cx="9067800" cy="1048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data:image/png;base64,iVBORw0KGgoAAAANSUhEUgAADuAAABE0CAYAAAAAXYikAAAAAXNSR0IArs4c6QAAAiJ0RVh0bXhmaWxlACUzQ214R3JhcGhNb2RlbCUzRSUzQ3Jvb3QlM0UlM0NteENlbGwlMjBpZCUzRCUyMjAlMjIlMkYlM0UlM0NteENlbGwlMjBpZCUzRCUyMjElMjIlMjBwYXJlbnQlM0QlMjIwJTIyJTJGJTNFJTNDbXhDZWxsJTIwaWQlM0QlMjIyJTIyJTIwdmFsdWUlM0QlMjIlMjIlMjBzdHlsZSUzRCUyMnNoYXBlJTNEbm90ZSUzQndoaXRlU3BhY2UlM0R3cmFwJTNCaHRtbCUzRDElM0JiYWNrZ3JvdW5kT3V0bGluZSUzRDElM0JkYXJrT3BhY2l0eSUzRDAuMDUlM0JsYWJlbEJhY2tncm91bmRDb2xvciUzRG5vbmUlM0JsYWJlbEJvcmRlckNvbG9yJTNEbm9uZSUzQmZpbGxDb2xvciUzRGRlZmF1bHQlM0IlMjIlMjB2ZXJ0ZXglM0QlMjIxJTIyJTIwcGFyZW50JTNEJTIyMSUyMiUzRSUzQ214R2VvbWV0cnklMjB4JTNEJTIyLTgwMCUyMiUyMHklM0QlMjI0MCUyMiUyMHdpZHRoJTNEJTIyOTMwJTIyJTIwaGVpZ2h0JTNEJTIyMTA4MCUyMiUyMGFzJTNEJTIyZ2VvbWV0cnklMjIlMkYlM0UlM0MlMkZteENlbGwlM0UlM0MlMkZyb290JTNFJTNDJTJGbXhHcmFwaE1vZGVsJTNFXw4UtQAAIABJREFUeF7s3U2WI0UShVHVUukhC2LaDFghG6g+Dk1VVJGeipCeSf5ze8ZppbnHNWf4Hb7c/I8AAQIECBAgQIAAAQIECBAgQIAAAQIECBAgQIAAAQIECBAgQIAAAQIECBAgQIAAAQIECBAgQIAAAQIECBAgQIAAgW8CX1gQIECAAAECBAgQIECAAAECBAgQIECAAAECBAgQIECAAAECBAgQIECAAAECBAgQIECAAAECBAgQIECAAAECBAgQIPBdQIDrN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EOB6DgQIECBAgAABAgQIECBAgAABAgQIECBAgAABAgQIECBAgAABAgQIECBAgAABAgQIECBAgAABAgQIECBAgAABAgQOAgJcz4EAAQIECBAgQIAAAQIECBAgQIAAAQIECBAgQIAAAQIECBAgQIAAAQIECBAgQIAAAQIECBAgQIAAAQIECBAgQIDAQUCA6zkQIECAAAECBAgQIECAAAECBAgQIECAAAECBAgQIECAAAECBAgQIECAAAECBAgQIECAAAECBAgQIECAAAECBAgQOAgIcD0HAgQIECBAgAABAgQIECBAgAABAgQIECBAgAABAgQIECBAgAABAgQIECBAgAABAgQIECBAgAABAgQIECBAgAABAgcBAa7nQIAAAQIECBAgQIAAAQIECBAgQIAAAQIECBAgQIAAAQIECBAgQIAAAQIECBAgQIAAAQIECBAgQIAAAQIECBAgQOAgIMD1HAgQIECAAAECBAgQIECAAAECBAgQIECAAAECBAgQIECAAAECBAgQIECAAAECBAgQIECAAAECBAgQIECAAAECBAgcBAS4ngMBAgQIECBAgAABAgQIECBAgAABAgQIECBAgAABAgQIECBAgAABAgQIECBAgAABAgQIECBAgAABAgQIECBAgACBg4AA13MgQIAAAQIECBAgQIAAAQIECBAgQIAAAQIECBAgQIAAAQIECBAgQIAAAQIECBAgQIAAAQIECBAgQIAAAQIECBAgcBAQ4HoOBAgQIECAAAECBAgQIECAAAECBAgQIECAAAECBAgQIECAAAECBAgQIECAAAECBAgQIECAAAECBAgQIECAAAECBA4CAlzPgQABAgQIECBAgAABAgQIECBAgAABAgQIECBAgAABAgQIECBAgAABAgQIECBAgAABAgQIECBAgAABAgQIECBAgMBBQIDrO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mCHA/WpjBAgQIECAAAECBAgQIECAAAECBAgQIECAAAECBAgQIECAAAECBAgQIECAAAECBAgQIECAAAECBAgQIECAwNIC/7ndbv9d+gt93FQCAtyp1uWyBAgQIECAAAECBAgQIECAAAECBAgQIECAAAECBAgQIECAAAECBAgQIECAAAECBAgQIECAAAECBAgQIEBgWQER7rKrne/DBLjz7cyNCRAgQIAAAQIECBAgQIAAAQIECBAgQIAAAQIECBAgQIAAAQIECBAgQIAAAQIECBAgQIAAAQIECBAgQIDAqgIi3FU3O9l3CXAnW5jrEiBAgAABAgQIECBAgAABAgQIECBAgAABAgQIECBAgAABAgQIECBAgAABAgQIECBAgAABAgQIECBAgACBxQVEuIsveIbPmy7A/fr16wyu7kiAAAECBAgQIECAAAECBAgQIECAAAECBAgQIECAAAECBAgQIECAAAECBAgQIECAAAECBAgQIECAAAECBAh8IvDly6eJowjX63mrgAD3rfwOJ0CAAAECBAgQIECAAAECBAgQIECAAAECBAgQIECAAAECBAgQIECAAAECBAgQIECAAAECBAgQIECAAAECewrcCXAbigh3z6cxxFcLcIdYg0sQIECAAAECBAgQIECAAAECBAgQIECAAAECBAgQIECAAAECBAgQIECAAAECBAgQIECAAAECBAgQIECAAIG9BE4EuA1EhLvXsxjmawW4w6zCRQgQIECAAAECBAgQIECAAAECBAgQIECAAAECBAgQIECAAAECBAgQIECAAAECBAgQIECAAAECBAgQIECAwD4CPwe4v/322+3XX3/9CECEu8+zGOZLBbjDrMJFCBAgQIAAAQIECBAgQIAAAQIECBAgQIAAAQIECBAgQIAAAQIECBAgQIAAAQIECBAgQIAAAQIECBAgQIDAPgI/B7h//vnn7Y8//hDh7vMEhv5SAe7Q63E5AgQIECBAgAABAgQIECBAgAABAgQIECBAgAABAgQIECBAgAABAgQIECBAgAABAgQIECBAgAABAgQIECCwpsBHAW77UhHumvue7asEuLNtzH0JECBAgAABAgQIECBAgAABAgQIECBAgAABAgQIECBAgAABAgQIECBAgAABAgQIECBAgAABAgQIECBAgMACAr0At32aCHeBBU/+CQLcyRfo+gQIECBAgAABAgQIECBAgAABAgQIECBAgAABAgQIECBAgAABAgQIECBAgAABAgQIECBAgAABAgQIECBAYEaBzwLc9j0i3Bm3us6dBbjr7NKXECBAgAABAgQIECBAgAABAgQIECBAgAABAgQIECBAgAABAgQIECBAgAABAgQIECBAgAABAgQIECBAgACBaQTuBbjtQ0S406xzuYsKcJdbqQ8iQIAAAQIECBAgQIAAAQIECBAgQIAAAQIECBAgQIAAAQIECBAgQIAAAQIECBAgQIAAAQIECBAgQIAAAQLjC5wJcNtXiHDH3+WKNxTgrrhV30SAAAECBAgQIECAAAECBAgQIECAAAECBAgQIECAAAECBAgQIECAAAECBAgQIECAAAECBAgQIECAAAECBAYXOBvgts8Q4Q6+zAWvJ8BdcKk+iQABAgQIECBAgAABAgQIECBAgAABAgQIECBAgAABAgQIECBAgAABAgQIECBAgAABAgQIECBAgAABAgQIjC5wJcBt3yLCHX2ja91PgLvWPn0NAQIECBAgQIAAAQIECBAgQIAAAQIECBAgQIAAAQIECBAgQIAAAQIECBAgQIAAAQIECBAgQIAAAQIECBCYQuBqgNs+SoQ7xWqXuKQAd4k1+ggCBAgQIECAAAECBAgQIECAAAECBAgQIECAAAECBAgQIECAAAECBAgQIECAAAECBAgQIECAAAECBAgQIDCXwCMBbvtCEe5ce571tgLcWTfn3gQIECBAgAABAgQIECBAgAABAgQIECBAgAABAgQIECBAgAABAgQIECBAgAABAgQIECBAgAABAgQIECBAYGKBRwPc9ski3IkXP8nVBbiTLMo1CRAgQIAAAQIECBAgQIAAAQIECBAgQIAAAQIECBAgQIAAAQIECBAgQIAAAQIECBAgQIAAAQIECBAgQIDASgLPBLjNQYS70msY71sEuOPtxI0IECBAgAABAgQIECBAgAABAgQIECBAgAABAgQIECBAgAABAgQIECBAgAABAgQIECBAgAABAgQIECBAgMDyAs8GuA1IhLv8M3nbBwpw30bvYAIECBAgQIAAAQIECBAgQIAAAQIECBAgQIAAAQIECBAgQIAAAQIECBAgQIAAAQIECBAgQIAAAQIECBAgsK9AIsBteiLcfd9Q5ZcLcCt1zSZAgAABAgQIECBAgAABAgQIECBAgAABAgQIECBAgAABAgQIECBAgAABAgQIECBAgAABAgQIECBAgAABAgQ+FEgFuG24CNcjSwsIcNOi5hEgQIAAAQIECBAgQIAAAQIECBAgQIAAAQIECBAgQIAAAQIECBAgQIAAAQIECBAgQIAAAQIECBAgQIAAAQJ3BZIBbjtMhHuX3A8uCAhwL2D5KQECBAgQIECAAAECBAgQIECAAAECBAgQIECAAAECBAgQIECAAAECBAgQIECAAAECBAgQIECAAAECBAgQIJARSAe47VYi3MxuTLndBLheAQECBAgQIECAAAECBAgQIECAAAECBAgQIECAAAECBAgQIECAAAECBAgQIECAAAECBAgQIECAAAECBAgQIPBygYoAt32ECPflq1zyQAHukmv1UQQIECBAgAABAgQIECBAgAABAgQIECBAgAABAgQIECBAgAABAgQIECBAgAABAgQIECBAgAABAgQIECBAYGyBqgC3fbUId+zdz3A7Ae4MW3JHAgQIECBAgAABAgQIECBAgAABAgQIECBAgAABAgQIECBAgAABAgQIECBAgAABAgQIECBAgAABAgQIECCwmEBlgNuoRLiLPZgXf44A98XgjiNAgAABAgQIECBAgAABAgQIECBAgAABAgQIECBAgAABAgQIECBAgAABAgQIECBAgAABAgQIECBAgAABAgRut+oAtxmLcL20RwUEuI/K+TsCBAgQIECAAAECBAgQIECAAAECBAgQIECAAAECBAgQIECAAAECBAgQIECAAAECBAgQIECAAAECBAgQIEDgYYFXBLjtciLch1e09R8KcLdev48nQIAAAQIECBAgQIAAAQIECBAgQIAAAQIECBAgQIAAAQIECBAgQIAAAQIECBAgQIAAAQIECBAgQIAAAQLvEXhVgNu+ToT7nh3PfKoAd+btuTsBAgQIECBAgAABAgQIECBAgAABAgQIECBAgAABAgQIECBAgAABAgQIECBAgAABAgQIECBAgAABAgQIEJhU4JUBbiMS4U76UN50bQHum+AdS4AAAQIECBAgQIAAAQIECBAgQIAAAQIECBAgQIAAAQIECBAgQIAAAQIECBAgQIAAAQIECBAgQIAAAQIEdhZ4dYDbrEW4O7+4a98uwL3m5dcECBAgQIAAAQIECBAgQIAAAQIECBAgQIAAAQIECBAgQIAAAQIECBAgQIAAAQIECBAgQIAAAQIECBAgQIBAQOAdAW67tgg3sLwNRghwN1iyTyRAgAABAgQIECBAgAABAgQIECBAgAABAgQIECBAgAABAgQIECBAgAABAgQIECBAgAABAgQIECBAgAABAqMJvCvAbQ4i3NFew3j3EeCOtxM3IkCAAAECBAgQIECAAAECBAgQIECAAAECBAgQIECAAAECBAgQIECAAAECBAgQIECAAAECBAgQIECAAAECywu8M8BtuCLc5Z/YUx8owH2Kzx8TIECAAAECBAgQIECAAAECBAgQIECAAAECBAgQIECAAAECBAgQIECAAAECBAgQIECAAAECBAgQIECAAAECjwi8O8BtdxbhPrK5Pf5GgLvHnn0lAQIECBAgQIAAAQIECBAgQIAAAQIECBAgQIAAAQIECBAgQIAAAQIECBAgQIAAAQIECBAgQIAAAQIECBAYSmCEALeBiHCHehbDXEaAO8wqXIQAAQIECBAgQIAAAQIECBAgQIAAAQIECBAgQIAAAQIECBAgQIAAAQIECBAgQIAAAQIECBAgQIAAAQIECOwjMEqA28RFuPu8u7NfKsA9K+V3BAgQIECAAAECBAgQIECAAAECBAgQIECAAAECBAgQIECAAAECBAgQIECAAAECBAgQIECAAAECBAgQIECAQExgpAC3fZQIN7baJQYJcJdYo48gQIAAAQIECBAgQIAAAQIECBAgQIAAAQIECBAgQIAAAQIECBAgQIAAAQIECBAgQIAAAQIECBAgQIAAAQJzCYwW4DY9Ee5cb6jytgLcSl2zCRAgQIAAAQIECBAgQIAAAQIECBAgQIAAAQIECBAgQIAAAQIECBAgQIAAAQIECBAgQIAAAQIECBAgQIAAgQ8FRgxw20VFuB5sExDgegcECBAgQIAAAQIECBAgQIAAAQIECBAgQIAAAQIECBAgQIAAAQIECBAgQIAAAQIECBAgQIAAAQIECBAgQIDAywVGDXAbhAj35c9huAMFuMOtxIUIECBAgAABAgQIECBAgAABAgQIECBAgAABAgQIECBAgAABAgQIECBAgAABAgQIECBAgAABAgQIECBAgMD6AiMHuE1fhLv+G/zsCwW4e+/f1xMgQIAAAQIECBAgQIAAAQIECBAgQIAAAQIECBAgQIAAAQIECBAgQIAAAQIECBAgQIAAAQIECBAgQIAAgbcIjB7gNhQR7luexhCHCnCHWINLECBAgAABAgQIECBAgAABAgQIECBAgAABAgQIECBAgAABAgQIECBAgAABAgQIECBAgAABAgQIECBAgACBvQRmCHDbRkS4e73Lf75WgLvn3n01AQIECBAgQIAAAQIECBAgQIAAAQIECBAgQIAAAQIECBAgQIAAAQIECBAgQIAAAQIECBAgQIAAAQIECBB4q8AsAW5DEuG+9am85XAB7lvYHUqAAAECBAgQIECAAAECBAgQIECAAAECBAgQIECAAAECBAgQIECAAAECBAgQIECAAAECBAgQIECAAAECBPYWmCnAbZv6JML95Xa7/b73Ntf7egHuejv1RQQIECBAgAABAgQIECBAgAABAgQIECBAgAABAgQIECBAgAABAgQIECBAgAABAgQIECBAgAABAgQIECBAYHiB2QLcBirCHf5ZxS4owI1RGkSAAAECBAgQIECAAAECBAgQIECAAAECBAgQIECAAAECBAgQIECAAAECBAgQIECAAAECBAgQIECAAAECBAicFZgxwG3fJsI9u+G5fyfAnXt/bk+AAAECBAgQIECAAAECBAgQIECAAAECBAgQIECAAAECBAgQIECAAAECBAgQIECAAAECBAgQIECAAAECBKYUmDXAbdgi3Cmf3KVLC3AvcfkxAQIECBAgQIAAAQIECBAgQIAAAQIECBAgQIAAAQIECBAgQIAAAQIECBAgQIAAAQIECBAgQIAAAQIECBAgkBCYOcBt3y/CTbyCcWcIcMfdjZsRIECAAAECBAgQIECAAAECBAgQIECAAAECBAgQIECAAAECBAgQIECAAAECBAgQIECAAAECBAgQIECAAIFlBWYPcNtiRLjLPs+bAHfd3foyAgQIECBAgAABAgQIECBAgAABAgQIECBAgAABAgQIECBAgAABAgQIECBAgAABAgQIECBAgAABAgQIECAwrMAKAW7DFeEO+8SeupgA9yk+f0yAAAECBAgQIECAAAECBAgQIECAAAECBAgQIECAAAECBAgQIECAAAECBAgQIECAAAECBAgQIECAAAECBAg8IrBKgNu+XYT7yAsY+28EuGPvx+0IECBAgAABAgQIECBAgAABAgQIECBAgAABAgQIECBAgAABAgQIECBAgAABAgQIECBAgAABAgQIECBAgMCSAisFuG1BIty1nqkAd619+hoCBAgQIECAAAECBAgQIECAAAECBAgQIECAAAECBAgQIECAAAECBAgQIECAAAECBAgQIECAAAECBAgQIDCFwGoBbkMX4U7x9E5dUoB7ismPCBAgQIAAAQIECBAgQIAAAQIECBAgQIAAAQIECBAgQIAAAQIECBAgQIAAAQIECBAgQIAAAQIECBAgQIAAgaTAigFu8xHhJl/J+2YJcN9n72QCBAgQIECAAAECBAgQIECAAAECBAgQIECAAAECBAgQIECAAAECBAgQIECAAAECBAgQIECAAAECBAgQILCtwKoBbluoCHf+Zy3AnX+HvoAAAQIECBAgQIAAAQIECBAgQIAAAQIECBAgQIAAAQIECBAgQIAAAQIECBAgQIAAAQIECBAgQIAAAQIECEwnsHKA25Yhwp3uSf5wYQHu3PtzewIECBAgQIAAAQIECBAgQIAAAQIECBAgQIAAAQIECBAgQIAAAQIECBAgQIAAAQIECBAgQIAAAQIECBAgMKXA6gFuW4oId8qn+delBbjz7s7NCRAgQIAAAQIECBAgQIAAAQIECBAgQIAAAQIECBAgQIAAAQIECBAgQIAAAQIECBAgQIAAAQIECBAgQIDAtAI7BLhtOSLcOZ+oAHfOvbk1AQIECBAgQIAAAQIECBAgQIAAAQIECBAgQIAAAQIECBAgQIAAAQIECBAgQIAAAQIECBAgQIAAAQIECBCYWmCXALctSYQ731MV4M63MzcmQIAAAQIECBAgQIAAAQIECBAgQIAAAQIECBAgQIAAAQIECBAgQIAAAQIECBAgQIAAAQIECBAgQIAAAQLTC+wU4LZliXDnerIC3Ln25bYECBAgQIAAAQIECBAgQIAAAQIECBAgQIAAAQIECBAgQIAAAQIECBAgQIAAAQIECBAgQIAAAQIECBAgQGAJgd0C3LY0Ee48T1eAO8+u3JQAAQIECBAgQIAAAQIECBAgQIAAAQIECBAgQIAAAQIECBAgQIAAAQIECBAgQIAAAQIECBAgQIAAAQIECCwjsGOA25Ynwp3jCQtw59iTWxIgQIAAAQIECBAgQIAAAQIECBAgQIAAAQIECBAgQIAAAQIECBAgQIAAAQIECBAgQIAAAQIECBAgQIAAgaUEdg1w2xJFuOM/ZQHu+DtyQwIECBAgQIBN4Q83AAAgAElEQVQAAQIECBAgQIAAAQIECBAgQIAAAQIECBAgQIAAAQIECBAgQIAAAQIECBAgQIAAAQIECBAgsJzAzgFuW6YId+wnLcAdez9uR4AAAQIECBAgQIAAAQIECBAgQIAAAQIECBAgQIAAAQIECBAgQIAAAQIECBAgQIAAAQIECBAgQIAAAQIElhTYPcBtSxXhjvu0Bbjj7sbNCBAgQIAAAQIECBAgQIAAAQIECBAgQIAAAQIECBAgQIAAAQIECBAgQIAAAQIECBAgQIAAAQIECBAgQIDAsgIC3L9XK8Id84kLcMfci1sRIECAAAECBAgQIECAAAECBAgQIECAAAECBAgQIECAAAECBAgQIECAAAECBAgQIECAAAECBAgQIECAAIGlBQS439crwh3vqQtwx9uJGxEgQIAAAQIECBAgQIAAAQIECBAgQIAAAQIECBAgQIAAAQIECBAgQIAAAQIECBAgQIAAAQIECBAgQIAAgeUFBLg/rliEO9aTF+COtQ+3IUCAAAECBAgQIECAAAECBAgQIECAAAECBAgQIECAAAECBAgQIECAAAECBAgQIECAAAECBAgQIECAAAECWwgIcP+9ZhHuOE9fgDvOLtyEAAECBAgQIECAAAECBAgQIECAAAECBAgQIECAAAECBAgQIECAAAECBAgQIECAAAECBAgQIECAAAECBAhsIyDA/XjVItwx/hUQ4I6xB7cgQIAAAQIECBAgQIAAAQIECBAgQIAAAQIECBAgQIAAAQIECBAgQIAAAQIECBAgQIAAAQIECBAgQIAAAQJbCQhw++sW4b7/XwUB7vt34AYECBAgQIAAAQIECBAgQIAAAQIECBAgQIAAAQIECBAgQIAAAQIECBAgQIAAAQIECBAgQIAAAQIECBAgQGA7AQHu5ysX4b73XwkB7nv9nU6AAAECBAgQIECAAAECBAgQIECAAAECBAgQIECAAAECBAgQIECAAAECBAgQIECAAAECBAgQIECAAAECBLYUEODeX7sI975R1S8EuFWy5hIgQIAAAQIECBAgQIAAAQIECBAgQIAAAQIECBAgQIAAAQIECBAgQIAAAQIECBAgQIAAAQIECBAgQIAAAQJdAQHuucchwj3nlP6VADctah4BAgQIECBAgAABAgQIECBAgAABAgQIECBAgAABAgQIECBAgAABAgQIECBAgAABAgQIECBAgAABAgQIECBwV0CAe5fo2w9EuOetUr8U4KYkzSFAgAABAgQIECBAgAABAgQIECBAgAABAgQIECBAgAABAgQIECBAgAABAgQIECBAgAABAgQIECBAgAABAgROCwhwT1P99UMR7jWvZ38twH1W0N8TIECAAAECBAgQIECAAAECBAgQIECAAAECBAgQIECAAAECBAgQIECAAAECBAgQIECAAAECBAgQIECAAAEClwUEuJfJRLjXyR7+CwHuw3T+kAABAgQIECBAgAABAgQIECBAgAABAgQIECBAgAABAgQIECBAgAABAgQIECBAgAABAgQIECBAgAABAgQIEHhUQID7mJz/Eu5jblf/SoB7VczvCRAgQIAAAQIECBAgQIAAAQIECBAgQIAAAQIECBAgQIAAAQIECBAgQIAAAQIECBAgQIAAAQIECBAgQIAAgacFBLiPE4pwH7c7+5cC3LNSfkeAAAECBAgQIECAAAECBAgQIECAAAECBAgQIECAAAECBAgQIECAAAECBAgQIECAAAECBAgQIECAAAECBAjEBAS4z1GKcJ/zu/fXAtx7Qv5/AgQIECBAgAABAgQIECBAgAABAgQIECBAgAABAgQIECBAgAABAgQIECBAgAABAgQIECBAgAABAgQIECBAIC4gwH2eVIT7vGFvggC3ztZkAgQIECBAgAABAgQIECBAgAABAgQIECBAgAABAgQIECBAgAABAgQIECBAgAABAgQIECBAgAABAgQIECBAoCMgwM08DRFuxvHnKQLcGldTCRAgQIAAAQIECBAgQIAAAQIECBAgQIAAAQIECBAgQIAAAQIECBAgQIAAAQIECBAgQIAAAQIECBAgQIAAgU8EBLi55yHCzVn+M0mAmzc1kQABAgQIECBAgAABAgQIECBAgAABAgQIECBAgAABAgQIECBAgAABAgQIECBAgAABAgQIECBAgAABAgQIELgjIMDNPhERbtZTgJv1NI0AAQIECBAgQIAAAQIECBAgQIAAAQIECBAgQIAAAQIECBAgQIAAAQIECBAgQIAAAQIECBAgQIAAAQIECBA4ISDAPYF08Sci3Itgn/xcgJuzNIkAAQIECBAgQIAAAQIECBAgQIAAAQIECBAgQIAAAQIECBAgQIAAAQIECBAgQIAAAQIECBAgQIAAAQIECBA4KSDAPQl18Wci3ItgnZ8LcDOOphAgQIAAAQIECBAgQIAAAQIECBAgQIAAAQIECBAgQIAAAQIECBAgQIAAAQIECBAgQIAAAQIECBAgQIAAAQIXBAS4F7Au/lSEexHsg58LcJ83NIEAAQIECBAgQIAAAQIECBAgQIAAAQIECBAgQIAAAQIECBAgQIAAAQIECBAgQIAAAQIECBAgQIAAAQIECBC4KCDAvQh28eci3ItgP/1cgPucn78mQIAAAQIECBAgQIAAAQIECBAgQIAAAQIECBAgQIAAAQIECBAgQIAAAQIECBAgQIAAAQIECBAgQIAAAQIEHhAQ4D6AdvFPRLgXwQ4/F+A+bucvCRAgQIAAAQIECBAgQIAAAQIECBAgQIAAAQIECBAgQIAAAQIECBAgQIAAAQIECBAgQIAAAQIECBAgQIAAgQcFBLgPwl38MxHuRbD//1yA+5ibvyJAgAABAgQIECBAgAABAgQIECBAgAABAgQIECBAgAABAgQIECBAgAABAgQIECBAgAABAgQIECBAgAABAgSeEBDgPoF38U9FuBfBbrebAPe6mb8gQIAAAQIECBAgQIAAAQIECBAgQIAAAQIECBAgQIAAAQIECBAgQIAAAQIECBAgQIAAAQIECBAgQIAAAQIEnhQQ4D4JePHPRbjXwAS417z8mgABAgQIECBAgAABAgQIECBAgAABAgQIECBAgAABAgQIECBAgAABAgQIECBAgAABAgQIECBAgAABAgQIEAgICHADiBdHiHDPgwlwz1v5JQECBAgQIECAAAECBAgQIECAAAECBAgQIECAAAECBAgQIECAAAECBAgQIECAAAECBAgQIECAAAECBAgQIBASEOCGIC+OEeGeAxPgnnPyKwIECBAgQIAAAQIECBAgQIAAAQIECBAgQIAAAQIECBAgQIAAAQIECBAgQIAAAQIECBAgQIAAAQIECBAgQCAoIMANYl4cJcK9DybAvW/kFwQIECBAgAABAgQIECBAgAABAgQIECBAgAABAgQIECBAgAABAgQIECBAgAABAgQIECBAgAABAgQIECBAgEBYQIAbBr04ToT7OZgA9+KD8nMCBAgQIECAAAECBAgQIECAAAECBAgQIECAAAECBAgQIECAAAECBAgQIECAAAECBAgQIECAAAECBAgQIEDgeQEB7vOGz04Q4fYFBbjPvi5/T4AAAQIECBAgQIAAAQIECBAgQIAAAQIECBAgQIAAAQIECBAgQIAAAQIECBAgQIAAAQIECBAgQIAAAQIECFwWEOBeJiv5AxHux6wC3JLnZigBAgQIECBAgAABAgQIECBAgAABAgQIECBAgAABAgQIECBAgAABAgQIECBAgAABAgQIECBAgAABAgQIECDwmYAAd5z3IcL99y4EuOO8TzchQIAAAQIECBAgQIAAAQIECBAgQIAAAQIECBAgQIAAAQIECBAgQIAAAQIECBAgQIAAAQIECBAgQIAAAQLbCAhwx1q1CPfHfQhwx3qfbkOAAAECBAgQIECAAAECBAgQIECAAAECBAgQIECAAAECBAgQIECAAAECBAgQIECAAAECBAgQIECAAAECBLYQEOCOt2YR7vedCHDHe59uRIAAAQIECBAgQIAAAQIECBAgQIAAAQIECBAgQIAAAQIECBAgQIAAAQIECBAgQIAAAQIECBAgQIAAAQIElhcQ4I65YhHu33sR4I75Pt2KAAECBAgQIECAAAECBAgQIECAAAECBAgQIECAAAECBAgQIECAAAECBAgQIECAAAECBAgQIECAAAECBAgsLSDAHXe9IlwB7riv080IECBAgAABAgQIECBAgAABAgQIECBAgAABAgQIECBAgAABAgQIECBAgAABAgQIECBAgAABAgQIECBAgMDCAgLcsZe7e4Trv4A79vt0OwIECBAgQIAAAQIECBAgQIAAAQIECBAgQIAAAQIECBAgQIAAAQIECBAgQIAAAQIECBAgQIAAAQIECBAgsKSAAHf8te4c4Qpwx3+fbkiAAAECBAgQIECAAAECBAgQIECAAAECBAgQIECAAAECBAgQIECAAAECBAgQIECAAAECBAgQIECAAAECBJYTEODOsdJdI1wB7hzv0y0JECBAgAABAgQIECBAgAABAgQIECBAgAABAgQIECBAgAABAgQIECBAgAABAgQIECBAgAABAgQIECBAgMBSAgLceda5Y4QrwJ3nfbopAQIECBAgQIAAAQIECBAgQIAAAQIECBAgQIAAAQIECBAgQIAAAQIECBAgQIAAAQIECBAgQIAAAQIECBBYRkCAO9cqd4twBbhzvU+3JUCAAAECBAgQIECAAAECBAgQIECAAAECBAgQIECAAAECBAgQIECAAAECBAgQIECAAAECBAgQIECAAAECSwgIcOdb404RrgB3vvfpxgQIECBAgAABAgQIECBAgAABAgQIECBAgAABAgQIECBAgAABAgQIECBAgAABAgQIECBAgAABAgQIECBAYHoBAe6cK9wlwhXgzvk+3ZoAAQIECBAgQIAAAQIECBAgQIAAAQIECBAgQIAAAQIECBAgQIAAAQIECBAgQIAAAQIECBAgQIAAAQIECEwtIMCdd307RLgC3Hnfp5sTIECAAAECBAgQIECAAAECBAgQIECAAAECBAgQIECAAAECBAgQIECAAAECBAgQIECAAAECBAgQIECAAIFpBQS4067ur4uvHuEKcOd+n25PgAABAgQIECBAgAABAgQIECBAgAABAgQIECBAgAABAgQIECBAgAABAgQIECBAgAABAgQIECBAgAABAgSmFBDgTrm2Hy69coQrwJ3/ffoCAgQIECBAgAABAgQIECBAgAABAgQIECBAgAABAgQIECBAgAABAgQIECBAgAABAgQIECBAgAABAgQIECAwnYAAd7qVfXjhVSNcAe4a79NXECBAgAABAgQIECBAgAABAgQIECBAgAABAgQIECBAgAABAgQIECBAgAABAgQIECBAgAABAgQIECBAgACBqQQEuFOt69PLrhjhCnDXeZ++hAABAgQIECBAgAABAgQIECBAgAABAgQIECBAgAABAgQIECBAgAABAgQIECBAgAABAgQIECBAgAABAgQITCMgwJ1mVacuulqEK8A9tXY/IkCAAAECBAgQIECAAAECBAgQIECAAAECBAgQIECAAAECBAgQIECAAAECBAgQIECAAAECBAgQIECAAAECBJICPwe4ydlmDSfwy+12+324W31yIQHuTNtyVwIECBAgQIAAAQIECBAgQIAAAQIECBAgQIAAAQIECBAgQIAAAQIECBAgQIAAAQIECBAgQIAAAQIECBAgsIiAAHeRRZ7/jBma1m9fM8Nlvx7tv3794R/Pr8UvCRAgQIAAAQIECBAgQIAAAQIECBAgQIAAAQIECBAgQIAAAQIECBAgQIAAAQIECBAgQIAAAQIECBAgQIAAgWEEBLjDrOJVF5mhaf1mMcNlBbiverrOIUCAAAECBAgQIECAAAECBAgQIECAAAECBAgQIECAAAECBAgQIECAAAECBAgQIECAAAECBAgQIECAAAECLxIQ4L4IepxjZmhav2nNcFkB7jiP200IECBAgAABAgQIECBAgAABAgQIECBAgAABAgQIECBAgAABAgQIECBAgAABAgQIECBAgAABAgQIECBAgAABAncFPgisZ2hav33XDJcV4N59hn5AgAABAgQIECBAgAABAgQIECBAgAABAgQIECBAgAABAgQIECBAgAABAgQIECBAgAABAgQIECBAgAABAgQIEBhHQIBbvws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HrpT/MAACAASURBV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T+x74d0wAAwDAM4896CPplnwm0kv8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4f0ftAAAIABJREFU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GHOiWyAAAgAElEQVQ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6Ni3YxoAABiGYfxZD8G+9DOBVvIf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lpbx9UAACAASURBVA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3xGibAAAIABJREFU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CzVRTbAAAgAElEQVQ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HPt2TAMAAMMwjD/rIdiXfibQSv5D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m3w4e4AACAASURBVA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NiBhRgAAIABJREFU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Dj27ZgGAACGYRh/1kOwL/1MoJX8hw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f6H3fQAAAgAElEQVQ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sHO6yIAACAASURBVA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Bqk+egAAIABJREFUECBAgAABAgQIZAIC3IzyHRLg7o09ECBAgAABAgQIECBAgAABAgQIECBAgAABAgQIECBAgAABAgQIECBAgAABAgQIECBw7NsxDQAADMMw/qyHYF/6mUAr+Q8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AOQ8JKAAAgAElEQVR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LJVlmIAACAASURBV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jHvh3TAADAMAzjz3oI9qWfCbSS/2S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wnnjEwAAIABJREFU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CzbXUAAAAgAElEQVR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CBY9+OaQAAYBiG8Wc9BPvSzwRayX8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I0xEJsAACAASURBV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7RzAlgAAIABJREFU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Kg0VEAAAgAElEQV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se+HdMAAMAwDOPPegj2pZ8JtJL/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C1s5FYAACAASURBV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9ZnjVgAAIABJREFU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SOfTumAQCAYRjGn/UQ7Es/E2gl/yF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RaPru2AAAgAElEQV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DW1m1cAACAASURBV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HPt2TAMAAMMwjD/rIdiXfibQSv6T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rsWJXwAAIABJREFU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TzJA5+AAAgAElEQV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O5oBGYAACAASURBV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w7NsxDQAADMMw/qyHYF/6mUAr+Q8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DNaMiQAAIABJREFU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BnOW0MAAAgAElEQVQ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4Ni3YxoAABiGYfxZD8G+9DOBVvIf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MNPibYAACAASURBV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/yhGxwAAIABJREFU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CHTnsTAAAgAElEQVQ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MCxb8c0AAAwDMP4sx6CfelnAq3kPw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iOHh6kAACAASURBVA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3zAjQAAIABJREFU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CBY9+OaQAAYBiG8Wc9BPvSzwRayX8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GvplpAAAgAElEQVQ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hfPbkUAACAASURBVA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SOfTumAQCAYRjGn/UQ7Es/E2gl/yF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K4jgGgAAIABJREFU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IhZFBmAAAgAElEQVT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rolcFsAACAASURBVJ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XPt2bBs4EARBEJ9/0u8JJ2O9HoNQJTBLFM9t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rzClUwAAGi5JREFU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v0KcPfnXCBAgAABAgQIECBAgAABAgQIECBAgAABAgQIECBAgAABAgQIECBAgAABAgQIECBAgAABAgQIECBAgAABAgQIEIgF/sV707kvfKwAd/oEjBMgQIAAAQIECBAgQIAAAQIECBAgQIAAAQIECBAgQIAAAQIECBAgQIAAAQIECBAgQIAAAQIECBAgQIAAAQIE5gJfaFp/EL7wsQLc+Zt1gAABAgQIECBAgAABAgQIECBAgAABAgQIECBAgAABAgQIECBAgAABAgQIECBAgAABAgQIECBAgAABAgQIECAwFfhC0/oD8IWPFeBO36txAgQIECBAgAABAgQIECBAgAABAgQIECBAgAABAgQIECBAgAABAgQIECBAgAABAgQIECBAgAABAgQIECBAgMBc4AtN6w/Cpz52/uscIECAAAECBAgQIECAAAECBAgQIECAAAECBAgQIECAAAECBAgQIECAAAECBAgQIECAAAECBAgQIECAAAECBAgQ+PMCAtw//wQAECBAgAABAgQIECBAgAABAgQIECBAgAABAgQIECBAgAABAgQIECBAgAABAgQIECBAgAABAgQIECBAgAABAgQIvAICXO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/wFG0alPGM/mbwAAAABJRU5ErkJggg=="/>
          <p:cNvSpPr>
            <a:spLocks noChangeAspect="1" noChangeArrowheads="1"/>
          </p:cNvSpPr>
          <p:nvPr/>
        </p:nvSpPr>
        <p:spPr bwMode="auto">
          <a:xfrm>
            <a:off x="320675" y="-4876800"/>
            <a:ext cx="9067800" cy="1048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10813142" cy="6857999"/>
          </a:xfrm>
          <a:prstGeom prst="rect">
            <a:avLst/>
          </a:prstGeom>
          <a:solidFill>
            <a:srgbClr val="BCE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6200000">
            <a:off x="10059537" y="3053727"/>
            <a:ext cx="756671" cy="7505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328401" y="1255484"/>
            <a:ext cx="5370220" cy="4347029"/>
          </a:xfrm>
          <a:prstGeom prst="rect">
            <a:avLst/>
          </a:prstGeom>
          <a:blipFill dpi="0" rotWithShape="1">
            <a:blip r:embed="rId2">
              <a:alphaModFix amt="1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contrast="-47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45051" y="2492150"/>
            <a:ext cx="57230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>
                <a:solidFill>
                  <a:schemeClr val="accent6">
                    <a:lumMod val="50000"/>
                  </a:schemeClr>
                </a:solidFill>
                <a:latin typeface="a긴고딕5" pitchFamily="18" charset="-127"/>
                <a:ea typeface="a긴고딕5" pitchFamily="18" charset="-127"/>
              </a:rPr>
              <a:t>감사합니다</a:t>
            </a:r>
            <a:endParaRPr lang="ko-KR" altLang="en-US" sz="2800" dirty="0">
              <a:solidFill>
                <a:schemeClr val="accent6">
                  <a:lumMod val="50000"/>
                </a:schemeClr>
              </a:solidFill>
              <a:latin typeface="a긴고딕5" pitchFamily="18" charset="-127"/>
              <a:ea typeface="a긴고딕5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71103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DuAAABE0CAYAAAAAXYikAAAAAXNSR0IArs4c6QAAAiJ0RVh0bXhmaWxlACUzQ214R3JhcGhNb2RlbCUzRSUzQ3Jvb3QlM0UlM0NteENlbGwlMjBpZCUzRCUyMjAlMjIlMkYlM0UlM0NteENlbGwlMjBpZCUzRCUyMjElMjIlMjBwYXJlbnQlM0QlMjIwJTIyJTJGJTNFJTNDbXhDZWxsJTIwaWQlM0QlMjIyJTIyJTIwdmFsdWUlM0QlMjIlMjIlMjBzdHlsZSUzRCUyMnNoYXBlJTNEbm90ZSUzQndoaXRlU3BhY2UlM0R3cmFwJTNCaHRtbCUzRDElM0JiYWNrZ3JvdW5kT3V0bGluZSUzRDElM0JkYXJrT3BhY2l0eSUzRDAuMDUlM0JsYWJlbEJhY2tncm91bmRDb2xvciUzRG5vbmUlM0JsYWJlbEJvcmRlckNvbG9yJTNEbm9uZSUzQmZpbGxDb2xvciUzRGRlZmF1bHQlM0IlMjIlMjB2ZXJ0ZXglM0QlMjIxJTIyJTIwcGFyZW50JTNEJTIyMSUyMiUzRSUzQ214R2VvbWV0cnklMjB4JTNEJTIyLTgwMCUyMiUyMHklM0QlMjI0MCUyMiUyMHdpZHRoJTNEJTIyOTMwJTIyJTIwaGVpZ2h0JTNEJTIyMTA4MCUyMiUyMGFzJTNEJTIyZ2VvbWV0cnklMjIlMkYlM0UlM0MlMkZteENlbGwlM0UlM0MlMkZyb290JTNFJTNDJTJGbXhHcmFwaE1vZGVsJTNFXw4UtQAAIABJREFUeF7s3U2WI0UShVHVUukhC2LaDFghG6g+Dk1VVJGeipCeSf5ze8ZppbnHNWf4Hb7c/I8AAQIECBAgQIAAAQIECBAgQIAAAQIECBAgQIAAAQIECBAgQIAAAQIECBAgQIAAAQIECBAgQIAAAQIECBAgQIAAgW8CX1gQIECAAAECBAgQIECAAAECBAgQIECAAAECBAgQIECAAAECBAgQIECAAAECBAgQIECAAAECBAgQIECAAAECBAgQIPBdQIDrN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EOB6DgQIECBAgAABAgQIECBAgAABAgQIECBAgAABAgQIECBAgAABAgQIECBAgAABAgQIECBAgAABAgQIECBAgAABAgQOAgJcz4EAAQIECBAgQIAAAQIECBAgQIAAAQIECBAgQIAAAQIECBAgQIAAAQIECBAgQIAAAQIECBAgQIAAAQIECBAgQIDAQUCA6zkQIECAAAECBAgQIECAAAECBAgQIECAAAECBAgQIECAAAECBAgQIECAAAECBAgQIECAAAECBAgQIECAAAECBAgQOAgIcD0HAgQIECBAgAABAgQIECBAgAABAgQIECBAgAABAgQIECBAgAABAgQIECBAgAABAgQIECBAgAABAgQIECBAgAABAgcBAa7nQIAAAQIECBAgQIAAAQIECBAgQIAAAQIECBAgQIAAAQIECBAgQIAAAQIECBAgQIAAAQIECBAgQIAAAQIECBAgQOAgIMD1HAgQIECAAAECBAgQIECAAAECBAgQIECAAAECBAgQIECAAAECBAgQIECAAAECBAgQIECAAAECBAgQIECAAAECBAgcBAS4ngMBAgQIECBAgAABAgQIECBAgAABAgQIECBAgAABAgQIECBAgAABAgQIECBAgAABAgQIECBAgAABAgQIECBAgACBg4AA13MgQIAAAQIECBAgQIAAAQIECBAgQIAAAQIECBAgQIAAAQIECBAgQIAAAQIECBAgQIAAAQIECBAgQIAAAQIECBAgcBAQ4HoOBAgQIECAAAECBAgQIECAAAECBAgQIECAAAECBAgQIECAAAECBAgQIECAAAECBAgQIECAAAECBAgQIECAAAECBA4CAlzPgQABAgQIECBAgAABAgQIECBAgAABAgQIECBAgAABAgQIECBAgAABAgQIECBAgAABAgQIECBAgAABAgQIECBAgMBBQIDrO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mCHA/WpjBAgQIECAAAECBAgQIECAAAECBAgQIECAAAECBAgQIECAAAECBAgQIECAAAECBAgQIECAAAECBAgQIECAwNIC/7ndbv9d+gt93FQCAtyp1uWyBAgQIECAAAECBAgQIECAAAECBAgQIECAAAECBAgQIECAAAECBAgQIECAAAECBAgQIECAAAECBAgQIEBgWQER7rKrne/DBLjz7cyNCRAgQIAAAQIECBAgQIAAAQIECBAgQIAAAQIECBAgQIAAAQIECBAgQIAAAQIECBAgQIAAAQIECBAgQIDAqgIi3FU3O9l3CXAnW5jrEiBAgAABAgQIECBAgAABAgQIECBAgAABAgQIECBAgAABAgQIECBAgAABAgQIECBAgAABAgQIECBAgACBxQVEuIsveIbPmy7A/fr16wyu7kiAAAECBAgQIECAAAECBAgQIECAAAECBAgQIECAAAECBAgQIECAAAECBAgQIECAAAECBAgQIECAAAECBAh8IvDly6eJowjX63mrgAD3rfwOJ0CAAAECBAgQIECAAAECBAgQIECAAAECBAgQIECAAAECBAgQIECAAAECBAgQIECAAAECBAgQIECAAAECewrcCXAbigh3z6cxxFcLcIdYg0sQIECAAAECBAgQIECAAAECBAgQIECAAAECBAgQIECAAAECBAgQIECAAAECBAgQIECAAAECBAgQIECAAIG9BE4EuA1EhLvXsxjmawW4w6zCRQgQIECAAAECBAgQIECAAAECBAgQIECAAAECBAgQIECAAAECBAgQIECAAAECBAgQIECAAAECBAgQIECAwD4CPwe4v/322+3XX3/9CECEu8+zGOZLBbjDrMJFCBAgQIAAAQIECBAgQIAAAQIECBAgQIAAAQIECBAgQIAAAQIECBAgQIAAAQIECBAgQIAAAQIECBAgQIDAPgI/B7h//vnn7Y8//hDh7vMEhv5SAe7Q63E5AgQIECBAgAABAgQIECBAgAABAgQIECBAgAABAgQIECBAgAABAgQIECBAgAABAgQIECBAgAABAgQIECCwpsBHAW77UhHumvue7asEuLNtzH0JECBAgAABAgQIECBAgAABAgQIECBAgAABAgQIECBAgAABAgQIECBAgAABAgQIECBAgAABAgQIECBAgMACAr0At32aCHeBBU/+CQLcyRfo+gQIECBAgAABAgQIECBAgAABAgQIECBAgAABAgQIECBAgAABAgQIECBAgAABAgQIECBAgAABAgQIECBAYEaBzwLc9j0i3Bm3us6dBbjr7NKXECBAgAABAgQIECBAgAABAgQIECBAgAABAgQIECBAgAABAgQIECBAgAABAgQIECBAgAABAgQIECBAgACBaQTuBbjtQ0S406xzuYsKcJdbqQ8iQIAAAQIECBAgQIAAAQIECBAgQIAAAQIECBAgQIAAAQIECBAgQIAAAQIECBAgQIAAAQIECBAgQIAAAQLjC5wJcNtXiHDH3+WKNxTgrrhV30SAAAECBAgQIECAAAECBAgQIECAAAECBAgQIECAAAECBAgQIECAAAECBAgQIECAAAECBAgQIECAAAECBAYXOBvgts8Q4Q6+zAWvJ8BdcKk+iQABAgQIECBAgAABAgQIECBAgAABAgQIECBAgAABAgQIECBAgAABAgQIECBAgAABAgQIECBAgAABAgQIjC5wJcBt3yLCHX2ja91PgLvWPn0NAQIECBAgQIAAAQIECBAgQIAAAQIECBAgQIAAAQIECBAgQIAAAQIECBAgQIAAAQIECBAgQIAAAQIECBCYQuBqgNs+SoQ7xWqXuKQAd4k1+ggCBAgQIECAAAECBAgQIECAAAECBAgQIECAAAECBAgQIECAAAECBAgQIECAAAECBAgQIECAAAECBAgQIDCXwCMBbvtCEe5ce571tgLcWTfn3gQIECBAgAABAgQIECBAgAABAgQIECBAgAABAgQIECBAgAABAgQIECBAgAABAgQIECBAgAABAgQIECBAYGKBRwPc9ski3IkXP8nVBbiTLMo1CRAgQIAAAQIECBAgQIAAAQIECBAgQIAAAQIECBAgQIAAAQIECBAgQIAAAQIECBAgQIAAAQIECBAgQIDASgLPBLjNQYS70msY71sEuOPtxI0IECBAgAABAgQIECBAgAABAgQIECBAgAABAgQIECBAgAABAgQIECBAgAABAgQIECBAgAABAgQIECBAgMDyAs8GuA1IhLv8M3nbBwpw30bvYAIECBAgQIAAAQIECBAgQIAAAQIECBAgQIAAAQIECBAgQIAAAQIECBAgQIAAAQIECBAgQIAAAQIECBAgsK9AIsBteiLcfd9Q5ZcLcCt1zSZAgAABAgQIECBAgAABAgQIECBAgAABAgQIECBAgAABAgQIECBAgAABAgQIECBAgAABAgQIECBAgAABAgQ+FEgFuG24CNcjSwsIcNOi5hEgQIAAAQIECBAgQIAAAQIECBAgQIAAAQIECBAgQIAAAQIECBAgQIAAAQIECBAgQIAAAQIECBAgQIAAAQJ3BZIBbjtMhHuX3A8uCAhwL2D5KQECBAgQIECAAAECBAgQIECAAAECBAgQIECAAAECBAgQIECAAAECBAgQIECAAAECBAgQIECAAAECBAgQIJARSAe47VYi3MxuTLndBLheAQECBAgQIECAAAECBAgQIECAAAECBAgQIECAAAECBAgQIECAAAECBAgQIECAAAECBAgQIECAAAECBAgQIPBygYoAt32ECPflq1zyQAHukmv1UQQIECBAgAABAgQIECBAgAABAgQIECBAgAABAgQIECBAgAABAgQIECBAgAABAgQIECBAgAABAgQIECBAYGyBqgC3fbUId+zdz3A7Ae4MW3JHAgQIECBAgAABAgQIECBAgAABAgQIECBAgAABAgQIECBAgAABAgQIECBAgAABAgQIECBAgAABAgQIECCwmEBlgNuoRLiLPZgXf44A98XgjiNAgAABAgQIECBAgAABAgQIECBAgAABAgQIECBAgAABAgQIECBAgAABAgQIECBAgAABAgQIECBAgAABAgRut+oAtxmLcL20RwUEuI/K+TsCBAgQIECAAAECBAgQIECAAAECBAgQIECAAAECBAgQIECAAAECBAgQIECAAAECBAgQIECAAAECBAgQIEDgYYFXBLjtciLch1e09R8KcLdev48nQIAAAQIECBAgQIAAAQIECBAgQIAAAQIECBAgQIAAAQIECBAgQIAAAQIECBAgQIAAAQIECBAgQIAAAQLvEXhVgNu+ToT7nh3PfKoAd+btuTsBAgQIECBAgAABAgQIECBAgAABAgQIECBAgAABAgQIECBAgAABAgQIECBAgAABAgQIECBAgAABAgQIEJhU4JUBbiMS4U76UN50bQHum+AdS4AAAQIECBAgQIAAAQIECBAgQIAAAQIECBAgQIAAAQIECBAgQIAAAQIECBAgQIAAAQIECBAgQIAAAQIEdhZ4dYDbrEW4O7+4a98uwL3m5dcECBAgQIAAAQIECBAgQIAAAQIECBAgQIAAAQIECBAgQIAAAQIECBAgQIAAAQIECBAgQIAAAQIECBAgQIBAQOAdAW67tgg3sLwNRghwN1iyTyRAgAABAgQIECBAgAABAgQIECBAgAABAgQIECBAgAABAgQIECBAgAABAgQIECBAgAABAgQIECBAgAABAqMJvCvAbQ4i3NFew3j3EeCOtxM3IkCAAAECBAgQIECAAAECBAgQIECAAAECBAgQIECAAAECBAgQIECAAAECBAgQIECAAAECBAgQIECAAAECywu8M8BtuCLc5Z/YUx8owH2Kzx8TIECAAAECBAgQIECAAAECBAgQIECAAAECBAgQIECAAAECBAgQIECAAAECBAgQIECAAAECBAgQIECAAAECjwi8O8BtdxbhPrK5Pf5GgLvHnn0lAQIECBAgQIAAAQIECBAgQIAAAQIECBAgQIAAAQIECBAgQIAAAQIECBAgQIAAAQIECBAgQIAAAQIECBAYSmCEALeBiHCHehbDXEaAO8wqXIQAAQIECBAgQIAAAQIECBAgQIAAAQIECBAgQIAAAQIECBAgQIAAAQIECBAgQIAAAQIECBAgQIAAAQIECOwjMEqA28RFuPu8u7NfKsA9K+V3BAgQIECAAAECBAgQIECAAAECBAgQIECAAAECBAgQIECAAAECBAgQIECAAAECBAgQIECAAAECBAgQIECAQExgpAC3fZQIN7baJQYJcJdYo48gQIAAAQIECBAgQIAAAQIECBAgQIAAAQIECBAgQIAAAQIECBAgQIAAAQIECBAgQIAAAQIECBAgQIAAAQJzCYwW4DY9Ee5cb6jytgLcSl2zCRAgQIAAAQIECBAgQIAAAQIECBAgQIAAAQIECBAgQIAAAQIECBAgQIAAAQIECBAgQIAAAQIECBAgQIAAgQ8FRgxw20VFuB5sExDgegcECBAgQIAAAQIECBAgQIAAAQIECBAgQIAAAQIECBAgQIAAAQIECBAgQIAAAQIECBAgQIAAAQIECBAgQIDAywVGDXAbhAj35c9huAMFuMOtxIUIECBAgAABAgQIECBAgAABAgQIECBAgAABAgQIECBAgAABAgQIECBAgAABAgQIECBAgAABAgQIECBAgMD6AiMHuE1fhLv+G/zsCwW4e+/f1xMgQIAAAQIECBAgQIAAAQIECBAgQIAAAQIECBAgQIAAAQIECBAgQIAAAQIECBAgQIAAAQIECBAgQIAAgbcIjB7gNhQR7luexhCHCnCHWINLECBAgAABAgQIECBAgAABAgQIECBAgAABAgQIECBAgAABAgQIECBAgAABAgQIECBAgAABAgQIECBAgACBvQRmCHDbRkS4e73Lf75WgLvn3n01AQIECBAgQIAAAQIECBAgQIAAAQIECBAgQIAAAQIECBAgQIAAAQIECBAgQIAAAQIECBAgQIAAAQIECBB4q8AsAW5DEuG+9am85XAB7lvYHUqAAAECBAgQIECAAAECBAgQIECAAAECBAgQIECAAAECBAgQIECAAAECBAgQIECAAAECBAgQIECAAAECBPYWmCnAbZv6JML95Xa7/b73Ntf7egHuejv1RQQIECBAgAABAgQIECBAgAABAgQIECBAgAABAgQIECBAgAABAgQIECBAgAABAgQIECBAgAABAgQIECBAYHiB2QLcBirCHf5ZxS4owI1RGkSAAAECBAgQIECAAAECBAgQIECAAAECBAgQIECAAAECBAgQIECAAAECBAgQIECAAAECBAgQIECAAAECBAicFZgxwG3fJsI9u+G5fyfAnXt/bk+AAAECBAgQIECAAAECBAgQIECAAAECBAgQIECAAAECBAgQIECAAAECBAgQIECAAAECBAgQIECAAAECBKYUmDXAbdgi3Cmf3KVLC3AvcfkxAQIECBAgQIAAAQIECBAgQIAAAQIECBAgQIAAAQIECBAgQIAAAQIECBAgQIAAAQIECBAgQIAAAQIECBAgkBCYOcBt3y/CTbyCcWcIcMfdjZsRIECAAAECBAgQIECAAAECBAgQIECAAAECBAgQIECAAAECBAgQIECAAAECBAgQIECAAAECBAgQIECAAIFlBWYPcNtiRLjLPs+bAHfd3foyAgQIECBAgAABAgQIECBAgAABAgQIECBAgAABAgQIECBAgAABAgQIECBAgAABAgQIECBAgAABAgQIECAwrMAKAW7DFeEO+8SeupgA9yk+f0yAAAECBAgQIECAAAECBAgQIECAAAECBAgQIECAAAECBAgQIECAAAECBAgQIECAAAECBAgQIECAAAECBAg8IrBKgNu+XYT7yAsY+28EuGPvx+0IECBAgAABAgQIECBAgAABAgQIECBAgAABAgQIECBAgAABAgQIECBAgAABAgQIECBAgAABAgQIECBAgMCSAisFuG1BIty1nqkAd619+hoCBAgQIECAAAECBAgQIECAAAECBAgQIECAAAECBAgQIECAAAECBAgQIECAAAECBAgQIECAAAECBAgQIDCFwGoBbkMX4U7x9E5dUoB7ismPCBAgQIAAAQIECBAgQIAAAQIECBAgQIAAAQIECBAgQIAAAQIECBAgQIAAAQIECBAgQIAAAQIECBAgQIAAgaTAigFu8xHhJl/J+2YJcN9n72QCBAgQIECAAAECBAgQIECAAAECBAgQIECAAAECBAgQIECAAAECBAgQIECAAAECBAgQIECAAAECBAgQILCtwKoBbluoCHf+Zy3AnX+HvoAAAQIECBAgQIAAAQIECBAgQIAAAQIECBAgQIAAAQIECBAgQIAAAQIECBAgQIAAAQIECBAgQIAAAQIECEwnsHKA25Yhwp3uSf5wYQHu3PtzewIECBAgQIAAAQIECBAgQIAAAQIECBAgQIAAAQIECBAgQIAAAQIECBAgQIAAAQIECBAgQIAAAQIECBAgMKXA6gFuW4oId8qn+delBbjz7s7NCRAgQIAAAQIECBAgQIAAAQIECBAgQIAAAQIECBAgQIAAAQIECBAgQIAAAQIECBAgQIAAAQIECBAgQIDAtAI7BLhtOSLcOZ+oAHfOvbk1AQIECBAgQIAAAQIECBAgQIAAAQIECBAgQIAAAQIECBAgQIAAAQIECBAgQIAAAQIECBAgQIAAAQIECBCYWmCXALctSYQ731MV4M63MzcmQIAAAQIECBAgQIAAAQIECBAgQIAAAQIECBAgQIAAAQIECBAgQIAAAQIECBAgQIAAAQIECBAgQIAAAQLTC+wU4LZliXDnerIC3Ln25bYECBAgQIAAAQIECBAgQIAAAQIECBAgQIAAAQIECBAgQIAAAQIECBAgQIAAAQIECBAgQIAAAQIECBAgQGAJgd0C3LY0Ee48T1eAO8+u3JQAAQIECBAgQIAAAQIECBAgQIAAAQIECBAgQIAAAQIECBAgQIAAAQIECBAgQIAAAQIECBAgQIAAAQIECCwjsGOA25Ynwp3jCQtw59iTWxIgQIAAAQIECBAgQIAAAQIECBAgQIAAAQIECBAgQIAAAQIECBAgQIAAAQIECBAgQIAAAQIECBAgQIAAgaUEdg1w2xJFuOM/ZQHu+DtyQwIECBAgQIBN4Q83AAAgAElEQVQAAQIECBAgQIAAAQIECBAgQIAAAQIECBAgQIAAAQIECBAgQIAAAQIECBAgQIAAAQIECBAgsJzAzgFuW6YId+wnLcAdez9uR4AAAQIECBAgQIAAAQIECBAgQIAAAQIECBAgQIAAAQIECBAgQIAAAQIECBAgQIAAAQIECBAgQIAAAQIElhTYPcBtSxXhjvu0Bbjj7sbNCBAgQIAAAQIECBAgQIAAAQIECBAgQIAAAQIECBAgQIAAAQIECBAgQIAAAQIECBAgQIAAAQIECBAgQIDAsgIC3L9XK8Id84kLcMfci1sRIECAAAECBAgQIECAAAECBAgQIECAAAECBAgQIECAAAECBAgQIECAAAECBAgQIECAAAECBAgQIECAAIGlBQS439crwh3vqQtwx9uJGxEgQIAAAQIECBAgQIAAAQIECBAgQIAAAQIECBAgQIAAAQIECBAgQIAAAQIECBAgQIAAAQIECBAgQIAAgeUFBLg/rliEO9aTF+COtQ+3IUCAAAECBAgQIECAAAECBAgQIECAAAECBAgQIECAAAECBAgQIECAAAECBAgQIECAAAECBAgQIECAAAECWwgIcP+9ZhHuOE9fgDvOLtyEAAECBAgQIECAAAECBAgQIECAAAECBAgQIECAAAECBAgQIECAAAECBAgQIECAAAECBAgQIECAAAECBAhsIyDA/XjVItwx/hUQ4I6xB7cgQIAAAQIECBAgQIAAAQIECBAgQIAAAQIECBAgQIAAAQIECBAgQIAAAQIECBAgQIAAAQIECBAgQIAAAQJbCQhw++sW4b7/XwUB7vt34AYECBAgQIAAAQIECBAgQIAAAQIECBAgQIAAAQIECBAgQIAAAQIECBAgQIAAAQIECBAgQIAAAQIECBAgQGA7AQHu5ysX4b73XwkB7nv9nU6AAAECBAgQIECAAAECBAgQIECAAAECBAgQIECAAAECBAgQIECAAAECBAgQIECAAAECBAgQIECAAAECBLYUEODeX7sI975R1S8EuFWy5hIgQIAAAQIECBAgQIAAAQIECBAgQIAAAQIECBAgQIAAAQIECBAgQIAAAQIECBAgQIAAAQIECBAgQIAAAQJdAQHuucchwj3nlP6VADctah4BAgQIECBAgAABAgQIECBAgAABAgQIECBAgAABAgQIECBAgAABAgQIECBAgAABAgQIECBAgAABAgQIECBwV0CAe5fo2w9EuOetUr8U4KYkzSFAgAABAgQIECBAgAABAgQIECBAgAABAgQIECBAgAABAgQIECBAgAABAgQIECBAgAABAgQIECBAgAABAgROCwhwT1P99UMR7jWvZ38twH1W0N8TIECAAAECBAgQIECAAAECBAgQIECAAAECBAgQIECAAAECBAgQIECAAAECBAgQIECAAAECBAgQIECAAAEClwUEuJfJRLjXyR7+CwHuw3T+kAABAgQIECBAgAABAgQIECBAgAABAgQIECBAgAABAgQIECBAgAABAgQIECBAgAABAgQIECBAgAABAgQIEHhUQID7mJz/Eu5jblf/SoB7VczvCRAgQIAAAQIECBAgQIAAAQIECBAgQIAAAQIECBAgQIAAAQIECBAgQIAAAQIECBAgQIAAAQIECBAgQIAAgacFBLiPE4pwH7c7+5cC3LNSfkeAAAECBAgQIECAAAECBAgQIECAAAECBAgQIECAAAECBAgQIECAAAECBAgQIECAAAECBAgQIECAAAECBAjEBAS4z1GKcJ/zu/fXAtx7Qv5/AgQIECBAgAABAgQIECBAgAABAgQIECBAgAABAgQIECBAgAABAgQIECBAgAABAgQIECBAgAABAgQIECBAIC4gwH2eVIT7vGFvggC3ztZkAgQIECBAgAABAgQIECBAgAABAgQIECBAgAABAgQIECBAgAABAgQIECBAgAABAgQIECBAgAABAgQIECBAoCMgwM08DRFuxvHnKQLcGldTCRAgQIAAAQIECBAgQIAAAQIECBAgQIAAAQIECBAgQIAAAQIECBAgQIAAAQIECBAgQIAAAQIECBAgQIAAgU8EBLi55yHCzVn+M0mAmzc1kQABAgQIECBAgAABAgQIECBAgAABAgQIECBAgAABAgQIECBAgAABAgQIECBAgAABAgQIECBAgAABAgQIELgjIMDNPhERbtZTgJv1NI0AAQIECBAgQIAAAQIECBAgQIAAAQIECBAgQIAAAQIECBAgQIAAAQIECBAgQIAAAQIECBAgQIAAAQIECBA4ISDAPYF08Sci3Itgn/xcgJuzNIkAAQIECBAgQIAAAQIECBAgQIAAAQIECBAgQIAAAQIECBAgQIAAAQIECBAgQIAAAQIECBAgQIAAAQIECBA4KSDAPQl18Wci3ItgnZ8LcDOOphAgQIAAAQIECBAgQIAAAQIECBAgQIAAAQIECBAgQIAAAQIECBAgQIAAAQIECBAgQIAAAQIECBAgQIAAAQIXBAS4F7Au/lSEexHsg58LcJ83NIEAAQIECBAgQIAAAQIECBAgQIAAAQIECBAgQIAAAQIECBAgQIAAAQIECBAgQIAAAQIECBAgQIAAAQIECBC4KCDAvQh28eci3ItgP/1cgPucn78mQIAAAQIECBAgQIAAAQIECBAgQIAAAQIECBAgQIAAAQIECBAgQIAAAQIECBAgQIAAAQIECBAgQIAAAQIEHhAQ4D6AdvFPRLgXwQ4/F+A+bucvCRAgQIAAAQIECBAgQIAAAQIECBAgQIAAAQIECBAgQIAAAQIECBAgQIAAAQIECBAgQIAAAQIECBAgQIAAgQcFBLgPwl38MxHuRbD//1yA+5ibvyJAgAABAgQIECBAgAABAgQIECBAgAABAgQIECBAgAABAgQIECBAgAABAgQIECBAgAABAgQIECBAgAABAgSeEBDgPoF38U9FuBfBbrebAPe6mb8gQIAAAQIECBAgQIAAAQIECBAgQIAAAQIECBAgQIAAAQIECBAgQIAAAQIECBAgQIAAAQIECBAgQIAAAQIEnhQQ4D4JePHPRbjXwAS417z8mgABAgQIECBAgAABAgQIECBAgAABAgQIECBAgAABAgQIECBAgAABAgQIECBAgAABAgQIECBAgAABAgQIEAgICHADiBdHiHDPgwlwz1v5JQECBAgQIECAAAECBAgQIECAAAECBAgQIECAAAECBAgQIECAAAECBAgQIECAAAECBAgQIECAAAECBAgQIBASEOCGIC+OEeGeAxPgnnPyKwIECBAgQIAAAQIECBAgQIAAAQIECBAgQIAAAQIECBAgQIAAAQIECBAgQIAAAQIECBAgQIAAAQIECBAgQCAoIMANYl4cJcK9DybAvW/kFwQIECBAgAABAgQIECBAgAABAgQIECBAgAABAgQIECBAgAABAgQIECBAgAABAgQIECBAgAABAgQIECBAgEBYQIAbBr04ToT7OZgA9+KD8nMCBAgQIECAAAECBAgQIECAAAECBAgQIECAAAECBAgQIECAAAECBAgQIECAAAECBAgQIECAAAECBAgQIEDgeQEB7vOGz04Q4fYFBbjPvi5/T4AAAQIECBAgQIAAAQIECBAgQIAAAQIECBAgQIAAAQIECBAgQIAAAQIECBAgQIAAAQIECBAgQIAAAQIECFwWEOBeJiv5AxHux6wC3JLnZigBAgQIECBAgAABAgQIECBAgAABAgQIECBAgAABAgQIECBAgAABAgQIECBAgAABAgQIECBAgAABAgQIECDwmYAAd5z3IcL99y4EuOO8TzchQIAAAQIECBAgQIAAAQIECBAgQIAAAQIECBAgQIAAAQIECBAgQIAAAQIECBAgQIAAAQIECBAgQIAAAQLbCAhwx1q1CPfHfQhwx3qfbkOAAAECBAgQIECAAAECBAgQIECAAAECBAgQIECAAAECBAgQIECAAAECBAgQIECAAAECBAgQIECAAAECBLYQEOCOt2YR7vedCHDHe59uRIAAAQIECBAgQIAAAQIECBAgQIAAAQIECBAgQIAAAQIECBAgQIAAAQIECBAgQIAAAQIECBAgQIAAAQIElhcQ4I65YhHu33sR4I75Pt2KAAECBAgQIECAAAECBAgQIECAAAECBAgQIECAAAECBAgQIECAAAECBAgQIECAAAECBAgQIECAAAECBAgsLSDAHXe9IlwB7riv080IECBAgAABAgQIECBAgAABAgQIECBAgAABAgQIECBAgAABAgQIECBAgAABAgQIECBAgAABAgQIECBAgMDCAgLcsZe7e4Trv4A79vt0OwIECBAgQIAAAQIECBAgQIAAAQIECBAgQIAAAQIECBAgQIAAAQIECBAgQIAAAQIECBAgQIAAAQIECBAgsKSAAHf8te4c4Qpwx3+fbkiAAAECBAgQIECAAAECBAgQIECAAAECBAgQIECAAAECBAgQIECAAAECBAgQIECAAAECBAgQIECAAAECBJYTEODOsdJdI1wB7hzv0y0JECBAgAABAgQIECBAgAABAgQIECBAgAABAgQIECBAgAABAgQIECBAgAABAgQIECBAgAABAgQIECBAgMBSAgLceda5Y4QrwJ3nfbopAQIECBAgQIAAAQIECBAgQIAAAQIECBAgQIAAAQIECBAgQIAAAQIECBAgQIAAAQIECBAgQIAAAQIECBBYRkCAO9cqd4twBbhzvU+3JUCAAAECBAgQIECAAAECBAgQIECAAAECBAgQIECAAAECBAgQIECAAAECBAgQIECAAAECBAgQIECAAAECSwgIcOdb404RrgB3vvfpxgQIECBAgAABAgQIECBAgAABAgQIECBAgAABAgQIECBAgAABAgQIECBAgAABAgQIECBAgAABAgQIECBAYHoBAe6cK9wlwhXgzvk+3ZoAAQIECBAgQIAAAQIECBAgQIAAAQIECBAgQIAAAQIECBAgQIAAAQIECBAgQIAAAQIECBAgQIAAAQIECEwtIMCdd307RLgC3Hnfp5sTIECAAAECBAgQIECAAAECBAgQIECAAAECBAgQIECAAAECBAgQIECAAAECBAgQIECAAAECBAgQIECAAIFpBQS4067ur4uvHuEKcOd+n25PgAABAgQIECBAgAABAgQIECBAgAABAgQIECBAgAABAgQIECBAgAABAgQIECBAgAABAgQIECBAgAABAgSmFBDgTrm2Hy69coQrwJ3/ffoCAgQIECBAgAABAgQIECBAgAABAgQIECBAgAABAgQIECBAgAABAgQIECBAgAABAgQIECBAgAABAgQIECAwnYAAd7qVfXjhVSNcAe4a79NXECBAgAABAgQIECBAgAABAgQIECBAgAABAgQIECBAgAABAgQIECBAgAABAgQIECBAgAABAgQIECBAgACBqQQEuFOt69PLrhjhCnDXeZ++hAABAgQIECBAgAABAgQIECBAgAABAgQIECBAgAABAgQIECBAgAABAgQIECBAgAABAgQIECBAgAABAgQITCMgwJ1mVacuulqEK8A9tXY/IkCAAAECBAgQIECAAAECBAgQIECAAAECBAgQIECAAAECBAgQIECAAAECBAgQIECAAAECBAgQIECAAAECBJICPwe4ydlmDSfwy+12+324W31yIQHuTNtyVwIECBAgQIAAAQIECBAgQIAAAQIECBAgQIAAAQIECBAgQIAAAQIECBAgQIAAAQIECBAgQIAAAQIECBAgsIiAAHeRRZ7/jBma1m9fM8Nlvx7tv3794R/Pr8UvCRAgQIAAAQIECBAgQIAAAQIECBAgQIAAAQIECBAgQIAAAQIECBAgQIAAAQIECBAgQIAAAQIECBAgQIAAgWEEBLjDrOJVF5mhaf1mMcNlBbiverrOIUCAAAECBAgQIECAAAECBAgQIECAAAECBAgQIECAAAECBAgQIECAAAECBAgQIECAAAECBAgQIECAAAECLxIQ4L4IepxjZmhav2nNcFkB7jiP200IECBAgAABAgQIECBAgAABAgQIECBAgAABAgQIECBAgAABAgQIECBAgAABAgQIECBAgAABAgQIECBAgAABAncFPgisZ2hav33XDJcV4N59hn5AgAABAgQIECBAgAABAgQIECBAgAABAgQIECBAgAABAgQIECBAgAABAgQIECBAgAABAgQIECBAgAABAgQIEBhHQIBbvws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HrpT/MAACAASURBV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T+x74d0wAAwDAM4896CPplnwm0kv8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4f0ftAAAIABJREFU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GHOiWyAAAgAElEQVQ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6Ni3YxoAABiGYfxZD8G+9DOBVvIf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lpbx9UAACAASURBVA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3xGibAAAIABJREFU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CzVRTbAAAgAElEQVQ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HPt2TAMAAMMwjD/rIdiXfibQSv5D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m3w4e4AACAASURBVA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NiBhRgAAIABJREFU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Dj27ZgGAACGYRh/1kOwL/1MoJX8hw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f6H3fQAAAgAElEQVQ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sHO6yIAACAASURBVA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Bqk+egAAIABJREFUECBAgAABAgQIZAIC3IzyHRLg7o09ECBAgAABAgQIECBAgAABAgQIECBAgAABAgQIECBAgAABAgQIECBAgAABAgQIECBw7NsxDQAADMMw/qyHYF/6mUAr+Q8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AOQ8JKAAAgAElEQVR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LJVlmIAACAASURBV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jHvh3TAADAMAzjz3oI9qWfCbSS/2S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wnnjEwAAIABJREFU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CzbXUAAAAgAElEQVR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CBY9+OaQAAYBiG8Wc9BPvSzwRayX8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I0xEJsAACAASURBV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7RzAlgAAIABJREFU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Kg0VEAAAgAElEQV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se+HdMAAMAwDOPPegj2pZ8JtJL/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C1s5FYAACAASURBV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9ZnjVgAAIABJREFU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SOfTumAQCAYRjGn/UQ7Es/E2gl/yF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RaPru2AAAgAElEQV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DW1m1cAACAASURBV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HPt2TAMAAMMwjD/rIdiXfibQSv6T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rsWJXwAAIABJREFU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TzJA5+AAAgAElEQV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O5oBGYAACAASURBV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w7NsxDQAADMMw/qyHYF/6mUAr+Q8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DNaMiQAAIABJREFU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BnOW0MAAAgAElEQVQ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4Ni3YxoAABiGYfxZD8G+9DOBVvIf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MNPibYAACAASURBV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/yhGxwAAIABJREFU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CHTnsTAAAgAElEQVQ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MCxb8c0AAAwDMP4sx6CfelnAq3kPw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iOHh6kAACAASURBVA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3zAjQAAIABJREFU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CBY9+OaQAAYBiG8Wc9BPvSzwRayX8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GvplpAAAgAElEQVQ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hfPbkUAACAASURBVA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SOfTumAQCAYRjGn/UQ7Es/E2gl/yF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K4jgGgAAIABJREFU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IhZFBmAAAgAElEQVT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rolcFsAACAASURBVJ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XPt2bBs4EARBEJ9/0u8JJ2O9HoNQJTBLFM9t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rzClUwAAGi5JREFU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v0KcPfnXCBAgAABAgQIECBAgAABAgQIECBAgAABAgQIECBAgAABAgQIECBAgAABAgQIECBAgAABAgQIECBAgAABAgQIEIgF/sV707kvfKwAd/oEjBMgQIAAAQIECBAgQIAAAQIECBAgQIAAAQIECBAgQIAAAQIECBAgQIAAAQIECBAgQIAAAQIECBAgQIAAAQIE5gJfaFp/EL7wsQLc+Zt1gAABAgQIECBAgAABAgQIECBAgAABAgQIECBAgAABAgQIECBAgAABAgQIECBAgAABAgQIECBAgAABAgQIECAwFfhC0/oD8IWPFeBO36txAgQIECBAgAABAgQIECBAgAABAgQIECBAgAABAgQIECBAgAABAgQIECBAgAABAgQIECBAgAABAgQIECBAgMBc4AtN6w/Cpz52/uscIECAAAECBAgQIECAAAECBAgQIECAAAECBAgQIECAAAECBAgQIECAAAECBAgQIECAAAECBAgQIECAAAECBAgQ+PMCAtw//wQAECBAgAABAgQIECBAgAABAgQIECBAgAABAgQIECBAgAABAgQIECBAgAABAgQIECBAgAABAgQIECBAgAABAgQIvAICXO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/wFG0alPGM/mbwAAAABJRU5ErkJggg=="/>
          <p:cNvSpPr>
            <a:spLocks noChangeAspect="1" noChangeArrowheads="1"/>
          </p:cNvSpPr>
          <p:nvPr/>
        </p:nvSpPr>
        <p:spPr>
          <a:xfrm>
            <a:off x="168275" y="-5029200"/>
            <a:ext cx="9067800" cy="10487025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AutoShape 4" descr="data:image/png;base64,iVBORw0KGgoAAAANSUhEUgAADuAAABE0CAYAAAAAXYikAAAAAXNSR0IArs4c6QAAAiJ0RVh0bXhmaWxlACUzQ214R3JhcGhNb2RlbCUzRSUzQ3Jvb3QlM0UlM0NteENlbGwlMjBpZCUzRCUyMjAlMjIlMkYlM0UlM0NteENlbGwlMjBpZCUzRCUyMjElMjIlMjBwYXJlbnQlM0QlMjIwJTIyJTJGJTNFJTNDbXhDZWxsJTIwaWQlM0QlMjIyJTIyJTIwdmFsdWUlM0QlMjIlMjIlMjBzdHlsZSUzRCUyMnNoYXBlJTNEbm90ZSUzQndoaXRlU3BhY2UlM0R3cmFwJTNCaHRtbCUzRDElM0JiYWNrZ3JvdW5kT3V0bGluZSUzRDElM0JkYXJrT3BhY2l0eSUzRDAuMDUlM0JsYWJlbEJhY2tncm91bmRDb2xvciUzRG5vbmUlM0JsYWJlbEJvcmRlckNvbG9yJTNEbm9uZSUzQmZpbGxDb2xvciUzRGRlZmF1bHQlM0IlMjIlMjB2ZXJ0ZXglM0QlMjIxJTIyJTIwcGFyZW50JTNEJTIyMSUyMiUzRSUzQ214R2VvbWV0cnklMjB4JTNEJTIyLTgwMCUyMiUyMHklM0QlMjI0MCUyMiUyMHdpZHRoJTNEJTIyOTMwJTIyJTIwaGVpZ2h0JTNEJTIyMTA4MCUyMiUyMGFzJTNEJTIyZ2VvbWV0cnklMjIlMkYlM0UlM0MlMkZteENlbGwlM0UlM0MlMkZyb290JTNFJTNDJTJGbXhHcmFwaE1vZGVsJTNFXw4UtQAAIABJREFUeF7s3U2WI0UShVHVUukhC2LaDFghG6g+Dk1VVJGeipCeSf5ze8ZppbnHNWf4Hb7c/I8AAQIECBAgQIAAAQIECBAgQIAAAQIECBAgQIAAAQIECBAgQIAAAQIECBAgQIAAAQIECBAgQIAAAQIECBAgQIAAgW8CX1gQIECAAAECBAgQIECAAAECBAgQIECAAAECBAgQIECAAAECBAgQIECAAAECBAgQIECAAAECBAgQIECAAAECBAgQIPBdQIDrN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EOB6DgQIECBAgAABAgQIECBAgAABAgQIECBAgAABAgQIECBAgAABAgQIECBAgAABAgQIECBAgAABAgQIECBAgAABAgQOAgJcz4EAAQIECBAgQIAAAQIECBAgQIAAAQIECBAgQIAAAQIECBAgQIAAAQIECBAgQIAAAQIECBAgQIAAAQIECBAgQIDAQUCA6zkQIECAAAECBAgQIECAAAECBAgQIECAAAECBAgQIECAAAECBAgQIECAAAECBAgQIECAAAECBAgQIECAAAECBAgQOAgIcD0HAgQIECBAgAABAgQIECBAgAABAgQIECBAgAABAgQIECBAgAABAgQIECBAgAABAgQIECBAgAABAgQIECBAgAABAgcBAa7nQIAAAQIECBAgQIAAAQIECBAgQIAAAQIECBAgQIAAAQIECBAgQIAAAQIECBAgQIAAAQIECBAgQIAAAQIECBAgQOAgIMD1HAgQIECAAAECBAgQIECAAAECBAgQIECAAAECBAgQIECAAAECBAgQIECAAAECBAgQIECAAAECBAgQIECAAAECBAgcBAS4ngMBAgQIECBAgAABAgQIECBAgAABAgQIECBAgAABAgQIECBAgAABAgQIECBAgAABAgQIECBAgAABAgQIECBAgACBg4AA13MgQIAAAQIECBAgQIAAAQIECBAgQIAAAQIECBAgQIAAAQIECBAgQIAAAQIECBAgQIAAAQIECBAgQIAAAQIECBAgcBAQ4HoOBAgQIECAAAECBAgQIECAAAECBAgQIECAAAECBAgQIECAAAECBAgQIECAAAECBAgQIECAAAECBAgQIECAAAECBA4CAlzPgQABAgQIECBAgAABAgQIECBAgAABAgQIECBAgAABAgQIECBAgAABAgQIECBAgAABAgQIECBAgAABAgQIECBAgMBBQIDrO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mCHA/WpjBAgQIECAAAECBAgQIECAAAECBAgQIECAAAECBAgQIECAAAECBAgQIECAAAECBAgQIECAAAECBAgQIECAwNIC/7ndbv9d+gt93FQCAtyp1uWyBAgQIECAAAECBAgQIECAAAECBAgQIECAAAECBAgQIECAAAECBAgQIECAAAECBAgQIECAAAECBAgQIEBgWQER7rKrne/DBLjz7cyNCRAgQIAAAQIECBAgQIAAAQIECBAgQIAAAQIECBAgQIAAAQIECBAgQIAAAQIECBAgQIAAAQIECBAgQIDAqgIi3FU3O9l3CXAnW5jrEiBAgAABAgQIECBAgAABAgQIECBAgAABAgQIECBAgAABAgQIECBAgAABAgQIECBAgAABAgQIECBAgACBxQVEuIsveIbPmy7A/fr16wyu7kiAAAECBAgQIECAAAECBAgQIECAAAECBAgQIECAAAECBAgQIECAAAECBAgQIECAAAECBAgQIECAAAECBAh8IvDly6eJowjX63mrgAD3rfwOJ0CAAAECBAgQIECAAAECBAgQIECAAAECBAgQIECAAAECBAgQIECAAAECBAgQIECAAAECBAgQIECAAAECewrcCXAbigh3z6cxxFcLcIdYg0sQIECAAAECBAgQIECAAAECBAgQIECAAAECBAgQIECAAAECBAgQIECAAAECBAgQIECAAAECBAgQIECAAIG9BE4EuA1EhLvXsxjmawW4w6zCRQgQIECAAAECBAgQIECAAAECBAgQIECAAAECBAgQIECAAAECBAgQIECAAAECBAgQIECAAAECBAgQIECAwD4CPwe4v/322+3XX3/9CECEu8+zGOZLBbjDrMJFCBAgQIAAAQIECBAgQIAAAQIECBAgQIAAAQIECBAgQIAAAQIECBAgQIAAAQIECBAgQIAAAQIECBAgQIDAPgI/B7h//vnn7Y8//hDh7vMEhv5SAe7Q63E5AgQIECBAgAABAgQIECBAgAABAgQIECBAgAABAgQIECBAgAABAgQIECBAgAABAgQIECBAgAABAgQIECCwpsBHAW77UhHumvue7asEuLNtzH0JECBAgAABAgQIECBAgAABAgQIECBAgAABAgQIECBAgAABAgQIECBAgAABAgQIECBAgAABAgQIECBAgMACAr0At32aCHeBBU/+CQLcyRfo+gQIECBAgAABAgQIECBAgAABAgQIECBAgAABAgQIECBAgAABAgQIECBAgAABAgQIECBAgAABAgQIECBAYEaBzwLc9j0i3Bm3us6dBbjr7NKXECBAgAABAgQIECBAgAABAgQIECBAgAABAgQIECBAgAABAgQIECBAgAABAgQIECBAgAABAgQIECBAgACBaQTuBbjtQ0S406xzuYsKcJdbqQ8iQIAAAQIECBAgQIAAAQIECBAgQIAAAQIECBAgQIAAAQIECBAgQIAAAQIECBAgQIAAAQIECBAgQIAAAQLjC5wJcNtXiHDH3+WKNxTgrrhV30SAAAECBAgQIECAAAECBAgQIECAAAECBAgQIECAAAECBAgQIECAAAECBAgQIECAAAECBAgQIECAAAECBAYXOBvgts8Q4Q6+zAWvJ8BdcKk+iQABAgQIECBAgAABAgQIECBAgAABAgQIECBAgAABAgQIECBAgAABAgQIECBAgAABAgQIECBAgAABAgQIjC5wJcBt3yLCHX2ja91PgLvWPn0NAQIECBAgQIAAAQIECBAgQIAAAQIECBAgQIAAAQIECBAgQIAAAQIECBAgQIAAAQIECBAgQIAAAQIECBCYQuBqgNs+SoQ7xWqXuKQAd4k1+ggCBAgQIECAAAECBAgQIECAAAECBAgQIECAAAECBAgQIECAAAECBAgQIECAAAECBAgQIECAAAECBAgQIDCXwCMBbvtCEe5ce571tgLcWTfn3gQIECBAgAABAgQIECBAgAABAgQIECBAgAABAgQIECBAgAABAgQIECBAgAABAgQIECBAgAABAgQIECBAYGKBRwPc9ski3IkXP8nVBbiTLMo1CRAgQIAAAQIECBAgQIAAAQIECBAgQIAAAQIECBAgQIAAAQIECBAgQIAAAQIECBAgQIAAAQIECBAgQIDASgLPBLjNQYS70msY71sEuOPtxI0IECBAgAABAgQIECBAgAABAgQIECBAgAABAgQIECBAgAABAgQIECBAgAABAgQIECBAgAABAgQIECBAgMDyAs8GuA1IhLv8M3nbBwpw30bvYAIECBAgQIAAAQIECBAgQIAAAQIECBAgQIAAAQIECBAgQIAAAQIECBAgQIAAAQIECBAgQIAAAQIECBAgsK9AIsBteiLcfd9Q5ZcLcCt1zSZAgAABAgQIECBAgAABAgQIECBAgAABAgQIECBAgAABAgQIECBAgAABAgQIECBAgAABAgQIECBAgAABAgQ+FEgFuG24CNcjSwsIcNOi5hEgQIAAAQIECBAgQIAAAQIECBAgQIAAAQIECBAgQIAAAQIECBAgQIAAAQIECBAgQIAAAQIECBAgQIAAAQJ3BZIBbjtMhHuX3A8uCAhwL2D5KQECBAgQIECAAAECBAgQIECAAAECBAgQIECAAAECBAgQIECAAAECBAgQIECAAAECBAgQIECAAAECBAgQIJARSAe47VYi3MxuTLndBLheAQECBAgQIECAAAECBAgQIECAAAECBAgQIECAAAECBAgQIECAAAECBAgQIECAAAECBAgQIECAAAECBAgQIPBygYoAt32ECPflq1zyQAHukmv1UQQIECBAgAABAgQIECBAgAABAgQIECBAgAABAgQIECBAgAABAgQIECBAgAABAgQIECBAgAABAgQIECBAYGyBqgC3fbUId+zdz3A7Ae4MW3JHAgQIECBAgAABAgQIECBAgAABAgQIECBAgAABAgQIECBAgAABAgQIECBAgAABAgQIECBAgAABAgQIECCwmEBlgNuoRLiLPZgXf44A98XgjiNAgAABAgQIECBAgAABAgQIECBAgAABAgQIECBAgAABAgQIECBAgAABAgQIECBAgAABAgQIECBAgAABAgRut+oAtxmLcL20RwUEuI/K+TsCBAgQIECAAAECBAgQIECAAAECBAgQIECAAAECBAgQIECAAAECBAgQIECAAAECBAgQIECAAAECBAgQIEDgYYFXBLjtciLch1e09R8KcLdev48nQIAAAQIECBAgQIAAAQIECBAgQIAAAQIECBAgQIAAAQIECBAgQIAAAQIECBAgQIAAAQIECBAgQIAAAQLvEXhVgNu+ToT7nh3PfKoAd+btuTsBAgQIECBAgAABAgQIECBAgAABAgQIECBAgAABAgQIECBAgAABAgQIECBAgAABAgQIECBAgAABAgQIEJhU4JUBbiMS4U76UN50bQHum+AdS4AAAQIECBAgQIAAAQIECBAgQIAAAQIECBAgQIAAAQIECBAgQIAAAQIECBAgQIAAAQIECBAgQIAAAQIEdhZ4dYDbrEW4O7+4a98uwL3m5dcECBAgQIAAAQIECBAgQIAAAQIECBAgQIAAAQIECBAgQIAAAQIECBAgQIAAAQIECBAgQIAAAQIECBAgQIBAQOAdAW67tgg3sLwNRghwN1iyTyRAgAABAgQIECBAgAABAgQIECBAgAABAgQIECBAgAABAgQIECBAgAABAgQIECBAgAABAgQIECBAgAABAqMJvCvAbQ4i3NFew3j3EeCOtxM3IkCAAAECBAgQIECAAAECBAgQIECAAAECBAgQIECAAAECBAgQIECAAAECBAgQIECAAAECBAgQIECAAAECywu8M8BtuCLc5Z/YUx8owH2Kzx8TIECAAAECBAgQIECAAAECBAgQIECAAAECBAgQIECAAAECBAgQIECAAAECBAgQIECAAAECBAgQIECAAAECjwi8O8BtdxbhPrK5Pf5GgLvHnn0lAQIECBAgQIAAAQIECBAgQIAAAQIECBAgQIAAAQIECBAgQIAAAQIECBAgQIAAAQIECBAgQIAAAQIECBAYSmCEALeBiHCHehbDXEaAO8wqXIQAAQIECBAgQIAAAQIECBAgQIAAAQIECBAgQIAAAQIECBAgQIAAAQIECBAgQIAAAQIECBAgQIAAAQIECOwjMEqA28RFuPu8u7NfKsA9K+V3BAgQIECAAAECBAgQIECAAAECBAgQIECAAAECBAgQIECAAAECBAgQIECAAAECBAgQIECAAAECBAgQIECAQExgpAC3fZQIN7baJQYJcJdYo48gQIAAAQIECBAgQIAAAQIECBAgQIAAAQIECBAgQIAAAQIECBAgQIAAAQIECBAgQIAAAQIECBAgQIAAAQJzCYwW4DY9Ee5cb6jytgLcSl2zCRAgQIAAAQIECBAgQIAAAQIECBAgQIAAAQIECBAgQIAAAQIECBAgQIAAAQIECBAgQIAAAQIECBAgQIAAgQ8FRgxw20VFuB5sExDgegcECBAgQIAAAQIECBAgQIAAAQIECBAgQIAAAQIECBAgQIAAAQIECBAgQIAAAQIECBAgQIAAAQIECBAgQIDAywVGDXAbhAj35c9huAMFuMOtxIUIECBAgAABAgQIECBAgAABAgQIECBAgAABAgQIECBAgAABAgQIECBAgAABAgQIECBAgAABAgQIECBAgMD6AiMHuE1fhLv+G/zsCwW4e+/f1xMgQIAAAQIECBAgQIAAAQIECBAgQIAAAQIECBAgQIAAAQIECBAgQIAAAQIECBAgQIAAAQIECBAgQIAAgbcIjB7gNhQR7luexhCHCnCHWINLECBAgAABAgQIECBAgAABAgQIECBAgAABAgQIECBAgAABAgQIECBAgAABAgQIECBAgAABAgQIECBAgACBvQRmCHDbRkS4e73Lf75WgLvn3n01AQIECBAgQIAAAQIECBAgQIAAAQIECBAgQIAAAQIECBAgQIAAAQIECBAgQIAAAQIECBAgQIAAAQIECBB4q8AsAW5DEuG+9am85XAB7lvYHUqAAAECBAgQIECAAAECBAgQIECAAAECBAgQIECAAAECBAgQIECAAAECBAgQIECAAAECBAgQIECAAAECBPYWmCnAbZv6JML95Xa7/b73Ntf7egHuejv1RQQIECBAgAABAgQIECBAgAABAgQIECBAgAABAgQIECBAgAABAgQIECBAgAABAgQIECBAgAABAgQIECBAYHiB2QLcBirCHf5ZxS4owI1RGkSAAAECBAgQIECAAAECBAgQIECAAAECBAgQIECAAAECBAgQIECAAAECBAgQIECAAAECBAgQIECAAAECBAicFZgxwG3fJsI9u+G5fyfAnXt/bk+AAAECBAgQIECAAAECBAgQIECAAAECBAgQIECAAAECBAgQIECAAAECBAgQIECAAAECBAgQIECAAAECBKYUmDXAbdgi3Cmf3KVLC3AvcfkxAQIECBAgQIAAAQIECBAgQIAAAQIECBAgQIAAAQIECBAgQIAAAQIECBAgQIAAAQIECBAgQIAAAQIECBAgkBCYOcBt3y/CTbyCcWcIcMfdjZsRIECAAAECBAgQIECAAAECBAgQIECAAAECBAgQIECAAAECBAgQIECAAAECBAgQIECAAAECBAgQIECAAIFlBWYPcNtiRLjLPs+bAHfd3foyAgQIECBAgAABAgQIECBAgAABAgQIECBAgAABAgQIECBAgAABAgQIECBAgAABAgQIECBAgAABAgQIECAwrMAKAW7DFeEO+8SeupgA9yk+f0yAAAECBAgQIECAAAECBAgQIECAAAECBAgQIECAAAECBAgQIECAAAECBAgQIECAAAECBAgQIECAAAECBAg8IrBKgNu+XYT7yAsY+28EuGPvx+0IECBAgAABAgQIECBAgAABAgQIECBAgAABAgQIECBAgAABAgQIECBAgAABAgQIECBAgAABAgQIECBAgMCSAisFuG1BIty1nqkAd619+hoCBAgQIECAAAECBAgQIECAAAECBAgQIECAAAECBAgQIECAAAECBAgQIECAAAECBAgQIECAAAECBAgQIDCFwGoBbkMX4U7x9E5dUoB7ismPCBAgQIAAAQIECBAgQIAAAQIECBAgQIAAAQIECBAgQIAAAQIECBAgQIAAAQIECBAgQIAAAQIECBAgQIAAgaTAigFu8xHhJl/J+2YJcN9n72QCBAgQIECAAAECBAgQIECAAAECBAgQIECAAAECBAgQIECAAAECBAgQIECAAAECBAgQIECAAAECBAgQILCtwKoBbluoCHf+Zy3AnX+HvoAAAQIECBAgQIAAAQIECBAgQIAAAQIECBAgQIAAAQIECBAgQIAAAQIECBAgQIAAAQIECBAgQIAAAQIECEwnsHKA25Yhwp3uSf5wYQHu3PtzewIECBAgQIAAAQIECBAgQIAAAQIECBAgQIAAAQIECBAgQIAAAQIECBAgQIAAAQIECBAgQIAAAQIECBAgMKXA6gFuW4oId8qn+delBbjz7s7NCRAgQIAAAQIECBAgQIAAAQIECBAgQIAAAQIECBAgQIAAAQIECBAgQIAAAQIECBAgQIAAAQIECBAgQIDAtAI7BLhtOSLcOZ+oAHfOvbk1AQIECBAgQIAAAQIECBAgQIAAAQIECBAgQIAAAQIECBAgQIAAAQIECBAgQIAAAQIECBAgQIAAAQIECBCYWmCXALctSYQ731MV4M63MzcmQIAAAQIECBAgQIAAAQIECBAgQIAAAQIECBAgQIAAAQIECBAgQIAAAQIECBAgQIAAAQIECBAgQIAAAQLTC+wU4LZliXDnerIC3Ln25bYECBAgQIAAAQIECBAgQIAAAQIECBAgQIAAAQIECBAgQIAAAQIECBAgQIAAAQIECBAgQIAAAQIECBAgQGAJgd0C3LY0Ee48T1eAO8+u3JQAAQIECBAgQIAAAQIECBAgQIAAAQIECBAgQIAAAQIECBAgQIAAAQIECBAgQIAAAQIECBAgQIAAAQIECCwjsGOA25Ynwp3jCQtw59iTWxIgQIAAAQIECBAgQIAAAQIECBAgQIAAAQIECBAgQIAAAQIECBAgQIAAAQIECBAgQIAAAQIECBAgQIAAgaUEdg1w2xJFuOM/ZQHu+DtyQwIECBAgQIBN4Q83AAAgAElEQVQAAQIECBAgQIAAAQIECBAgQIAAAQIECBAgQIAAAQIECBAgQIAAAQIECBAgQIAAAQIECBAgsJzAzgFuW6YId+wnLcAdez9uR4AAAQIECBAgQIAAAQIECBAgQIAAAQIECBAgQIAAAQIECBAgQIAAAQIECBAgQIAAAQIECBAgQIAAAQIElhTYPcBtSxXhjvu0Bbjj7sbNCBAgQIAAAQIECBAgQIAAAQIECBAgQIAAAQIECBAgQIAAAQIECBAgQIAAAQIECBAgQIAAAQIECBAgQIDAsgIC3L9XK8Id84kLcMfci1sRIECAAAECBAgQIECAAAECBAgQIECAAAECBAgQIECAAAECBAgQIECAAAECBAgQIECAAAECBAgQIECAAIGlBQS439crwh3vqQtwx9uJGxEgQIAAAQIECBAgQIAAAQIECBAgQIAAAQIECBAgQIAAAQIECBAgQIAAAQIECBAgQIAAAQIECBAgQIAAgeUFBLg/rliEO9aTF+COtQ+3IUCAAAECBAgQIECAAAECBAgQIECAAAECBAgQIECAAAECBAgQIECAAAECBAgQIECAAAECBAgQIECAAAECWwgIcP+9ZhHuOE9fgDvOLtyEAAECBAgQIECAAAECBAgQIECAAAECBAgQIECAAAECBAgQIECAAAECBAgQIECAAAECBAgQIECAAAECBAhsIyDA/XjVItwx/hUQ4I6xB7cgQIAAAQIECBAgQIAAAQIECBAgQIAAAQIECBAgQIAAAQIECBAgQIAAAQIECBAgQIAAAQIECBAgQIAAAQJbCQhw++sW4b7/XwUB7vt34AYECBAgQIAAAQIECBAgQIAAAQIECBAgQIAAAQIECBAgQIAAAQIECBAgQIAAAQIECBAgQIAAAQIECBAgQGA7AQHu5ysX4b73XwkB7nv9nU6AAAECBAgQIECAAAECBAgQIECAAAECBAgQIECAAAECBAgQIECAAAECBAgQIECAAAECBAgQIECAAAECBLYUEODeX7sI975R1S8EuFWy5hIgQIAAAQIECBAgQIAAAQIECBAgQIAAAQIECBAgQIAAAQIECBAgQIAAAQIECBAgQIAAAQIECBAgQIAAAQJdAQHuucchwj3nlP6VADctah4BAgQIECBAgAABAgQIECBAgAABAgQIECBAgAABAgQIECBAgAABAgQIECBAgAABAgQIECBAgAABAgQIECBwV0CAe5fo2w9EuOetUr8U4KYkzSFAgAABAgQIECBAgAABAgQIECBAgAABAgQIECBAgAABAgQIECBAgAABAgQIECBAgAABAgQIECBAgAABAgROCwhwT1P99UMR7jWvZ38twH1W0N8TIECAAAECBAgQIECAAAECBAgQIECAAAECBAgQIECAAAECBAgQIECAAAECBAgQIECAAAECBAgQIECAAAEClwUEuJfJRLjXyR7+CwHuw3T+kAABAgQIECBAgAABAgQIECBAgAABAgQIECBAgAABAgQIECBAgAABAgQIECBAgAABAgQIECBAgAABAgQIEHhUQID7mJz/Eu5jblf/SoB7VczvCRAgQIAAAQIECBAgQIAAAQIECBAgQIAAAQIECBAgQIAAAQIECBAgQIAAAQIECBAgQIAAAQIECBAgQIAAgacFBLiPE4pwH7c7+5cC3LNSfkeAAAECBAgQIECAAAECBAgQIECAAAECBAgQIECAAAECBAgQIECAAAECBAgQIECAAAECBAgQIECAAAECBAjEBAS4z1GKcJ/zu/fXAtx7Qv5/AgQIECBAgAABAgQIECBAgAABAgQIECBAgAABAgQIECBAgAABAgQIECBAgAABAgQIECBAgAABAgQIECBAIC4gwH2eVIT7vGFvggC3ztZkAgQIECBAgAABAgQIECBAgAABAgQIECBAgAABAgQIECBAgAABAgQIECBAgAABAgQIECBAgAABAgQIECBAoCMgwM08DRFuxvHnKQLcGldTCRAgQIAAAQIECBAgQIAAAQIECBAgQIAAAQIECBAgQIAAAQIECBAgQIAAAQIECBAgQIAAAQIECBAgQIAAgU8EBLi55yHCzVn+M0mAmzc1kQABAgQIECBAgAABAgQIECBAgAABAgQIECBAgAABAgQIECBAgAABAgQIECBAgAABAgQIECBAgAABAgQIELgjIMDNPhERbtZTgJv1NI0AAQIECBAgQIAAAQIECBAgQIAAAQIECBAgQIAAAQIECBAgQIAAAQIECBAgQIAAAQIECBAgQIAAAQIECBA4ISDAPYF08Sci3Itgn/xcgJuzNIkAAQIECBAgQIAAAQIECBAgQIAAAQIECBAgQIAAAQIECBAgQIAAAQIECBAgQIAAAQIECBAgQIAAAQIECBA4KSDAPQl18Wci3ItgnZ8LcDOOphAgQIAAAQIECBAgQIAAAQIECBAgQIAAAQIECBAgQIAAAQIECBAgQIAAAQIECBAgQIAAAQIECBAgQIAAAQIXBAS4F7Au/lSEexHsg58LcJ83NIEAAQIECBAgQIAAAQIECBAgQIAAAQIECBAgQIAAAQIECBAgQIAAAQIECBAgQIAAAQIECBAgQIAAAQIECBC4KCDAvQh28eci3ItgP/1cgPucn78mQIAAAQIECBAgQIAAAQIECBAgQIAAAQIECBAgQIAAAQIECBAgQIAAAQIECBAgQIAAAQIECBAgQIAAAQIEHhAQ4D6AdvFPRLgXwQ4/F+A+bucvCRAgQIAAAQIECBAgQIAAAQIECBAgQIAAAQIECBAgQIAAAQIECBAgQIAAAQIECBAgQIAAAQIECBAgQIAAgQcFBLgPwl38MxHuRbD//1yA+5ibvyJAgAABAgQIECBAgAABAgQIECBAgAABAgQIECBAgAABAgQIECBAgAABAgQIECBAgAABAgQIECBAgAABAgSeEBDgPoF38U9FuBfBbrebAPe6mb8gQIAAAQIECBAgQIAAAQIECBAgQIAAAQIECBAgQIAAAQIECBAgQIAAAQIECBAgQIAAAQIECBAgQIAAAQIEnhQQ4D4JePHPRbjXwAS417z8mgABAgQIECBAgAABAgQIECBAgAABAgQIECBAgAABAgQIECBAgAABAgQIECBAgAABAgQIECBAgAABAgQIEAgICHADiBdHiHDPgwlwz1v5JQECBAgQIECAAAECBAgQIECAAAECBAgQIECAAAECBAgQIECAAAECBAgQIECAAAECBAgQIECAAAECBAgQIBASEOCGIC+OEeGeAxPgnnPyKwIECBAgQIAAAQIECBAgQIAAAQIECBAgQIAAAQIECBAgQIAAAQIECBAgQIAAAQIECBAgQIAAAQIECBAgQCAoIMANYl4cJcK9DybAvW/kFwQIECBAgAABAgQIECBAgAABAgQIECBAgAABAgQIECBAgAABAgQIECBAgAABAgQIECBAgAABAgQIECBAgEBYQIAbBr04ToT7OZgA9+KD8nMCBAgQIECAAAECBAgQIECAAAECBAgQIECAAAECBAgQIECAAAECBAgQIECAAAECBAgQIECAAAECBAgQIEDgeQEB7vOGz04Q4fYFBbjPvi5/T4AAAQIECBAgQIAAAQIECBAgQIAAAQIECBAgQIAAAQIECBAgQIAAAQIECBAgQIAAAQIECBAgQIAAAQIECFwWEOBeJiv5AxHux6wC3JLnZigBAgQIECBAgAABAgQIECBAgAABAgQIECBAgAABAgQIECBAgAABAgQIECBAgAABAgQIECBAgAABAgQIECDwmYAAd5z3IcL99y4EuOO8TzchQIAAAQIECBAgQIAAAQIECBAgQIAAAQIECBAgQIAAAQIECBAgQIAAAQIECBAgQIAAAQIECBAgQIAAAQLbCAhwx1q1CPfHfQhwx3qfbkOAAAECBAgQIECAAAECBAgQIECAAAECBAgQIECAAAECBAgQIECAAAECBAgQIECAAAECBAgQIECAAAECBLYQEOCOt2YR7vedCHDHe59uRIAAAQIECBAgQIAAAQIECBAgQIAAAQIECBAgQIAAAQIECBAgQIAAAQIECBAgQIAAAQIECBAgQIAAAQIElhcQ4I65YhHu33sR4I75Pt2KAAECBAgQIECAAAECBAgQIECAAAECBAgQIECAAAECBAgQIECAAAECBAgQIECAAAECBAgQIECAAAECBAgsLSDAHXe9IlwB7riv080IECBAgAABAgQIECBAgAABAgQIECBAgAABAgQIECBAgAABAgQIECBAgAABAgQIECBAgAABAgQIECBAgMDCAgLcsZe7e4Trv4A79vt0OwIECBAgQIAAAQIECBAgQIAAAQIECBAgQIAAAQIECBAgQIAAAQIECBAgQIAAAQIECBAgQIAAAQIECBAgsKSAAHf8te4c4Qpwx3+fbkiAAAECBAgQIECAAAECBAgQIECAAAECBAgQIECAAAECBAgQIECAAAECBAgQIECAAAECBAgQIECAAAECBJYTEODOsdJdI1wB7hzv0y0JECBAgAABAgQIECBAgAABAgQIECBAgAABAgQIECBAgAABAgQIECBAgAABAgQIECBAgAABAgQIECBAgMBSAgLceda5Y4QrwJ3nfbopAQIECBAgQIAAAQIECBAgQIAAAQIECBAgQIAAAQIECBAgQIAAAQIECBAgQIAAAQIECBAgQIAAAQIECBBYRkCAO9cqd4twBbhzvU+3JUCAAAECBAgQIECAAAECBAgQIECAAAECBAgQIECAAAECBAgQIECAAAECBAgQIECAAAECBAgQIECAAAECSwgIcOdb404RrgB3vvfpxgQIECBAgAABAgQIECBAgAABAgQIECBAgAABAgQIECBAgAABAgQIECBAgAABAgQIECBAgAABAgQIECBAYHoBAe6cK9wlwhXgzvk+3ZoAAQIECBAgQIAAAQIECBAgQIAAAQIECBAgQIAAAQIECBAgQIAAAQIECBAgQIAAAQIECBAgQIAAAQIECEwtIMCdd307RLgC3Hnfp5sTIECAAAECBAgQIECAAAECBAgQIECAAAECBAgQIECAAAECBAgQIECAAAECBAgQIECAAAECBAgQIECAAIFpBQS4067ur4uvHuEKcOd+n25PgAABAgQIECBAgAABAgQIECBAgAABAgQIECBAgAABAgQIECBAgAABAgQIECBAgAABAgQIECBAgAABAgSmFBDgTrm2Hy69coQrwJ3/ffoCAgQIECBAgAABAgQIECBAgAABAgQIECBAgAABAgQIECBAgAABAgQIECBAgAABAgQIECBAgAABAgQIECAwnYAAd7qVfXjhVSNcAe4a79NXECBAgAABAgQIECBAgAABAgQIECBAgAABAgQIECBAgAABAgQIECBAgAABAgQIECBAgAABAgQIECBAgACBqQQEuFOt69PLrhjhCnDXeZ++hAABAgQIECBAgAABAgQIECBAgAABAgQIECBAgAABAgQIECBAgAABAgQIECBAgAABAgQIECBAgAABAgQITCMgwJ1mVacuulqEK8A9tXY/IkCAAAECBAgQIECAAAECBAgQIECAAAECBAgQIECAAAECBAgQIECAAAECBAgQIECAAAECBAgQIECAAAECBJICPwe4ydlmDSfwy+12+324W31yIQHuTNtyVwIECBAgQIAAAQIECBAgQIAAAQIECBAgQIAAAQIECBAgQIAAAQIECBAgQIAAAQIECBAgQIAAAQIECBAgsIiAAHeRRZ7/jBma1m9fM8Nlvx7tv3794R/Pr8UvCRAgQIAAAQIECBAgQIAAAQIECBAgQIAAAQIECBAgQIAAAQIECBAgQIAAAQIECBAgQIAAAQIECBAgQIAAgWEEBLjDrOJVF5mhaf1mMcNlBbiverrOIUCAAAECBAgQIECAAAECBAgQIECAAAECBAgQIECAAAECBAgQIECAAAECBAgQIECAAAECBAgQIECAAAECLxIQ4L4IepxjZmhav2nNcFkB7jiP200IECBAgAABAgQIECBAgAABAgQIECBAgAABAgQIECBAgAABAgQIECBAgAABAgQIECBAgAABAgQIECBAgAABAncFPgisZ2hav33XDJcV4N59hn5AgAABAgQIECBAgAABAgQIECBAgAABAgQIECBAgAABAgQIECBAgAABAgQIECBAgAABAgQIECBAgAABAgQIEBhHQIBbvws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HrpT/MAACAASURBV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T+x74d0wAAwDAM4896CPplnwm0kv8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4f0ftAAAIABJREFU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GHOiWyAAAgAElEQVQ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6Ni3YxoAABiGYfxZD8G+9DOBVvIf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lpbx9UAACAASURBVA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3xGibAAAIABJREFU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CzVRTbAAAgAElEQVQ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HPt2TAMAAMMwjD/rIdiXfibQSv5D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m3w4e4AACAASURBVA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NiBhRgAAIABJREFU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Dj27ZgGAACGYRh/1kOwL/1MoJX8hw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f6H3fQAAAgAElEQVQ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sHO6yIAACAASURBVA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Bqk+egAAIABJREFUECBAgAABAgQIZAIC3IzyHRLg7o09ECBAgAABAgQIECBAgAABAgQIECBAgAABAgQIECBAgAABAgQIECBAgAABAgQIECBw7NsxDQAADMMw/qyHYF/6mUAr+Q8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AOQ8JKAAAgAElEQVR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LJVlmIAACAASURBV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jHvh3TAADAMAzjz3oI9qWfCbSS/2S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wnnjEwAAIABJREFU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CzbXUAAAAgAElEQVR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CBY9+OaQAAYBiG8Wc9BPvSzwRayX8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I0xEJsAACAASURBV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7RzAlgAAIABJREFU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Kg0VEAAAgAElEQV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se+HdMAAMAwDOPPegj2pZ8JtJL/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C1s5FYAACAASURBV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9ZnjVgAAIABJREFU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SOfTumAQCAYRjGn/UQ7Es/E2gl/yF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RaPru2AAAgAElEQV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DW1m1cAACAASURBV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HPt2TAMAAMMwjD/rIdiXfibQSv6T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rsWJXwAAIABJREFU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TzJA5+AAAgAElEQV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O5oBGYAACAASURBV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w7NsxDQAADMMw/qyHYF/6mUAr+Q8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DNaMiQAAIABJREFU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BnOW0MAAAgAElEQVQ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4Ni3YxoAABiGYfxZD8G+9DOBVvIf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MNPibYAACAASURBV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/yhGxwAAIABJREFU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CHTnsTAAAgAElEQVQ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MCxb8c0AAAwDMP4sx6CfelnAq3kPw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iOHh6kAACAASURBVA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3zAjQAAIABJREFU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CBY9+OaQAAYBiG8Wc9BPvSzwRayX8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GvplpAAAgAElEQVQ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hfPbkUAACAASURBVA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SOfTumAQCAYRjGn/UQ7Es/E2gl/yF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K4jgGgAAIABJREFU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IhZFBmAAAgAElEQVT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rolcFsAACAASURBVJ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XPt2bBs4EARBEJ9/0u8JJ2O9HoNQJTBLFM9t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rzClUwAAGi5JREFU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v0KcPfnXCBAgAABAgQIECBAgAABAgQIECBAgAABAgQIECBAgAABAgQIECBAgAABAgQIECBAgAABAgQIECBAgAABAgQIEIgF/sV707kvfKwAd/oEjBMgQIAAAQIECBAgQIAAAQIECBAgQIAAAQIECBAgQIAAAQIECBAgQIAAAQIECBAgQIAAAQIECBAgQIAAAQIE5gJfaFp/EL7wsQLc+Zt1gAABAgQIECBAgAABAgQIECBAgAABAgQIECBAgAABAgQIECBAgAABAgQIECBAgAABAgQIECBAgAABAgQIECAwFfhC0/oD8IWPFeBO36txAgQIECBAgAABAgQIECBAgAABAgQIECBAgAABAgQIECBAgAABAgQIECBAgAABAgQIECBAgAABAgQIECBAgMBc4AtN6w/Cpz52/uscIECAAAECBAgQIECAAAECBAgQIECAAAECBAgQIECAAAECBAgQIECAAAECBAgQIECAAAECBAgQIECAAAECBAgQ+PMCAtw//wQAECBAgAABAgQIECBAgAABAgQIECBAgAABAgQIECBAgAABAgQIECBAgAABAgQIECBAgAABAgQIECBAgAABAgQIvAICXO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/wFG0alPGM/mbwAAAABJRU5ErkJggg=="/>
          <p:cNvSpPr>
            <a:spLocks noChangeAspect="1" noChangeArrowheads="1"/>
          </p:cNvSpPr>
          <p:nvPr/>
        </p:nvSpPr>
        <p:spPr>
          <a:xfrm>
            <a:off x="320675" y="-4876800"/>
            <a:ext cx="9067800" cy="10487025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5370220" cy="6857999"/>
          </a:xfrm>
          <a:prstGeom prst="rect">
            <a:avLst/>
          </a:prstGeom>
          <a:solidFill>
            <a:srgbClr val="BCE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CBC92-6CFA-DD83-B9BD-4DF78A0F9A1C}"/>
              </a:ext>
            </a:extLst>
          </p:cNvPr>
          <p:cNvSpPr txBox="1"/>
          <p:nvPr/>
        </p:nvSpPr>
        <p:spPr>
          <a:xfrm>
            <a:off x="9195835" y="729170"/>
            <a:ext cx="1287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a긴고딕5" pitchFamily="18" charset="-127"/>
                <a:ea typeface="a긴고딕5" pitchFamily="18" charset="-127"/>
              </a:rPr>
              <a:t>Part 2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a긴고딕5" pitchFamily="18" charset="-127"/>
              <a:ea typeface="a긴고딕5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5661A14-58CA-98EE-8E4D-27A867B6FA39}"/>
              </a:ext>
            </a:extLst>
          </p:cNvPr>
          <p:cNvCxnSpPr/>
          <p:nvPr/>
        </p:nvCxnSpPr>
        <p:spPr>
          <a:xfrm>
            <a:off x="1736467" y="2713440"/>
            <a:ext cx="1930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8F0F460-3CFE-6DE9-5BCB-08B2CDDB2760}"/>
              </a:ext>
            </a:extLst>
          </p:cNvPr>
          <p:cNvCxnSpPr/>
          <p:nvPr/>
        </p:nvCxnSpPr>
        <p:spPr>
          <a:xfrm>
            <a:off x="1736467" y="3347711"/>
            <a:ext cx="1930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99;p2">
            <a:extLst>
              <a:ext uri="{FF2B5EF4-FFF2-40B4-BE49-F238E27FC236}">
                <a16:creationId xmlns:a16="http://schemas.microsoft.com/office/drawing/2014/main" id="{3A29EDB0-B514-18AD-EFA9-604DB39DA609}"/>
              </a:ext>
            </a:extLst>
          </p:cNvPr>
          <p:cNvSpPr txBox="1"/>
          <p:nvPr/>
        </p:nvSpPr>
        <p:spPr>
          <a:xfrm>
            <a:off x="1568159" y="2799764"/>
            <a:ext cx="223390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defTabSz="914378"/>
            <a:r>
              <a:rPr lang="en-US" sz="24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sz="1100" dirty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49CAEE-50BE-CA8A-CE74-7F808C2D1413}"/>
              </a:ext>
            </a:extLst>
          </p:cNvPr>
          <p:cNvSpPr txBox="1"/>
          <p:nvPr/>
        </p:nvSpPr>
        <p:spPr>
          <a:xfrm>
            <a:off x="9245803" y="1363476"/>
            <a:ext cx="2517036" cy="2774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dirty="0" err="1"/>
              <a:t>유스케이스</a:t>
            </a:r>
            <a:endParaRPr lang="en-US" altLang="ko-KR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dirty="0" err="1"/>
              <a:t>유스케이스</a:t>
            </a:r>
            <a:r>
              <a:rPr lang="ko-KR" altLang="en-US" dirty="0"/>
              <a:t> 명세서</a:t>
            </a:r>
            <a:endParaRPr lang="en-US" altLang="ko-KR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dirty="0"/>
              <a:t>시퀀스 다이어그램</a:t>
            </a:r>
            <a:endParaRPr lang="en-US" altLang="ko-KR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dirty="0"/>
              <a:t>클래스 다이어그램</a:t>
            </a:r>
            <a:endParaRPr lang="en-US" altLang="ko-KR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altLang="ko-KR" dirty="0"/>
              <a:t>MVC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E0422C-7719-1F77-2D91-C532CC38C8AE}"/>
              </a:ext>
            </a:extLst>
          </p:cNvPr>
          <p:cNvSpPr txBox="1"/>
          <p:nvPr/>
        </p:nvSpPr>
        <p:spPr>
          <a:xfrm>
            <a:off x="6070974" y="729170"/>
            <a:ext cx="1287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a긴고딕5" pitchFamily="18" charset="-127"/>
                <a:ea typeface="a긴고딕5" pitchFamily="18" charset="-127"/>
              </a:rPr>
              <a:t>Part 1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a긴고딕5" pitchFamily="18" charset="-127"/>
              <a:ea typeface="a긴고딕5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5646" y="1363476"/>
            <a:ext cx="2297794" cy="28256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00050" lvl="0" indent="-400050">
              <a:lnSpc>
                <a:spcPct val="200000"/>
              </a:lnSpc>
              <a:buFont typeface="+mj-lt"/>
              <a:buAutoNum type="romanUcPeriod"/>
              <a:defRPr/>
            </a:pPr>
            <a:r>
              <a:rPr lang="ko-KR" altLang="en-US"/>
              <a:t>소프트웨어 환경</a:t>
            </a:r>
            <a:endParaRPr lang="ko-KR" altLang="en-US"/>
          </a:p>
          <a:p>
            <a:pPr marL="400050" lvl="0" indent="-400050">
              <a:lnSpc>
                <a:spcPct val="200000"/>
              </a:lnSpc>
              <a:buFont typeface="+mj-lt"/>
              <a:buAutoNum type="romanUcPeriod"/>
              <a:defRPr/>
            </a:pPr>
            <a:r>
              <a:rPr lang="ko-KR" altLang="en-US"/>
              <a:t>하드웨어 환경</a:t>
            </a:r>
            <a:endParaRPr lang="ko-KR" altLang="en-US"/>
          </a:p>
          <a:p>
            <a:pPr marL="400050" lvl="0" indent="-400050">
              <a:lnSpc>
                <a:spcPct val="200000"/>
              </a:lnSpc>
              <a:buFont typeface="+mj-lt"/>
              <a:buAutoNum type="romanUcPeriod"/>
              <a:defRPr/>
            </a:pPr>
            <a:r>
              <a:rPr lang="en-US" altLang="ko-KR"/>
              <a:t>OS </a:t>
            </a:r>
            <a:r>
              <a:rPr lang="ko-KR" altLang="en-US"/>
              <a:t>종류</a:t>
            </a:r>
            <a:endParaRPr lang="ko-KR" altLang="en-US"/>
          </a:p>
          <a:p>
            <a:pPr marL="400050" lvl="0" indent="-400050">
              <a:lnSpc>
                <a:spcPct val="200000"/>
              </a:lnSpc>
              <a:buFont typeface="+mj-lt"/>
              <a:buAutoNum type="romanUcPeriod"/>
              <a:defRPr/>
            </a:pPr>
            <a:r>
              <a:rPr lang="en-US" altLang="ko-KR"/>
              <a:t>Database </a:t>
            </a:r>
            <a:r>
              <a:rPr lang="ko-KR" altLang="en-US"/>
              <a:t>종류</a:t>
            </a:r>
            <a:endParaRPr lang="ko-KR" altLang="en-US"/>
          </a:p>
          <a:p>
            <a:pPr marL="400050" lvl="0" indent="-400050">
              <a:lnSpc>
                <a:spcPct val="200000"/>
              </a:lnSpc>
              <a:buFont typeface="+mj-lt"/>
              <a:buAutoNum type="romanUcPeriod"/>
              <a:defRPr/>
            </a:pPr>
            <a:r>
              <a:rPr lang="en-US" altLang="ko-KR"/>
              <a:t>WAS </a:t>
            </a:r>
            <a:r>
              <a:rPr lang="ko-KR" altLang="en-US"/>
              <a:t>종류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060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DuAAABE0CAYAAAAAXYikAAAAAXNSR0IArs4c6QAAAiJ0RVh0bXhmaWxlACUzQ214R3JhcGhNb2RlbCUzRSUzQ3Jvb3QlM0UlM0NteENlbGwlMjBpZCUzRCUyMjAlMjIlMkYlM0UlM0NteENlbGwlMjBpZCUzRCUyMjElMjIlMjBwYXJlbnQlM0QlMjIwJTIyJTJGJTNFJTNDbXhDZWxsJTIwaWQlM0QlMjIyJTIyJTIwdmFsdWUlM0QlMjIlMjIlMjBzdHlsZSUzRCUyMnNoYXBlJTNEbm90ZSUzQndoaXRlU3BhY2UlM0R3cmFwJTNCaHRtbCUzRDElM0JiYWNrZ3JvdW5kT3V0bGluZSUzRDElM0JkYXJrT3BhY2l0eSUzRDAuMDUlM0JsYWJlbEJhY2tncm91bmRDb2xvciUzRG5vbmUlM0JsYWJlbEJvcmRlckNvbG9yJTNEbm9uZSUzQmZpbGxDb2xvciUzRGRlZmF1bHQlM0IlMjIlMjB2ZXJ0ZXglM0QlMjIxJTIyJTIwcGFyZW50JTNEJTIyMSUyMiUzRSUzQ214R2VvbWV0cnklMjB4JTNEJTIyLTgwMCUyMiUyMHklM0QlMjI0MCUyMiUyMHdpZHRoJTNEJTIyOTMwJTIyJTIwaGVpZ2h0JTNEJTIyMTA4MCUyMiUyMGFzJTNEJTIyZ2VvbWV0cnklMjIlMkYlM0UlM0MlMkZteENlbGwlM0UlM0MlMkZyb290JTNFJTNDJTJGbXhHcmFwaE1vZGVsJTNFXw4UtQAAIABJREFUeF7s3U2WI0UShVHVUukhC2LaDFghG6g+Dk1VVJGeipCeSf5ze8ZppbnHNWf4Hb7c/I8AAQIECBAgQIAAAQIECBAgQIAAAQIECBAgQIAAAQIECBAgQIAAAQIECBAgQIAAAQIECBAgQIAAAQIECBAgQIAAgW8CX1gQIECAAAECBAgQIECAAAECBAgQIECAAAECBAgQIECAAAECBAgQIECAAAECBAgQIECAAAECBAgQIECAAAECBAgQIPBdQIDrN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EOB6DgQIECBAgAABAgQIECBAgAABAgQIECBAgAABAgQIECBAgAABAgQIECBAgAABAgQIECBAgAABAgQIECBAgAABAgQOAgJcz4EAAQIECBAgQIAAAQIECBAgQIAAAQIECBAgQIAAAQIECBAgQIAAAQIECBAgQIAAAQIECBAgQIAAAQIECBAgQIDAQUCA6zkQIECAAAECBAgQIECAAAECBAgQIECAAAECBAgQIECAAAECBAgQIECAAAECBAgQIECAAAECBAgQIECAAAECBAgQOAgIcD0HAgQIECBAgAABAgQIECBAgAABAgQIECBAgAABAgQIECBAgAABAgQIECBAgAABAgQIECBAgAABAgQIECBAgAABAgcBAa7nQIAAAQIECBAgQIAAAQIECBAgQIAAAQIECBAgQIAAAQIECBAgQIAAAQIECBAgQIAAAQIECBAgQIAAAQIECBAgQOAgIMD1HAgQIECAAAECBAgQIECAAAECBAgQIECAAAECBAgQIECAAAECBAgQIECAAAECBAgQIECAAAECBAgQIECAAAECBAgcBAS4ngMBAgQIECBAgAABAgQIECBAgAABAgQIECBAgAABAgQIECBAgAABAgQIECBAgAABAgQIECBAgAABAgQIECBAgACBg4AA13MgQIAAAQIECBAgQIAAAQIECBAgQIAAAQIECBAgQIAAAQIECBAgQIAAAQIECBAgQIAAAQIECBAgQIAAAQIECBAgcBAQ4HoOBAgQIECAAAECBAgQIECAAAECBAgQIECAAAECBAgQIECAAAECBAgQIECAAAECBAgQIECAAAECBAgQIECAAAECBA4CAlzPgQABAgQIECBAgAABAgQIECBAgAABAgQIECBAgAABAgQIECBAgAABAgQIECBAgAABAgQIECBAgAABAgQIECBAgMBBQIDrO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mCHA/WpjBAgQIECAAAECBAgQIECAAAECBAgQIECAAAECBAgQIECAAAECBAgQIECAAAECBAgQIECAAAECBAgQIECAwNIC/7ndbv9d+gt93FQCAtyp1uWyBAgQIECAAAECBAgQIECAAAECBAgQIECAAAECBAgQIECAAAECBAgQIECAAAECBAgQIECAAAECBAgQIEBgWQER7rKrne/DBLjz7cyNCRAgQIAAAQIECBAgQIAAAQIECBAgQIAAAQIECBAgQIAAAQIECBAgQIAAAQIECBAgQIAAAQIECBAgQIDAqgIi3FU3O9l3CXAnW5jrEiBAgAABAgQIECBAgAABAgQIECBAgAABAgQIECBAgAABAgQIECBAgAABAgQIECBAgAABAgQIECBAgACBxQVEuIsveIbPmy7A/fr16wyu7kiAAAECBAgQIECAAAECBAgQIECAAAECBAgQIECAAAECBAgQIECAAAECBAgQIECAAAECBAgQIECAAAECBAh8IvDly6eJowjX63mrgAD3rfwOJ0CAAAECBAgQIECAAAECBAgQIECAAAECBAgQIECAAAECBAgQIECAAAECBAgQIECAAAECBAgQIECAAAECewrcCXAbigh3z6cxxFcLcIdYg0sQIECAAAECBAgQIECAAAECBAgQIECAAAECBAgQIECAAAECBAgQIECAAAECBAgQIECAAAECBAgQIECAAIG9BE4EuA1EhLvXsxjmawW4w6zCRQgQIECAAAECBAgQIECAAAECBAgQIECAAAECBAgQIECAAAECBAgQIECAAAECBAgQIECAAAECBAgQIECAwD4CPwe4v/322+3XX3/9CECEu8+zGOZLBbjDrMJFCBAgQIAAAQIECBAgQIAAAQIECBAgQIAAAQIECBAgQIAAAQIECBAgQIAAAQIECBAgQIAAAQIECBAgQIDAPgI/B7h//vnn7Y8//hDh7vMEhv5SAe7Q63E5AgQIECBAgAABAgQIECBAgAABAgQIECBAgAABAgQIECBAgAABAgQIECBAgAABAgQIECBAgAABAgQIECCwpsBHAW77UhHumvue7asEuLNtzH0JECBAgAABAgQIECBAgAABAgQIECBAgAABAgQIECBAgAABAgQIECBAgAABAgQIECBAgAABAgQIECBAgMACAr0At32aCHeBBU/+CQLcyRfo+gQIECBAgAABAgQIECBAgAABAgQIECBAgAABAgQIECBAgAABAgQIECBAgAABAgQIECBAgAABAgQIECBAYEaBzwLc9j0i3Bm3us6dBbjr7NKXECBAgAABAgQIECBAgAABAgQIECBAgAABAgQIECBAgAABAgQIECBAgAABAgQIECBAgAABAgQIECBAgACBaQTuBbjtQ0S406xzuYsKcJdbqQ8iQIAAAQIECBAgQIAAAQIECBAgQIAAAQIECBAgQIAAAQIECBAgQIAAAQIECBAgQIAAAQIECBAgQIAAAQLjC5wJcNtXiHDH3+WKNxTgrrhV30SAAAECBAgQIECAAAECBAgQIECAAAECBAgQIECAAAECBAgQIECAAAECBAgQIECAAAECBAgQIECAAAECBAYXOBvgts8Q4Q6+zAWvJ8BdcKk+iQABAgQIECBAgAABAgQIECBAgAABAgQIECBAgAABAgQIECBAgAABAgQIECBAgAABAgQIECBAgAABAgQIjC5wJcBt3yLCHX2ja91PgLvWPn0NAQIECBAgQIAAAQIECBAgQIAAAQIECBAgQIAAAQIECBAgQIAAAQIECBAgQIAAAQIECBAgQIAAAQIECBCYQuBqgNs+SoQ7xWqXuKQAd4k1+ggCBAgQIECAAAECBAgQIECAAAECBAgQIECAAAECBAgQIECAAAECBAgQIECAAAECBAgQIECAAAECBAgQIDCXwCMBbvtCEe5ce571tgLcWTfn3gQIECBAgAABAgQIECBAgAABAgQIECBAgAABAgQIECBAgAABAgQIECBAgAABAgQIECBAgAABAgQIECBAYGKBRwPc9ski3IkXP8nVBbiTLMo1CRAgQIAAAQIECBAgQIAAAQIECBAgQIAAAQIECBAgQIAAAQIECBAgQIAAAQIECBAgQIAAAQIECBAgQIDASgLPBLjNQYS70msY71sEuOPtxI0IECBAgAABAgQIECBAgAABAgQIECBAgAABAgQIECBAgAABAgQIECBAgAABAgQIECBAgAABAgQIECBAgMDyAs8GuA1IhLv8M3nbBwpw30bvYAIECBAgQIAAAQIECBAgQIAAAQIECBAgQIAAAQIECBAgQIAAAQIECBAgQIAAAQIECBAgQIAAAQIECBAgsK9AIsBteiLcfd9Q5ZcLcCt1zSZAgAABAgQIECBAgAABAgQIECBAgAABAgQIECBAgAABAgQIECBAgAABAgQIECBAgAABAgQIECBAgAABAgQ+FEgFuG24CNcjSwsIcNOi5hEgQIAAAQIECBAgQIAAAQIECBAgQIAAAQIECBAgQIAAAQIECBAgQIAAAQIECBAgQIAAAQIECBAgQIAAAQJ3BZIBbjtMhHuX3A8uCAhwL2D5KQECBAgQIECAAAECBAgQIECAAAECBAgQIECAAAECBAgQIECAAAECBAgQIECAAAECBAgQIECAAAECBAgQIJARSAe47VYi3MxuTLndBLheAQECBAgQIECAAAECBAgQIECAAAECBAgQIECAAAECBAgQIECAAAECBAgQIECAAAECBAgQIECAAAECBAgQIPBygYoAt32ECPflq1zyQAHukmv1UQQIECBAgAABAgQIECBAgAABAgQIECBAgAABAgQIECBAgAABAgQIECBAgAABAgQIECBAgAABAgQIECBAYGyBqgC3fbUId+zdz3A7Ae4MW3JHAgQIECBAgAABAgQIECBAgAABAgQIECBAgAABAgQIECBAgAABAgQIECBAgAABAgQIECBAgAABAgQIECCwmEBlgNuoRLiLPZgXf44A98XgjiNAgAABAgQIECBAgAABAgQIECBAgAABAgQIECBAgAABAgQIECBAgAABAgQIECBAgAABAgQIECBAgAABAgRut+oAtxmLcL20RwUEuI/K+TsCBAgQIECAAAECBAgQIECAAAECBAgQIECAAAECBAgQIECAAAECBAgQIECAAAECBAgQIECAAAECBAgQIEDgYYFXBLjtciLch1e09R8KcLdev48nQIAAAQIECBAgQIAAAQIECBAgQIAAAQIECBAgQIAAAQIECBAgQIAAAQIECBAgQIAAAQIECBAgQIAAAQLvEXhVgNu+ToT7nh3PfKoAd+btuTsBAgQIECBAgAABAgQIECBAgAABAgQIECBAgAABAgQIECBAgAABAgQIECBAgAABAgQIECBAgAABAgQIEJhU4JUBbiMS4U76UN50bQHum+AdS4AAAQIECBAgQIAAAQIECBAgQIAAAQIECBAgQIAAAQIECBAgQIAAAQIECBAgQIAAAQIECBAgQIAAAQIEdhZ4dYDbrEW4O7+4a98uwL3m5dcECBAgQIAAAQIECBAgQIAAAQIECBAgQIAAAQIECBAgQIAAAQIECBAgQIAAAQIECBAgQIAAAQIECBAgQIBAQOAdAW67tgg3sLwNRghwN1iyTyRAgAABAgQIECBAgAABAgQIECBAgAABAgQIECBAgAABAgQIECBAgAABAgQIECBAgAABAgQIECBAgAABAqMJvCvAbQ4i3NFew3j3EeCOtxM3IkCAAAECBAgQIECAAAECBAgQIECAAAECBAgQIECAAAECBAgQIECAAAECBAgQIECAAAECBAgQIECAAAECywu8M8BtuCLc5Z/YUx8owH2Kzx8TIECAAAECBAgQIECAAAECBAgQIECAAAECBAgQIECAAAECBAgQIECAAAECBAgQIECAAAECBAgQIECAAAECjwi8O8BtdxbhPrK5Pf5GgLvHnn0lAQIECBAgQIAAAQIECBAgQIAAAQIECBAgQIAAAQIECBAgQIAAAQIECBAgQIAAAQIECBAgQIAAAQIECBAYSmCEALeBiHCHehbDXEaAO8wqXIQAAQIECBAgQIAAAQIECBAgQIAAAQIECBAgQIAAAQIECBAgQIAAAQIECBAgQIAAAQIECBAgQIAAAQIECOwjMEqA28RFuPu8u7NfKsA9K+V3BAgQIECAAAECBAgQIECAAAECBAgQIECAAAECBAgQIECAAAECBAgQIECAAAECBAgQIECAAAECBAgQIECAQExgpAC3fZQIN7baJQYJcJdYo48gQIAAAQIECBAgQIAAAQIECBAgQIAAAQIECBAgQIAAAQIECBAgQIAAAQIECBAgQIAAAQIECBAgQIAAAQJzCYwW4DY9Ee5cb6jytgLcSl2zCRAgQIAAAQIECBAgQIAAAQIECBAgQIAAAQIECBAgQIAAAQIECBAgQIAAAQIECBAgQIAAAQIECBAgQIAAgQ8FRgxw20VFuB5sExDgegcECBAgQIAAAQIECBAgQIAAAQIECBAgQIAAAQIECBAgQIAAAQIECBAgQIAAAQIECBAgQIAAAQIECBAgQIDAywVGDXAbhAj35c9huAMFuMOtxIUIECBAgAABAgQIECBAgAABAgQIECBAgAABAgQIECBAgAABAgQIECBAgAABAgQIECBAgAABAgQIECBAgMD6AiMHuE1fhLv+G/zsCwW4e+/f1xMgQIAAAQIECBAgQIAAAQIECBAgQIAAAQIECBAgQIAAAQIECBAgQIAAAQIECBAgQIAAAQIECBAgQIAAgbcIjB7gNhQR7luexhCHCnCHWINLECBAgAABAgQIECBAgAABAgQIECBAgAABAgQIECBAgAABAgQIECBAgAABAgQIECBAgAABAgQIECBAgACBvQRmCHDbRkS4e73Lf75WgLvn3n01AQIECBAgQIAAAQIECBAgQIAAAQIECBAgQIAAAQIECBAgQIAAAQIECBAgQIAAAQIECBAgQIAAAQIECBB4q8AsAW5DEuG+9am85XAB7lvYHUqAAAECBAgQIECAAAECBAgQIECAAAECBAgQIECAAAECBAgQIECAAAECBAgQIECAAAECBAgQIECAAAECBPYWmCnAbZv6JML95Xa7/b73Ntf7egHuejv1RQQIECBAgAABAgQIECBAgAABAgQIECBAgAABAgQIECBAgAABAgQIECBAgAABAgQIECBAgAABAgQIECBAYHiB2QLcBirCHf5ZxS4owI1RGkSAAAECBAgQIECAAAECBAgQIECAAAECBAgQIECAAAECBAgQIECAAAECBAgQIECAAAECBAgQIECAAAECBAicFZgxwG3fJsI9u+G5fyfAnXt/bk+AAAECBAgQIECAAAECBAgQIECAAAECBAgQIECAAAECBAgQIECAAAECBAgQIECAAAECBAgQIECAAAECBKYUmDXAbdgi3Cmf3KVLC3AvcfkxAQIECBAgQIAAAQIECBAgQIAAAQIECBAgQIAAAQIECBAgQIAAAQIECBAgQIAAAQIECBAgQIAAAQIECBAgkBCYOcBt3y/CTbyCcWcIcMfdjZsRIECAAAECBAgQIECAAAECBAgQIECAAAECBAgQIECAAAECBAgQIECAAAECBAgQIECAAAECBAgQIECAAIFlBWYPcNtiRLjLPs+bAHfd3foyAgQIECBAgAABAgQIECBAgAABAgQIECBAgAABAgQIECBAgAABAgQIECBAgAABAgQIECBAgAABAgQIECAwrMAKAW7DFeEO+8SeupgA9yk+f0yAAAECBAgQIECAAAECBAgQIECAAAECBAgQIECAAAECBAgQIECAAAECBAgQIECAAAECBAgQIECAAAECBAg8IrBKgNu+XYT7yAsY+28EuGPvx+0IECBAgAABAgQIECBAgAABAgQIECBAgAABAgQIECBAgAABAgQIECBAgAABAgQIECBAgAABAgQIECBAgMCSAisFuG1BIty1nqkAd619+hoCBAgQIECAAAECBAgQIECAAAECBAgQIECAAAECBAgQIECAAAECBAgQIECAAAECBAgQIECAAAECBAgQIDCFwGoBbkMX4U7x9E5dUoB7ismPCBAgQIAAAQIECBAgQIAAAQIECBAgQIAAAQIECBAgQIAAAQIECBAgQIAAAQIECBAgQIAAAQIECBAgQIAAgaTAigFu8xHhJl/J+2YJcN9n72QCBAgQIECAAAECBAgQIECAAAECBAgQIECAAAECBAgQIECAAAECBAgQIECAAAECBAgQIECAAAECBAgQILCtwKoBbluoCHf+Zy3AnX+HvoAAAQIECBAgQIAAAQIECBAgQIAAAQIECBAgQIAAAQIECBAgQIAAAQIECBAgQIAAAQIECBAgQIAAAQIECEwnsHKA25Yhwp3uSf5wYQHu3PtzewIECBAgQIAAAQIECBAgQIAAAQIECBAgQIAAAQIECBAgQIAAAQIECBAgQIAAAQIECBAgQIAAAQIECBAgMKXA6gFuW4oId8qn+delBbjz7s7NCRAgQIAAAQIECBAgQIAAAQIECBAgQIAAAQIECBAgQIAAAQIECBAgQIAAAQIECBAgQIAAAQIECBAgQIDAtAI7BLhtOSLcOZ+oAHfOvbk1AQIECBAgQIAAAQIECBAgQIAAAQIECBAgQIAAAQIECBAgQIAAAQIECBAgQIAAAQIECBAgQIAAAQIECBCYWmCXALctSYQ731MV4M63MzcmQIAAAQIECBAgQIAAAQIECBAgQIAAAQIECBAgQIAAAQIECBAgQIAAAQIECBAgQIAAAQIECBAgQIAAAQLTC+wU4LZliXDnerIC3Ln25bYECBAgQIAAAQIECBAgQIAAAQIECBAgQIAAAQIECBAgQIAAAQIECBAgQIAAAQIECBAgQIAAAQIECBAgQGAJgd0C3LY0Ee48T1eAO8+u3JQAAQIECBAgQIAAAQIECBAgQIAAAQIECBAgQIAAAQIECBAgQIAAAQIECBAgQIAAAQIECBAgQIAAAQIECCwjsGOA25Ynwp3jCQtw59iTWxIgQIAAAQIECBAgQIAAAQIECBAgQIAAAQIECBAgQIAAAQIECBAgQIAAAQIECBAgQIAAAQIECBAgQIAAgaUEdg1w2xJFuOM/ZQHu+DtyQwIECBAgQIBN4Q83AAAgAElEQVQAAQIECBAgQIAAAQIECBAgQIAAAQIECBAgQIAAAQIECBAgQIAAAQIECBAgQIAAAQIECBAgsJzAzgFuW6YId+wnLcAdez9uR4AAAQIECBAgQIAAAQIECBAgQIAAAQIECBAgQIAAAQIECBAgQIAAAQIECBAgQIAAAQIECBAgQIAAAQIElhTYPcBtSxXhjvu0Bbjj7sbNCBAgQIAAAQIECBAgQIAAAQIECBAgQIAAAQIECBAgQIAAAQIECBAgQIAAAQIECBAgQIAAAQIECBAgQIDAsgIC3L9XK8Id84kLcMfci1sRIECAAAECBAgQIECAAAECBAgQIECAAAECBAgQIECAAAECBAgQIECAAAECBAgQIECAAAECBAgQIECAAIGlBQS439crwh3vqQtwx9uJGxEgQIAAAQIECBAgQIAAAQIECBAgQIAAAQIECBAgQIAAAQIECBAgQIAAAQIECBAgQIAAAQIECBAgQIAAgeUFBLg/rliEO9aTF+COtQ+3IUCAAAECBAgQIECAAAECBAgQIECAAAECBAgQIECAAAECBAgQIECAAAECBAgQIECAAAECBAgQIECAAAECWwgIcP+9ZhHuOE9fgDvOLtyEAAECBAgQIECAAAECBAgQIECAAAECBAgQIECAAAECBAgQIECAAAECBAgQIECAAAECBAgQIECAAAECBAhsIyDA/XjVItwx/hUQ4I6xB7cgQIAAAQIECBAgQIAAAQIECBAgQIAAAQIECBAgQIAAAQIECBAgQIAAAQIECBAgQIAAAQIECBAgQIAAAQJbCQhw++sW4b7/XwUB7vt34AYECBAgQIAAAQIECBAgQIAAAQIECBAgQIAAAQIECBAgQIAAAQIECBAgQIAAAQIECBAgQIAAAQIECBAgQGA7AQHu5ysX4b73XwkB7nv9nU6AAAECBAgQIECAAAECBAgQIECAAAECBAgQIECAAAECBAgQIECAAAECBAgQIECAAAECBAgQIECAAAECBLYUEODeX7sI975R1S8EuFWy5hIgQIAAAQIECBAgQIAAAQIECBAgQIAAAQIECBAgQIAAAQIECBAgQIAAAQIECBAgQIAAAQIECBAgQIAAAQJdAQHuucchwj3nlP6VADctah4BAgQIECBAgAABAgQIECBAgAABAgQIECBAgAABAgQIECBAgAABAgQIECBAgAABAgQIECBAgAABAgQIECBwV0CAe5fo2w9EuOetUr8U4KYkzSFAgAABAgQIECBAgAABAgQIECBAgAABAgQIECBAgAABAgQIECBAgAABAgQIECBAgAABAgQIECBAgAABAgROCwhwT1P99UMR7jWvZ38twH1W0N8TIECAAAECBAgQIECAAAECBAgQIECAAAECBAgQIECAAAECBAgQIECAAAECBAgQIECAAAECBAgQIECAAAEClwUEuJfJRLjXyR7+CwHuw3T+kAABAgQIECBAgAABAgQIECBAgAABAgQIECBAgAABAgQIECBAgAABAgQIECBAgAABAgQIECBAgAABAgQIEHhUQID7mJz/Eu5jblf/SoB7VczvCRAgQIAAAQIECBAgQIAAAQIECBAgQIAAAQIECBAgQIAAAQIECBAgQIAAAQIECBAgQIAAAQIECBAgQIAAgacFBLiPE4pwH7c7+5cC3LNSfkeAAAECBAgQIECAAAECBAgQIECAAAECBAgQIECAAAECBAgQIECAAAECBAgQIECAAAECBAgQIECAAAECBAjEBAS4z1GKcJ/zu/fXAtx7Qv5/AgQIECBAgAABAgQIECBAgAABAgQIECBAgAABAgQIECBAgAABAgQIECBAgAABAgQIECBAgAABAgQIECBAIC4gwH2eVIT7vGFvggC3ztZkAgQIECBAgAABAgQIECBAgAABAgQIECBAgAABAgQIECBAgAABAgQIECBAgAABAgQIECBAgAABAgQIECBAoCMgwM08DRFuxvHnKQLcGldTCRAgQIAAAQIECBAgQIAAAQIECBAgQIAAAQIECBAgQIAAAQIECBAgQIAAAQIECBAgQIAAAQIECBAgQIAAgU8EBLi55yHCzVn+M0mAmzc1kQABAgQIECBAgAABAgQIECBAgAABAgQIECBAgAABAgQIECBAgAABAgQIECBAgAABAgQIECBAgAABAgQIELgjIMDNPhERbtZTgJv1NI0AAQIECBAgQIAAAQIECBAgQIAAAQIECBAgQIAAAQIECBAgQIAAAQIECBAgQIAAAQIECBAgQIAAAQIECBA4ISDAPYF08Sci3Itgn/xcgJuzNIkAAQIECBAgQIAAAQIECBAgQIAAAQIECBAgQIAAAQIECBAgQIAAAQIECBAgQIAAAQIECBAgQIAAAQIECBA4KSDAPQl18Wci3ItgnZ8LcDOOphAgQIAAAQIECBAgQIAAAQIECBAgQIAAAQIECBAgQIAAAQIECBAgQIAAAQIECBAgQIAAAQIECBAgQIAAAQIXBAS4F7Au/lSEexHsg58LcJ83NIEAAQIECBAgQIAAAQIECBAgQIAAAQIECBAgQIAAAQIECBAgQIAAAQIECBAgQIAAAQIECBAgQIAAAQIECBC4KCDAvQh28eci3ItgP/1cgPucn78mQIAAAQIECBAgQIAAAQIECBAgQIAAAQIECBAgQIAAAQIECBAgQIAAAQIECBAgQIAAAQIECBAgQIAAAQIEHhAQ4D6AdvFPRLgXwQ4/F+A+bucvCRAgQIAAAQIECBAgQIAAAQIECBAgQIAAAQIECBAgQIAAAQIECBAgQIAAAQIECBAgQIAAAQIECBAgQIAAgQcFBLgPwl38MxHuRbD//1yA+5ibvyJAgAABAgQIECBAgAABAgQIECBAgAABAgQIECBAgAABAgQIECBAgAABAgQIECBAgAABAgQIECBAgAABAgSeEBDgPoF38U9FuBfBbrebAPe6mb8gQIAAAQIECBAgQIAAAQIECBAgQIAAAQIECBAgQIAAAQIECBAgQIAAAQIECBAgQIAAAQIECBAgQIAAAQIEnhQQ4D4JePHPRbjXwAS417z8mgABAgQIECBAgAABAgQIECBAgAABAgQIECBAgAABAgQIECBAgAABAgQIECBAgAABAgQIECBAgAABAgQIEAgICHADiBdHiHDPgwlwz1v5JQECBAgQIECAAAECBAgQIECAAAECBAgQIECAAAECBAgQIECAAAECBAgQIECAAAECBAgQIECAAAECBAgQIBASEOCGIC+OEeGeAxPgnnPyKwIECBAgQIAAAQIECBAgQIAAAQIECBAgQIAAAQIECBAgQIAAAQIECBAgQIAAAQIECBAgQIAAAQIECBAgQCAoIMANYl4cJcK9DybAvW/kFwQIECBAgAABAgQIECBAgAABAgQIECBAgAABAgQIECBAgAABAgQIECBAgAABAgQIECBAgAABAgQIECBAgEBYQIAbBr04ToT7OZgA9+KD8nMCBAgQIECAAAECBAgQIECAAAECBAgQIECAAAECBAgQIECAAAECBAgQIECAAAECBAgQIECAAAECBAgQIEDgeQEB7vOGz04Q4fYFBbjPvi5/T4AAAQIECBAgQIAAAQIECBAgQIAAAQIECBAgQIAAAQIECBAgQIAAAQIECBAgQIAAAQIECBAgQIAAAQIECFwWEOBeJiv5AxHux6wC3JLnZigBAgQIECBAgAABAgQIECBAgAABAgQIECBAgAABAgQIECBAgAABAgQIECBAgAABAgQIECBAgAABAgQIECDwmYAAd5z3IcL99y4EuOO8TzchQIAAAQIECBAgQIAAAQIECBAgQIAAAQIECBAgQIAAAQIECBAgQIAAAQIECBAgQIAAAQIECBAgQIAAAQLbCAhwx1q1CPfHfQhwx3qfbkOAAAECBAgQIECAAAECBAgQIECAAAECBAgQIECAAAECBAgQIECAAAECBAgQIECAAAECBAgQIECAAAECBLYQEOCOt2YR7vedCHDHe59uRIAAAQIECBAgQIAAAQIECBAgQIAAAQIECBAgQIAAAQIECBAgQIAAAQIECBAgQIAAAQIECBAgQIAAAQIElhcQ4I65YhHu33sR4I75Pt2KAAECBAgQIECAAAECBAgQIECAAAECBAgQIECAAAECBAgQIECAAAECBAgQIECAAAECBAgQIECAAAECBAgsLSDAHXe9IlwB7riv080IECBAgAABAgQIECBAgAABAgQIECBAgAABAgQIECBAgAABAgQIECBAgAABAgQIECBAgAABAgQIECBAgMDCAgLcsZe7e4Trv4A79vt0OwIECBAgQIAAAQIECBAgQIAAAQIECBAgQIAAAQIECBAgQIAAAQIECBAgQIAAAQIECBAgQIAAAQIECBAgsKSAAHf8te4c4Qpwx3+fbkiAAAECBAgQIECAAAECBAgQIECAAAECBAgQIECAAAECBAgQIECAAAECBAgQIECAAAECBAgQIECAAAECBJYTEODOsdJdI1wB7hzv0y0JECBAgAABAgQIECBAgAABAgQIECBAgAABAgQIECBAgAABAgQIECBAgAABAgQIECBAgAABAgQIECBAgMBSAgLceda5Y4QrwJ3nfbopAQIECBAgQIAAAQIECBAgQIAAAQIECBAgQIAAAQIECBAgQIAAAQIECBAgQIAAAQIECBAgQIAAAQIECBBYRkCAO9cqd4twBbhzvU+3JUCAAAECBAgQIECAAAECBAgQIECAAAECBAgQIECAAAECBAgQIECAAAECBAgQIECAAAECBAgQIECAAAECSwgIcOdb404RrgB3vvfpxgQIECBAgAABAgQIECBAgAABAgQIECBAgAABAgQIECBAgAABAgQIECBAgAABAgQIECBAgAABAgQIECBAYHoBAe6cK9wlwhXgzvk+3ZoAAQIECBAgQIAAAQIECBAgQIAAAQIECBAgQIAAAQIECBAgQIAAAQIECBAgQIAAAQIECBAgQIAAAQIECEwtIMCdd307RLgC3Hnfp5sTIECAAAECBAgQIECAAAECBAgQIECAAAECBAgQIECAAAECBAgQIECAAAECBAgQIECAAAECBAgQIECAAIFpBQS4067ur4uvHuEKcOd+n25PgAABAgQIECBAgAABAgQIECBAgAABAgQIECBAgAABAgQIECBAgAABAgQIECBAgAABAgQIECBAgAABAgSmFBDgTrm2Hy69coQrwJ3/ffoCAgQIECBAgAABAgQIECBAgAABAgQIECBAgAABAgQIECBAgAABAgQIECBAgAABAgQIECBAgAABAgQIECAwnYAAd7qVfXjhVSNcAe4a79NXECBAgAABAgQIECBAgAABAgQIECBAgAABAgQIECBAgAABAgQIECBAgAABAgQIECBAgAABAgQIECBAgACBqQQEuFOt69PLrhjhCnDXeZ++hAABAgQIECBAgAABAgQIECBAgAABAgQIECBAgAABAgQIECBAgAABAgQIECBAgAABAgQIECBAgAABAgQITCMgwJ1mVacuulqEK8A9tXY/IkCAAAECBAgQIECAAAECBAgQIECAAAECBAgQIECAAAECBAgQIECAAAECBAgQIECAAAECBAgQIECAAAECBJICPwe4ydlmDSfwy+12+324W31yIQHuTNtyVwIECBAgQIAAAQIECBAgQIAAAQIECBAgQIAAAQIECBAgQIAAAQIECBAgQIAAAQIECBAgQIAAAQIECBAgsIiAAHeRRZ7/jBma1m9fM8Nlvx7tv3794R/Pr8UvCRAgQIAAAQIECBAgQIAAAQIECBAgQIAAAQIECBAgQIAAAQIECBAgQIAAAQIECBAgQIAAAQIECBAgQIAAgWEEBLjDrOJVF5mhaf1mMcNlBbiverrOIUCAAAECBAgQIECAAAECBAgQIECAAAECBAgQIECAAAECBAgQIECAAAECBAgQIECAAAECBAgQIECAAAECLxIQ4L4IepxjZmhav2nNcFkB7jiP200IECBAgAABAgQIECBAgAABAgQIECBAgAABAgQIECBAgAABAgQIECBAgAABAgQIECBAgAABAgQIECBAgAABAncFPgisZ2hav33XDJcV4N59hn5AgAABAgQIECBAgAABAgQIECBAgAABAgQIECBAgAABAgQIECBAgAABAgQIECBAgAABAgQIECBAgAABAgQIEBhHQIBbvws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HrpT/MAACAASURBV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T+x74d0wAAwDAM4896CPplnwm0kv8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4f0ftAAAIABJREFU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GHOiWyAAAgAElEQVQ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6Ni3YxoAABiGYfxZD8G+9DOBVvIf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lpbx9UAACAASURBVA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3xGibAAAIABJREFU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CzVRTbAAAgAElEQVQ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HPt2TAMAAMMwjD/rIdiXfibQSv5D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m3w4e4AACAASURBVA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NiBhRgAAIABJREFU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Dj27ZgGAACGYRh/1kOwL/1MoJX8hw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f6H3fQAAAgAElEQVQ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sHO6yIAACAASURBVA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Bqk+egAAIABJREFUECBAgAABAgQIZAIC3IzyHRLg7o09ECBAgAABAgQIECBAgAABAgQIECBAgAABAgQIECBAgAABAgQIECBAgAABAgQIECBw7NsxDQAADMMw/qyHYF/6mUAr+Q8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AOQ8JKAAAgAElEQVR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LJVlmIAACAASURBV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jHvh3TAADAMAzjz3oI9qWfCbSS/2S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wnnjEwAAIABJREFU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CzbXUAAAAgAElEQVR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CBY9+OaQAAYBiG8Wc9BPvSzwRayX8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I0xEJsAACAASURBV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7RzAlgAAIABJREFU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Kg0VEAAAgAElEQV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se+HdMAAMAwDOPPegj2pZ8JtJL/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C1s5FYAACAASURBV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9ZnjVgAAIABJREFU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SOfTumAQCAYRjGn/UQ7Es/E2gl/yF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RaPru2AAAgAElEQV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DW1m1cAACAASURBV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HPt2TAMAAMMwjD/rIdiXfibQSv6T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rsWJXwAAIABJREFU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TzJA5+AAAgAElEQV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O5oBGYAACAASURBV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w7NsxDQAADMMw/qyHYF/6mUAr+Q8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DNaMiQAAIABJREFU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BnOW0MAAAgAElEQVQ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4Ni3YxoAABiGYfxZD8G+9DOBVvIf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MNPibYAACAASURBV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/yhGxwAAIABJREFU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CHTnsTAAAgAElEQVQ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MCxb8c0AAAwDMP4sx6CfelnAq3kPw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iOHh6kAACAASURBVA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3zAjQAAIABJREFU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CBY9+OaQAAYBiG8Wc9BPvSzwRayX8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GvplpAAAgAElEQVQ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hfPbkUAACAASURBVA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SOfTumAQCAYRjGn/UQ7Es/E2gl/yF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K4jgGgAAIABJREFU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IhZFBmAAAgAElEQVT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rolcFsAACAASURBVJ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XPt2bBs4EARBEJ9/0u8JJ2O9HoNQJTBLFM9t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rzClUwAAGi5JREFU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v0KcPfnXCBAgAABAgQIECBAgAABAgQIECBAgAABAgQIECBAgAABAgQIECBAgAABAgQIECBAgAABAgQIECBAgAABAgQIEIgF/sV707kvfKwAd/oEjBMgQIAAAQIECBAgQIAAAQIECBAgQIAAAQIECBAgQIAAAQIECBAgQIAAAQIECBAgQIAAAQIECBAgQIAAAQIE5gJfaFp/EL7wsQLc+Zt1gAABAgQIECBAgAABAgQIECBAgAABAgQIECBAgAABAgQIECBAgAABAgQIECBAgAABAgQIECBAgAABAgQIECAwFfhC0/oD8IWPFeBO36txAgQIECBAgAABAgQIECBAgAABAgQIECBAgAABAgQIECBAgAABAgQIECBAgAABAgQIECBAgAABAgQIECBAgMBc4AtN6w/Cpz52/uscIECAAAECBAgQIECAAAECBAgQIECAAAECBAgQIECAAAECBAgQIECAAAECBAgQIECAAAECBAgQIECAAAECBAgQ+PMCAtw//wQAECBAgAABAgQIECBAgAABAgQIECBAgAABAgQIECBAgAABAgQIECBAgAABAgQIECBAgAABAgQIECBAgAABAgQIvAICXO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/wFG0alPGM/mbwAAAABJRU5ErkJggg=="/>
          <p:cNvSpPr>
            <a:spLocks noChangeAspect="1" noChangeArrowheads="1"/>
          </p:cNvSpPr>
          <p:nvPr/>
        </p:nvSpPr>
        <p:spPr>
          <a:xfrm>
            <a:off x="168275" y="-5029200"/>
            <a:ext cx="9067800" cy="10487025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AutoShape 4" descr="data:image/png;base64,iVBORw0KGgoAAAANSUhEUgAADuAAABE0CAYAAAAAXYikAAAAAXNSR0IArs4c6QAAAiJ0RVh0bXhmaWxlACUzQ214R3JhcGhNb2RlbCUzRSUzQ3Jvb3QlM0UlM0NteENlbGwlMjBpZCUzRCUyMjAlMjIlMkYlM0UlM0NteENlbGwlMjBpZCUzRCUyMjElMjIlMjBwYXJlbnQlM0QlMjIwJTIyJTJGJTNFJTNDbXhDZWxsJTIwaWQlM0QlMjIyJTIyJTIwdmFsdWUlM0QlMjIlMjIlMjBzdHlsZSUzRCUyMnNoYXBlJTNEbm90ZSUzQndoaXRlU3BhY2UlM0R3cmFwJTNCaHRtbCUzRDElM0JiYWNrZ3JvdW5kT3V0bGluZSUzRDElM0JkYXJrT3BhY2l0eSUzRDAuMDUlM0JsYWJlbEJhY2tncm91bmRDb2xvciUzRG5vbmUlM0JsYWJlbEJvcmRlckNvbG9yJTNEbm9uZSUzQmZpbGxDb2xvciUzRGRlZmF1bHQlM0IlMjIlMjB2ZXJ0ZXglM0QlMjIxJTIyJTIwcGFyZW50JTNEJTIyMSUyMiUzRSUzQ214R2VvbWV0cnklMjB4JTNEJTIyLTgwMCUyMiUyMHklM0QlMjI0MCUyMiUyMHdpZHRoJTNEJTIyOTMwJTIyJTIwaGVpZ2h0JTNEJTIyMTA4MCUyMiUyMGFzJTNEJTIyZ2VvbWV0cnklMjIlMkYlM0UlM0MlMkZteENlbGwlM0UlM0MlMkZyb290JTNFJTNDJTJGbXhHcmFwaE1vZGVsJTNFXw4UtQAAIABJREFUeF7s3U2WI0UShVHVUukhC2LaDFghG6g+Dk1VVJGeipCeSf5ze8ZppbnHNWf4Hb7c/I8AAQIECBAgQIAAAQIECBAgQIAAAQIECBAgQIAAAQIECBAgQIAAAQIECBAgQIAAAQIECBAgQIAAAQIECBAgQIAAgW8CX1gQIECAAAECBAgQIECAAAECBAgQIECAAAECBAgQIECAAAECBAgQIECAAAECBAgQIECAAAECBAgQIECAAAECBAgQIPBdQIDrN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EOB6DgQIECBAgAABAgQIECBAgAABAgQIECBAgAABAgQIECBAgAABAgQIECBAgAABAgQIECBAgAABAgQIECBAgAABAgQOAgJcz4EAAQIECBAgQIAAAQIECBAgQIAAAQIECBAgQIAAAQIECBAgQIAAAQIECBAgQIAAAQIECBAgQIAAAQIECBAgQIDAQUCA6zkQIECAAAECBAgQIECAAAECBAgQIECAAAECBAgQIECAAAECBAgQIECAAAECBAgQIECAAAECBAgQIECAAAECBAgQOAgIcD0HAgQIECBAgAABAgQIECBAgAABAgQIECBAgAABAgQIECBAgAABAgQIECBAgAABAgQIECBAgAABAgQIECBAgAABAgcBAa7nQIAAAQIECBAgQIAAAQIECBAgQIAAAQIECBAgQIAAAQIECBAgQIAAAQIECBAgQIAAAQIECBAgQIAAAQIECBAgQOAgIMD1HAgQIECAAAECBAgQIECAAAECBAgQIECAAAECBAgQIECAAAECBAgQIECAAAECBAgQIECAAAECBAgQIECAAAECBAgcBAS4ngMBAgQIECBAgAABAgQIECBAgAABAgQIECBAgAABAgQIECBAgAABAgQIECBAgAABAgQIECBAgAABAgQIECBAgACBg4AA13MgQIAAAQIECBAgQIAAAQIECBAgQIAAAQIECBAgQIAAAQIECBAgQIAAAQIECBAgQIAAAQIECBAgQIAAAQIECBAgcBAQ4HoOBAgQIECAAAECBAgQIECAAAECBAgQIECAAAECBAgQIECAAAECBAgQIECAAAECBAgQIECAAAECBAgQIECAAAECBA4CAlzPgQABAgQIECBAgAABAgQIECBAgAABAgQIECBAgAABAgQIECBAgAABAgQIECBAgAABAgQIECBAgAABAgQIECBAgMBBQIDrO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mCHA/WpjBAgQIECAAAECBAgQIECAAAECBAgQIECAAAECBAgQIECAAAECBAgQIECAAAECBAgQIECAAAECBAgQIECAwNIC/7ndbv9d+gt93FQCAtyp1uWyBAgQIECAAAECBAgQIECAAAECBAgQIECAAAECBAgQIECAAAECBAgQIECAAAECBAgQIECAAAECBAgQIEBgWQER7rKrne/DBLjz7cyNCRAgQIAAAQIECBAgQIAAAQIECBAgQIAAAQIECBAgQIAAAQIECBAgQIAAAQIECBAgQIAAAQIECBAgQIDAqgIi3FU3O9l3CXAnW5jrEiBAgAABAgQIECBAgAABAgQIECBAgAABAgQIECBAgAABAgQIECBAgAABAgQIECBAgAABAgQIECBAgACBxQVEuIsveIbPmy7A/fr16wyu7kiAAAECBAgQIECAAAECBAgQIECAAAECBAgQIECAAAECBAgQIECAAAECBAgQIECAAAECBAgQIECAAAECBAh8IvDly6eJowjX63mrgAD3rfwOJ0CAAAECBAgQIECAAAECBAgQIECAAAECBAgQIECAAAECBAgQIECAAAECBAgQIECAAAECBAgQIECAAAECewrcCXAbigh3z6cxxFcLcIdYg0sQIECAAAECBAgQIECAAAECBAgQIECAAAECBAgQIECAAAECBAgQIECAAAECBAgQIECAAAECBAgQIECAAIG9BE4EuA1EhLvXsxjmawW4w6zCRQgQIECAAAECBAgQIECAAAECBAgQIECAAAECBAgQIECAAAECBAgQIECAAAECBAgQIECAAAECBAgQIECAwD4CPwe4v/322+3XX3/9CECEu8+zGOZLBbjDrMJFCBAgQIAAAQIECBAgQIAAAQIECBAgQIAAAQIECBAgQIAAAQIECBAgQIAAAQIECBAgQIAAAQIECBAgQIDAPgI/B7h//vnn7Y8//hDh7vMEhv5SAe7Q63E5AgQIECBAgAABAgQIECBAgAABAgQIECBAgAABAgQIECBAgAABAgQIECBAgAABAgQIECBAgAABAgQIECCwpsBHAW77UhHumvue7asEuLNtzH0JECBAgAABAgQIECBAgAABAgQIECBAgAABAgQIECBAgAABAgQIECBAgAABAgQIECBAgAABAgQIECBAgMACAr0At32aCHeBBU/+CQLcyRfo+gQIECBAgAABAgQIECBAgAABAgQIECBAgAABAgQIECBAgAABAgQIECBAgAABAgQIECBAgAABAgQIECBAYEaBzwLc9j0i3Bm3us6dBbjr7NKXECBAgAABAgQIECBAgAABAgQIECBAgAABAgQIECBAgAABAgQIECBAgAABAgQIECBAgAABAgQIECBAgACBaQTuBbjtQ0S406xzuYsKcJdbqQ8iQIAAAQIECBAgQIAAAQIECBAgQIAAAQIECBAgQIAAAQIECBAgQIAAAQIECBAgQIAAAQIECBAgQIAAAQLjC5wJcNtXiHDH3+WKNxTgrrhV30SAAAECBAgQIECAAAECBAgQIECAAAECBAgQIECAAAECBAgQIECAAAECBAgQIECAAAECBAgQIECAAAECBAYXOBvgts8Q4Q6+zAWvJ8BdcKk+iQABAgQIECBAgAABAgQIECBAgAABAgQIECBAgAABAgQIECBAgAABAgQIECBAgAABAgQIECBAgAABAgQIjC5wJcBt3yLCHX2ja91PgLvWPn0NAQIECBAgQIAAAQIECBAgQIAAAQIECBAgQIAAAQIECBAgQIAAAQIECBAgQIAAAQIECBAgQIAAAQIECBCYQuBqgNs+SoQ7xWqXuKQAd4k1+ggCBAgQIECAAAECBAgQIECAAAECBAgQIECAAAECBAgQIECAAAECBAgQIECAAAECBAgQIECAAAECBAgQIDCXwCMBbvtCEe5ce571tgLcWTfn3gQIECBAgAABAgQIECBAgAABAgQIECBAgAABAgQIECBAgAABAgQIECBAgAABAgQIECBAgAABAgQIECBAYGKBRwPc9ski3IkXP8nVBbiTLMo1CRAgQIAAAQIECBAgQIAAAQIECBAgQIAAAQIECBAgQIAAAQIECBAgQIAAAQIECBAgQIAAAQIECBAgQIDASgLPBLjNQYS70msY71sEuOPtxI0IECBAgAABAgQIECBAgAABAgQIECBAgAABAgQIECBAgAABAgQIECBAgAABAgQIECBAgAABAgQIECBAgMDyAs8GuA1IhLv8M3nbBwpw30bvYAIECBAgQIAAAQIECBAgQIAAAQIECBAgQIAAAQIECBAgQIAAAQIECBAgQIAAAQIECBAgQIAAAQIECBAgsK9AIsBteiLcfd9Q5ZcLcCt1zSZAgAABAgQIECBAgAABAgQIECBAgAABAgQIECBAgAABAgQIECBAgAABAgQIECBAgAABAgQIECBAgAABAgQ+FEgFuG24CNcjSwsIcNOi5hEgQIAAAQIECBAgQIAAAQIECBAgQIAAAQIECBAgQIAAAQIECBAgQIAAAQIECBAgQIAAAQIECBAgQIAAAQJ3BZIBbjtMhHuX3A8uCAhwL2D5KQECBAgQIECAAAECBAgQIECAAAECBAgQIECAAAECBAgQIECAAAECBAgQIECAAAECBAgQIECAAAECBAgQIJARSAe47VYi3MxuTLndBLheAQECBAgQIECAAAECBAgQIECAAAECBAgQIECAAAECBAgQIECAAAECBAgQIECAAAECBAgQIECAAAECBAgQIPBygYoAt32ECPflq1zyQAHukmv1UQQIECBAgAABAgQIECBAgAABAgQIECBAgAABAgQIECBAgAABAgQIECBAgAABAgQIECBAgAABAgQIECBAYGyBqgC3fbUId+zdz3A7Ae4MW3JHAgQIECBAgAABAgQIECBAgAABAgQIECBAgAABAgQIECBAgAABAgQIECBAgAABAgQIECBAgAABAgQIECCwmEBlgNuoRLiLPZgXf44A98XgjiNAgAABAgQIECBAgAABAgQIECBAgAABAgQIECBAgAABAgQIECBAgAABAgQIECBAgAABAgQIECBAgAABAgRut+oAtxmLcL20RwUEuI/K+TsCBAgQIECAAAECBAgQIECAAAECBAgQIECAAAECBAgQIECAAAECBAgQIECAAAECBAgQIECAAAECBAgQIEDgYYFXBLjtciLch1e09R8KcLdev48nQIAAAQIECBAgQIAAAQIECBAgQIAAAQIECBAgQIAAAQIECBAgQIAAAQIECBAgQIAAAQIECBAgQIAAAQLvEXhVgNu+ToT7nh3PfKoAd+btuTsBAgQIECBAgAABAgQIECBAgAABAgQIECBAgAABAgQIECBAgAABAgQIECBAgAABAgQIECBAgAABAgQIEJhU4JUBbiMS4U76UN50bQHum+AdS4AAAQIECBAgQIAAAQIECBAgQIAAAQIECBAgQIAAAQIECBAgQIAAAQIECBAgQIAAAQIECBAgQIAAAQIEdhZ4dYDbrEW4O7+4a98uwL3m5dcECBAgQIAAAQIECBAgQIAAAQIECBAgQIAAAQIECBAgQIAAAQIECBAgQIAAAQIECBAgQIAAAQIECBAgQIBAQOAdAW67tgg3sLwNRghwN1iyTyRAgAABAgQIECBAgAABAgQIECBAgAABAgQIECBAgAABAgQIECBAgAABAgQIECBAgAABAgQIECBAgAABAqMJvCvAbQ4i3NFew3j3EeCOtxM3IkCAAAECBAgQIECAAAECBAgQIECAAAECBAgQIECAAAECBAgQIECAAAECBAgQIECAAAECBAgQIECAAAECywu8M8BtuCLc5Z/YUx8owH2Kzx8TIECAAAECBAgQIECAAAECBAgQIECAAAECBAgQIECAAAECBAgQIECAAAECBAgQIECAAAECBAgQIECAAAECjwi8O8BtdxbhPrK5Pf5GgLvHnn0lAQIECBAgQIAAAQIECBAgQIAAAQIECBAgQIAAAQIECBAgQIAAAQIECBAgQIAAAQIECBAgQIAAAQIECBAYSmCEALeBiHCHehbDXEaAO8wqXIQAAQIECBAgQIAAAQIECBAgQIAAAQIECBAgQIAAAQIECBAgQIAAAQIECBAgQIAAAQIECBAgQIAAAQIECOwjMEqA28RFuPu8u7NfKsA9K+V3BAgQIECAAAECBAgQIECAAAECBAgQIECAAAECBAgQIECAAAECBAgQIECAAAECBAgQIECAAAECBAgQIECAQExgpAC3fZQIN7baJQYJcJdYo48gQIAAAQIECBAgQIAAAQIECBAgQIAAAQIECBAgQIAAAQIECBAgQIAAAQIECBAgQIAAAQIECBAgQIAAAQJzCYwW4DY9Ee5cb6jytgLcSl2zCRAgQIAAAQIECBAgQIAAAQIECBAgQIAAAQIECBAgQIAAAQIECBAgQIAAAQIECBAgQIAAAQIECBAgQIAAgQ8FRgxw20VFuB5sExDgegcECBAgQIAAAQIECBAgQIAAAQIECBAgQIAAAQIECBAgQIAAAQIECBAgQIAAAQIECBAgQIAAAQIECBAgQIDAywVGDXAbhAj35c9huAMFuMOtxIUIECBAgAABAgQIECBAgAABAgQIECBAgAABAgQIECBAgAABAgQIECBAgAABAgQIECBAgAABAgQIECBAgMD6AiMHuE1fhLv+G/zsCwW4e+/f1xMgQIAAAQIECBAgQIAAAQIECBAgQIAAAQIECBAgQIAAAQIECBAgQIAAAQIECBAgQIAAAQIECBAgQIAAgbcIjB7gNhQR7luexhCHCnCHWINLECBAgAABAgQIECBAgAABAgQIECBAgAABAgQIECBAgAABAgQIECBAgAABAgQIECBAgAABAgQIECBAgACBvQRmCHDbRkS4e73Lf75WgLvn3n01AQIECBAgQIAAAQIECBAgQIAAAQIECBAgQIAAAQIECBAgQIAAAQIECBAgQIAAAQIECBAgQIAAAQIECBB4q8AsAW5DEuG+9am85XAB7lvYHUqAAAECBAgQIECAAAECBAgQIECAAAECBAgQIECAAAECBAgQIECAAAECBAgQIECAAAECBAgQIECAAAECBPYWmCnAbZv6JML95Xa7/b73Ntf7egHuejv1RQQIECBAgAABAgQIECBAgAABAgQIECBAgAABAgQIECBAgAABAgQIECBAgAABAgQIECBAgAABAgQIECBAYHiB2QLcBirCHf5ZxS4owI1RGkSAAAECBAgQIECAAAECBAgQIECAAAECBAgQIECAAAECBAgQIECAAAECBAgQIECAAAECBAgQIECAAAECBAicFZgxwG3fJsI9u+G5fyfAnXt/bk+AAAECBAgQIECAAAECBAgQIECAAAECBAgQIECAAAECBAgQIECAAAECBAgQIECAAAECBAgQIECAAAECBKYUmDXAbdgi3Cmf3KVLC3AvcfkxAQIECBAgQIAAAQIECBAgQIAAAQIECBAgQIAAAQIECBAgQIAAAQIECBAgQIAAAQIECBAgQIAAAQIECBAgkBCYOcBt3y/CTbyCcWcIcMfdjZsRIECAAAECBAgQIECAAAECBAgQIECAAAECBAgQIECAAAECBAgQIECAAAECBAgQIECAAAECBAgQIECAAIFlBWYPcNtiRLjLPs+bAHfd3foyAgQIECBAgAABAgQIECBAgAABAgQIECBAgAABAgQIECBAgAABAgQIECBAgAABAgQIECBAgAABAgQIECAwrMAKAW7DFeEO+8SeupgA9yk+f0yAAAECBAgQIECAAAECBAgQIECAAAECBAgQIECAAAECBAgQIECAAAECBAgQIECAAAECBAgQIECAAAECBAg8IrBKgNu+XYT7yAsY+28EuGPvx+0IECBAgAABAgQIECBAgAABAgQIECBAgAABAgQIECBAgAABAgQIECBAgAABAgQIECBAgAABAgQIECBAgMCSAisFuG1BIty1nqkAd619+hoCBAgQIECAAAECBAgQIECAAAECBAgQIECAAAECBAgQIECAAAECBAgQIECAAAECBAgQIECAAAECBAgQIDCFwGoBbkMX4U7x9E5dUoB7ismPCBAgQIAAAQIECBAgQIAAAQIECBAgQIAAAQIECBAgQIAAAQIECBAgQIAAAQIECBAgQIAAAQIECBAgQIAAgaTAigFu8xHhJl/J+2YJcN9n72QCBAgQIECAAAECBAgQIECAAAECBAgQIECAAAECBAgQIECAAAECBAgQIECAAAECBAgQIECAAAECBAgQILCtwKoBbluoCHf+Zy3AnX+HvoAAAQIECBAgQIAAAQIECBAgQIAAAQIECBAgQIAAAQIECBAgQIAAAQIECBAgQIAAAQIECBAgQIAAAQIECEwnsHKA25Yhwp3uSf5wYQHu3PtzewIECBAgQIAAAQIECBAgQIAAAQIECBAgQIAAAQIECBAgQIAAAQIECBAgQIAAAQIECBAgQIAAAQIECBAgMKXA6gFuW4oId8qn+delBbjz7s7NCRAgQIAAAQIECBAgQIAAAQIECBAgQIAAAQIECBAgQIAAAQIECBAgQIAAAQIECBAgQIAAAQIECBAgQIDAtAI7BLhtOSLcOZ+oAHfOvbk1AQIECBAgQIAAAQIECBAgQIAAAQIECBAgQIAAAQIECBAgQIAAAQIECBAgQIAAAQIECBAgQIAAAQIECBCYWmCXALctSYQ731MV4M63MzcmQIAAAQIECBAgQIAAAQIECBAgQIAAAQIECBAgQIAAAQIECBAgQIAAAQIECBAgQIAAAQIECBAgQIAAAQLTC+wU4LZliXDnerIC3Ln25bYECBAgQIAAAQIECBAgQIAAAQIECBAgQIAAAQIECBAgQIAAAQIECBAgQIAAAQIECBAgQIAAAQIECBAgQGAJgd0C3LY0Ee48T1eAO8+u3JQAAQIECBAgQIAAAQIECBAgQIAAAQIECBAgQIAAAQIECBAgQIAAAQIECBAgQIAAAQIECBAgQIAAAQIECCwjsGOA25Ynwp3jCQtw59iTWxIgQIAAAQIECBAgQIAAAQIECBAgQIAAAQIECBAgQIAAAQIECBAgQIAAAQIECBAgQIAAAQIECBAgQIAAgaUEdg1w2xJFuOM/ZQHu+DtyQwIECBAgQIBN4Q83AAAgAElEQVQAAQIECBAgQIAAAQIECBAgQIAAAQIECBAgQIAAAQIECBAgQIAAAQIECBAgQIAAAQIECBAgsJzAzgFuW6YId+wnLcAdez9uR4AAAQIECBAgQIAAAQIECBAgQIAAAQIECBAgQIAAAQIECBAgQIAAAQIECBAgQIAAAQIECBAgQIAAAQIElhTYPcBtSxXhjvu0Bbjj7sbNCBAgQIAAAQIECBAgQIAAAQIECBAgQIAAAQIECBAgQIAAAQIECBAgQIAAAQIECBAgQIAAAQIECBAgQIDAsgIC3L9XK8Id84kLcMfci1sRIECAAAECBAgQIECAAAECBAgQIECAAAECBAgQIECAAAECBAgQIECAAAECBAgQIECAAAECBAgQIECAAIGlBQS439crwh3vqQtwx9uJGxEgQIAAAQIECBAgQIAAAQIECBAgQIAAAQIECBAgQIAAAQIECBAgQIAAAQIECBAgQIAAAQIECBAgQIAAgeUFBLg/rliEO9aTF+COtQ+3IUCAAAECBAgQIECAAAECBAgQIECAAAECBAgQIECAAAECBAgQIECAAAECBAgQIECAAAECBAgQIECAAAECWwgIcP+9ZhHuOE9fgDvOLtyEAAECBAgQIECAAAECBAgQIECAAAECBAgQIECAAAECBAgQIECAAAECBAgQIECAAAECBAgQIECAAAECBAhsIyDA/XjVItwx/hUQ4I6xB7cgQIAAAQIECBAgQIAAAQIECBAgQIAAAQIECBAgQIAAAQIECBAgQIAAAQIECBAgQIAAAQIECBAgQIAAAQJbCQhw++sW4b7/XwUB7vt34AYECBAgQIAAAQIECBAgQIAAAQIECBAgQIAAAQIECBAgQIAAAQIECBAgQIAAAQIECBAgQIAAAQIECBAgQGA7AQHu5ysX4b73XwkB7nv9nU6AAAECBAgQIECAAAECBAgQIECAAAECBAgQIECAAAECBAgQIECAAAECBAgQIECAAAECBAgQIECAAAECBLYUEODeX7sI975R1S8EuFWy5hIgQIAAAQIECBAgQIAAAQIECBAgQIAAAQIECBAgQIAAAQIECBAgQIAAAQIECBAgQIAAAQIECBAgQIAAAQJdAQHuucchwj3nlP6VADctah4BAgQIECBAgAABAgQIECBAgAABAgQIECBAgAABAgQIECBAgAABAgQIECBAgAABAgQIECBAgAABAgQIECBwV0CAe5fo2w9EuOetUr8U4KYkzSFAgAABAgQIECBAgAABAgQIECBAgAABAgQIECBAgAABAgQIECBAgAABAgQIECBAgAABAgQIECBAgAABAgROCwhwT1P99UMR7jWvZ38twH1W0N8TIECAAAECBAgQIECAAAECBAgQIECAAAECBAgQIECAAAECBAgQIECAAAECBAgQIECAAAECBAgQIECAAAEClwUEuJfJRLjXyR7+CwHuw3T+kAABAgQIECBAgAABAgQIECBAgAABAgQIECBAgAABAgQIECBAgAABAgQIECBAgAABAgQIECBAgAABAgQIEHhUQID7mJz/Eu5jblf/SoB7VczvCRAgQIAAAQIECBAgQIAAAQIECBAgQIAAAQIECBAgQIAAAQIECBAgQIAAAQIECBAgQIAAAQIECBAgQIAAgacFBLiPE4pwH7c7+5cC3LNSfkeAAAECBAgQIECAAAECBAgQIECAAAECBAgQIECAAAECBAgQIECAAAECBAgQIECAAAECBAgQIECAAAECBAjEBAS4z1GKcJ/zu/fXAtx7Qv5/AgQIECBAgAABAgQIECBAgAABAgQIECBAgAABAgQIECBAgAABAgQIECBAgAABAgQIECBAgAABAgQIECBAIC4gwH2eVIT7vGFvggC3ztZkAgQIECBAgAABAgQIECBAgAABAgQIECBAgAABAgQIECBAgAABAgQIECBAgAABAgQIECBAgAABAgQIECBAoCMgwM08DRFuxvHnKQLcGldTCRAgQIAAAQIECBAgQIAAAQIECBAgQIAAAQIECBAgQIAAAQIECBAgQIAAAQIECBAgQIAAAQIECBAgQIAAgU8EBLi55yHCzVn+M0mAmzc1kQABAgQIECBAgAABAgQIECBAgAABAgQIECBAgAABAgQIECBAgAABAgQIECBAgAABAgQIECBAgAABAgQIELgjIMDNPhERbtZTgJv1NI0AAQIECBAgQIAAAQIECBAgQIAAAQIECBAgQIAAAQIECBAgQIAAAQIECBAgQIAAAQIECBAgQIAAAQIECBA4ISDAPYF08Sci3Itgn/xcgJuzNIkAAQIECBAgQIAAAQIECBAgQIAAAQIECBAgQIAAAQIECBAgQIAAAQIECBAgQIAAAQIECBAgQIAAAQIECBA4KSDAPQl18Wci3ItgnZ8LcDOOphAgQIAAAQIECBAgQIAAAQIECBAgQIAAAQIECBAgQIAAAQIECBAgQIAAAQIECBAgQIAAAQIECBAgQIAAAQIXBAS4F7Au/lSEexHsg58LcJ83NIEAAQIECBAgQIAAAQIECBAgQIAAAQIECBAgQIAAAQIECBAgQIAAAQIECBAgQIAAAQIECBAgQIAAAQIECBC4KCDAvQh28eci3ItgP/1cgPucn78mQIAAAQIECBAgQIAAAQIECBAgQIAAAQIECBAgQIAAAQIECBAgQIAAAQIECBAgQIAAAQIECBAgQIAAAQIEHhAQ4D6AdvFPRLgXwQ4/F+A+bucvCRAgQIAAAQIECBAgQIAAAQIECBAgQIAAAQIECBAgQIAAAQIECBAgQIAAAQIECBAgQIAAAQIECBAgQIAAgQcFBLgPwl38MxHuRbD//1yA+5ibvyJAgAABAgQIECBAgAABAgQIECBAgAABAgQIECBAgAABAgQIECBAgAABAgQIECBAgAABAgQIECBAgAABAgSeEBDgPoF38U9FuBfBbrebAPe6mb8gQIAAAQIECBAgQIAAAQIECBAgQIAAAQIECBAgQIAAAQIECBAgQIAAAQIECBAgQIAAAQIECBAgQIAAAQIEnhQQ4D4JePHPRbjXwAS417z8mgABAgQIECBAgAABAgQIECBAgAABAgQIECBAgAABAgQIECBAgAABAgQIECBAgAABAgQIECBAgAABAgQIEAgICHADiBdHiHDPgwlwz1v5JQECBAgQIECAAAECBAgQIECAAAECBAgQIECAAAECBAgQIECAAAECBAgQIECAAAECBAgQIECAAAECBAgQIBASEOCGIC+OEeGeAxPgnnPyKwIECBAgQIAAAQIECBAgQIAAAQIECBAgQIAAAQIECBAgQIAAAQIECBAgQIAAAQIECBAgQIAAAQIECBAgQCAoIMANYl4cJcK9DybAvW/kFwQIECBAgAABAgQIECBAgAABAgQIECBAgAABAgQIECBAgAABAgQIECBAgAABAgQIECBAgAABAgQIECBAgEBYQIAbBr04ToT7OZgA9+KD8nMCBAgQIECAAAECBAgQIECAAAECBAgQIECAAAECBAgQIECAAAECBAgQIECAAAECBAgQIECAAAECBAgQIEDgeQEB7vOGz04Q4fYFBbjPvi5/T4AAAQIECBAgQIAAAQIECBAgQIAAAQIECBAgQIAAAQIECBAgQIAAAQIECBAgQIAAAQIECBAgQIAAAQIECFwWEOBeJiv5AxHux6wC3JLnZigBAgQIECBAgAABAgQIECBAgAABAgQIECBAgAABAgQIECBAgAABAgQIECBAgAABAgQIECBAgAABAgQIECDwmYAAd5z3IcL99y4EuOO8TzchQIAAAQIECBAgQIAAAQIECBAgQIAAAQIECBAgQIAAAQIECBAgQIAAAQIECBAgQIAAAQIECBAgQIAAAQLbCAhwx1q1CPfHfQhwx3qfbkOAAAECBAgQIECAAAECBAgQIECAAAECBAgQIECAAAECBAgQIECAAAECBAgQIECAAAECBAgQIECAAAECBLYQEOCOt2YR7vedCHDHe59uRIAAAQIECBAgQIAAAQIECBAgQIAAAQIECBAgQIAAAQIECBAgQIAAAQIECBAgQIAAAQIECBAgQIAAAQIElhcQ4I65YhHu33sR4I75Pt2KAAECBAgQIECAAAECBAgQIECAAAECBAgQIECAAAECBAgQIECAAAECBAgQIECAAAECBAgQIECAAAECBAgsLSDAHXe9IlwB7riv080IECBAgAABAgQIECBAgAABAgQIECBAgAABAgQIECBAgAABAgQIECBAgAABAgQIECBAgAABAgQIECBAgMDCAgLcsZe7e4Trv4A79vt0OwIECBAgQIAAAQIECBAgQIAAAQIECBAgQIAAAQIECBAgQIAAAQIECBAgQIAAAQIECBAgQIAAAQIECBAgsKSAAHf8te4c4Qpwx3+fbkiAAAECBAgQIECAAAECBAgQIECAAAECBAgQIECAAAECBAgQIECAAAECBAgQIECAAAECBAgQIECAAAECBJYTEODOsdJdI1wB7hzv0y0JECBAgAABAgQIECBAgAABAgQIECBAgAABAgQIECBAgAABAgQIECBAgAABAgQIECBAgAABAgQIECBAgMBSAgLceda5Y4QrwJ3nfbopAQIECBAgQIAAAQIECBAgQIAAAQIECBAgQIAAAQIECBAgQIAAAQIECBAgQIAAAQIECBAgQIAAAQIECBBYRkCAO9cqd4twBbhzvU+3JUCAAAECBAgQIECAAAECBAgQIECAAAECBAgQIECAAAECBAgQIECAAAECBAgQIECAAAECBAgQIECAAAECSwgIcOdb404RrgB3vvfpxgQIECBAgAABAgQIECBAgAABAgQIECBAgAABAgQIECBAgAABAgQIECBAgAABAgQIECBAgAABAgQIECBAYHoBAe6cK9wlwhXgzvk+3ZoAAQIECBAgQIAAAQIECBAgQIAAAQIECBAgQIAAAQIECBAgQIAAAQIECBAgQIAAAQIECBAgQIAAAQIECEwtIMCdd307RLgC3Hnfp5sTIECAAAECBAgQIECAAAECBAgQIECAAAECBAgQIECAAAECBAgQIECAAAECBAgQIECAAAECBAgQIECAAIFpBQS4067ur4uvHuEKcOd+n25PgAABAgQIECBAgAABAgQIECBAgAABAgQIECBAgAABAgQIECBAgAABAgQIECBAgAABAgQIECBAgAABAgSmFBDgTrm2Hy69coQrwJ3/ffoCAgQIECBAgAABAgQIECBAgAABAgQIECBAgAABAgQIECBAgAABAgQIECBAgAABAgQIECBAgAABAgQIECAwnYAAd7qVfXjhVSNcAe4a79NXECBAgAABAgQIECBAgAABAgQIECBAgAABAgQIECBAgAABAgQIECBAgAABAgQIECBAgAABAgQIECBAgACBqQQEuFOt69PLrhjhCnDXeZ++hAABAgQIECBAgAABAgQIECBAgAABAgQIECBAgAABAgQIECBAgAABAgQIECBAgAABAgQIECBAgAABAgQITCMgwJ1mVacuulqEK8A9tXY/IkCAAAECBAgQIECAAAECBAgQIECAAAECBAgQIECAAAECBAgQIECAAAECBAgQIECAAAECBAgQIECAAAECBJICPwe4ydlmDSfwy+12+324W31yIQHuTNtyVwIECBAgQIAAAQIECBAgQIAAAQIECBAgQIAAAQIECBAgQIAAAQIECBAgQIAAAQIECBAgQIAAAQIECBAgsIiAAHeRRZ7/jBma1m9fM8Nlvx7tv3794R/Pr8UvCRAgQIAAAQIECBAgQIAAAQIECBAgQIAAAQIECBAgQIAAAQIECBAgQIAAAQIECBAgQIAAAQIECBAgQIAAgWEEBLjDrOJVF5mhaf1mMcNlBbiverrOIUCAAAECBAgQIECAAAECBAgQIECAAAECBAgQIECAAAECBAgQIECAAAECBAgQIECAAAECBAgQIECAAAECLxIQ4L4IepxjZmhav2nNcFkB7jiP200IECBAgAABAgQIECBAgAABAgQIECBAgAABAgQIECBAgAABAgQIECBAgAABAgQIECBAgAABAgQIECBAgAABAncFPgisZ2hav33XDJcV4N59hn5AgAABAgQIECBAgAABAgQIECBAgAABAgQIECBAgAABAgQIECBAgAABAgQIECBAgAABAgQIECBAgAABAgQIEBhHQIBbvws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HrpT/MAACAASURBV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T+x74d0wAAwDAM4896CPplnwm0kv8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4f0ftAAAIABJREFU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GHOiWyAAAgAElEQVQ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6Ni3YxoAABiGYfxZD8G+9DOBVvIf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lpbx9UAACAASURBVA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3xGibAAAIABJREFU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CzVRTbAAAgAElEQVQ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HPt2TAMAAMMwjD/rIdiXfibQSv5D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m3w4e4AACAASURBVA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NiBhRgAAIABJREFU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Dj27ZgGAACGYRh/1kOwL/1MoJX8hw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f6H3fQAAAgAElEQVQ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sHO6yIAACAASURBVA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Bqk+egAAIABJREFUECBAgAABAgQIZAIC3IzyHRLg7o09ECBAgAABAgQIECBAgAABAgQIECBAgAABAgQIECBAgAABAgQIECBAgAABAgQIECBw7NsxDQAADMMw/qyHYF/6mUAr+Q8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AOQ8JKAAAgAElEQVR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LJVlmIAACAASURBV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jHvh3TAADAMAzjz3oI9qWfCbSS/2S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wnnjEwAAIABJREFU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CzbXUAAAAgAElEQVR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CBY9+OaQAAYBiG8Wc9BPvSzwRayX8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I0xEJsAACAASURBV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7RzAlgAAIABJREFU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Kg0VEAAAgAElEQV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se+HdMAAMAwDOPPegj2pZ8JtJL/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C1s5FYAACAASURBV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9ZnjVgAAIABJREFU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SOfTumAQCAYRjGn/UQ7Es/E2gl/yF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RaPru2AAAgAElEQV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DW1m1cAACAASURBV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HPt2TAMAAMMwjD/rIdiXfibQSv6T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rsWJXwAAIABJREFU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TzJA5+AAAgAElEQV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O5oBGYAACAASURBV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w7NsxDQAADMMw/qyHYF/6mUAr+Q8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DNaMiQAAIABJREFU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BnOW0MAAAgAElEQVQ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4Ni3YxoAABiGYfxZD8G+9DOBVvIf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MNPibYAACAASURBV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/yhGxwAAIABJREFU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CHTnsTAAAgAElEQVQ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MCxb8c0AAAwDMP4sx6CfelnAq3kPw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iOHh6kAACAASURBVA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3zAjQAAIABJREFU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CBY9+OaQAAYBiG8Wc9BPvSzwRayX8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GvplpAAAgAElEQVQ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hfPbkUAACAASURBVA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SOfTumAQCAYRjGn/UQ7Es/E2gl/yF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K4jgGgAAIABJREFU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IhZFBmAAAgAElEQVT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rolcFsAACAASURBVJ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XPt2bBs4EARBEJ9/0u8JJ2O9HoNQJTBLFM9t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rzClUwAAGi5JREFU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v0KcPfnXCBAgAABAgQIECBAgAABAgQIECBAgAABAgQIECBAgAABAgQIECBAgAABAgQIECBAgAABAgQIECBAgAABAgQIEIgF/sV707kvfKwAd/oEjBMgQIAAAQIECBAgQIAAAQIECBAgQIAAAQIECBAgQIAAAQIECBAgQIAAAQIECBAgQIAAAQIECBAgQIAAAQIE5gJfaFp/EL7wsQLc+Zt1gAABAgQIECBAgAABAgQIECBAgAABAgQIECBAgAABAgQIECBAgAABAgQIECBAgAABAgQIECBAgAABAgQIECAwFfhC0/oD8IWPFeBO36txAgQIECBAgAABAgQIECBAgAABAgQIECBAgAABAgQIECBAgAABAgQIECBAgAABAgQIECBAgAABAgQIECBAgMBc4AtN6w/Cpz52/uscIECAAAECBAgQIECAAAECBAgQIECAAAECBAgQIECAAAECBAgQIECAAAECBAgQIECAAAECBAgQIECAAAECBAgQ+PMCAtw//wQAECBAgAABAgQIECBAgAABAgQIECBAgAABAgQIECBAgAABAgQIECBAgAABAgQIECBAgAABAgQIECBAgAABAgQIvAICXO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/wFG0alPGM/mbwAAAABJRU5ErkJggg=="/>
          <p:cNvSpPr>
            <a:spLocks noChangeAspect="1" noChangeArrowheads="1"/>
          </p:cNvSpPr>
          <p:nvPr/>
        </p:nvSpPr>
        <p:spPr>
          <a:xfrm>
            <a:off x="320675" y="-4876800"/>
            <a:ext cx="9067800" cy="10487025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8824688" cy="6857999"/>
          </a:xfrm>
          <a:prstGeom prst="rect">
            <a:avLst/>
          </a:prstGeom>
          <a:solidFill>
            <a:srgbClr val="BCE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6200000">
            <a:off x="8071082" y="1148653"/>
            <a:ext cx="756671" cy="7505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84729" y="969926"/>
            <a:ext cx="24612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  <a:latin typeface="a긴고딕5" pitchFamily="18" charset="-127"/>
                <a:ea typeface="a긴고딕5" pitchFamily="18" charset="-127"/>
              </a:rPr>
              <a:t>Part 1</a:t>
            </a:r>
            <a:endParaRPr lang="ko-KR" altLang="en-US" sz="6600" dirty="0">
              <a:solidFill>
                <a:schemeClr val="accent6">
                  <a:lumMod val="50000"/>
                </a:schemeClr>
              </a:solidFill>
              <a:latin typeface="a긴고딕5" pitchFamily="18" charset="-127"/>
              <a:ea typeface="a긴고딕5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80461" y="2950842"/>
            <a:ext cx="20697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rgbClr val="76b54b"/>
                </a:solidFill>
                <a:latin typeface="a긴고딕4"/>
                <a:ea typeface="a긴고딕4"/>
              </a:rPr>
              <a:t>소프트웨어 환경</a:t>
            </a:r>
            <a:endParaRPr lang="ko-KR" altLang="en-US" sz="2000">
              <a:solidFill>
                <a:srgbClr val="76b54b"/>
              </a:solidFill>
              <a:latin typeface="a긴고딕4"/>
              <a:ea typeface="a긴고딕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08702" y="3396609"/>
            <a:ext cx="18133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rgbClr val="76b54b"/>
                </a:solidFill>
                <a:latin typeface="a긴고딕4"/>
                <a:ea typeface="a긴고딕4"/>
              </a:rPr>
              <a:t>하드웨어 환경</a:t>
            </a:r>
            <a:endParaRPr lang="ko-KR" altLang="en-US" sz="2000">
              <a:solidFill>
                <a:srgbClr val="76b54b"/>
              </a:solidFill>
              <a:latin typeface="a긴고딕4"/>
              <a:ea typeface="a긴고딕4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328401" y="1255484"/>
            <a:ext cx="5370220" cy="4347029"/>
          </a:xfrm>
          <a:prstGeom prst="rect">
            <a:avLst/>
          </a:prstGeom>
          <a:blipFill dpi="0" rotWithShape="1">
            <a:blip r:embed="rId2">
              <a:alphaModFix amt="1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contrast="-47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752547" y="3827299"/>
            <a:ext cx="11256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000">
                <a:solidFill>
                  <a:srgbClr val="76b54b"/>
                </a:solidFill>
                <a:latin typeface="a긴고딕4"/>
                <a:ea typeface="a긴고딕4"/>
              </a:rPr>
              <a:t>OS </a:t>
            </a:r>
            <a:r>
              <a:rPr lang="ko-KR" altLang="en-US" sz="2000">
                <a:solidFill>
                  <a:srgbClr val="76b54b"/>
                </a:solidFill>
                <a:latin typeface="a긴고딕4"/>
                <a:ea typeface="a긴고딕4"/>
              </a:rPr>
              <a:t>종류</a:t>
            </a:r>
            <a:endParaRPr lang="ko-KR" altLang="en-US" sz="2000">
              <a:solidFill>
                <a:srgbClr val="76b54b"/>
              </a:solidFill>
              <a:latin typeface="a긴고딕4"/>
              <a:ea typeface="a긴고딕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86481" y="4220390"/>
            <a:ext cx="185775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000">
                <a:solidFill>
                  <a:srgbClr val="76b54b"/>
                </a:solidFill>
                <a:latin typeface="a긴고딕4"/>
                <a:ea typeface="a긴고딕4"/>
              </a:rPr>
              <a:t>Database </a:t>
            </a:r>
            <a:r>
              <a:rPr lang="ko-KR" altLang="en-US" sz="2000">
                <a:solidFill>
                  <a:srgbClr val="76b54b"/>
                </a:solidFill>
                <a:latin typeface="a긴고딕4"/>
                <a:ea typeface="a긴고딕4"/>
              </a:rPr>
              <a:t>종류</a:t>
            </a:r>
            <a:endParaRPr lang="ko-KR" altLang="en-US" sz="2000">
              <a:solidFill>
                <a:srgbClr val="76b54b"/>
              </a:solidFill>
              <a:latin typeface="a긴고딕4"/>
              <a:ea typeface="a긴고딕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0147" y="4620500"/>
            <a:ext cx="13304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000">
                <a:solidFill>
                  <a:srgbClr val="76b54b"/>
                </a:solidFill>
                <a:latin typeface="a긴고딕4"/>
                <a:ea typeface="a긴고딕4"/>
              </a:rPr>
              <a:t>WAS </a:t>
            </a:r>
            <a:r>
              <a:rPr lang="ko-KR" altLang="en-US" sz="2000">
                <a:solidFill>
                  <a:srgbClr val="76b54b"/>
                </a:solidFill>
                <a:latin typeface="a긴고딕4"/>
                <a:ea typeface="a긴고딕4"/>
              </a:rPr>
              <a:t>종류</a:t>
            </a:r>
            <a:endParaRPr lang="ko-KR" altLang="en-US" sz="2000">
              <a:solidFill>
                <a:srgbClr val="76b54b"/>
              </a:solidFill>
              <a:latin typeface="a긴고딕4"/>
              <a:ea typeface="a긴고딕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5390" y="5013591"/>
            <a:ext cx="7399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000">
                <a:solidFill>
                  <a:srgbClr val="76b54b"/>
                </a:solidFill>
                <a:latin typeface="a긴고딕4"/>
                <a:ea typeface="a긴고딕4"/>
              </a:rPr>
              <a:t>MVC</a:t>
            </a:r>
            <a:endParaRPr lang="ko-KR" altLang="en-US" sz="2000">
              <a:solidFill>
                <a:srgbClr val="76b54b"/>
              </a:solidFill>
              <a:latin typeface="a긴고딕4"/>
              <a:ea typeface="a긴고딕4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315354" y="2200769"/>
            <a:ext cx="0" cy="366487"/>
          </a:xfrm>
          <a:prstGeom prst="line">
            <a:avLst/>
          </a:prstGeom>
          <a:ln w="635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56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08B8CA-1479-465A-2C99-60B37BD501F7}"/>
              </a:ext>
            </a:extLst>
          </p:cNvPr>
          <p:cNvSpPr/>
          <p:nvPr/>
        </p:nvSpPr>
        <p:spPr>
          <a:xfrm>
            <a:off x="0" y="0"/>
            <a:ext cx="12192000" cy="1126108"/>
          </a:xfrm>
          <a:prstGeom prst="rect">
            <a:avLst/>
          </a:prstGeom>
          <a:solidFill>
            <a:srgbClr val="BCE55C"/>
          </a:solidFill>
          <a:ln>
            <a:solidFill>
              <a:srgbClr val="BCE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0" name="slide10_shape9">
            <a:extLst>
              <a:ext uri="{FF2B5EF4-FFF2-40B4-BE49-F238E27FC236}">
                <a16:creationId xmlns:a16="http://schemas.microsoft.com/office/drawing/2014/main" id="{3C6FF4E4-11CA-6FB5-BF98-B08AA1E5B6A8}"/>
              </a:ext>
            </a:extLst>
          </p:cNvPr>
          <p:cNvCxnSpPr>
            <a:cxnSpLocks/>
          </p:cNvCxnSpPr>
          <p:nvPr/>
        </p:nvCxnSpPr>
        <p:spPr>
          <a:xfrm>
            <a:off x="407228" y="822538"/>
            <a:ext cx="2597228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A642915-25C1-4225-10F4-A0E17BD7FC8C}"/>
              </a:ext>
            </a:extLst>
          </p:cNvPr>
          <p:cNvSpPr txBox="1"/>
          <p:nvPr/>
        </p:nvSpPr>
        <p:spPr>
          <a:xfrm>
            <a:off x="311584" y="-18660"/>
            <a:ext cx="2824812" cy="81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소프트웨어 환경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/>
        </p:nvGraphicFramePr>
        <p:xfrm>
          <a:off x="599855" y="2313622"/>
          <a:ext cx="10992290" cy="223075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98741"/>
                <a:gridCol w="1116018"/>
                <a:gridCol w="2184544"/>
                <a:gridCol w="3087721"/>
                <a:gridCol w="2408423"/>
                <a:gridCol w="1296843"/>
              </a:tblGrid>
              <a:tr h="947861">
                <a:tc>
                  <a:txBody>
                    <a:bodyPr vert="horz" lIns="64659" tIns="32329" rIns="64659" bIns="32329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구분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 vert="horz" lIns="64659" tIns="32329" rIns="64659" bIns="32329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시스템명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 vert="horz" lIns="64659" tIns="32329" rIns="64659" bIns="32329" anchor="ctr" anchorCtr="0"/>
                    <a:lstStyle/>
                    <a:p>
                      <a:pPr lvl="0" algn="ctr">
                        <a:buNone/>
                        <a:defRPr/>
                      </a:pP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SW </a:t>
                      </a: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제품명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 vert="horz" lIns="64659" tIns="32329" rIns="64659" bIns="32329" anchor="ctr" anchorCtr="0"/>
                    <a:lstStyle/>
                    <a:p>
                      <a:pPr lvl="0" algn="ctr">
                        <a:buNone/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용도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 vert="horz" lIns="64659" tIns="32329" rIns="64659" bIns="32329" anchor="ctr" anchorCtr="0"/>
                    <a:lstStyle/>
                    <a:p>
                      <a:pPr lvl="0" algn="ctr">
                        <a:buNone/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라이선스 적용 방식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 vert="horz" lIns="64659" tIns="32329" rIns="64659" bIns="32329" anchor="ctr" anchorCtr="0"/>
                    <a:lstStyle/>
                    <a:p>
                      <a:pPr lvl="0" algn="ctr">
                        <a:buNone/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라이선스 수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641447">
                <a:tc rowSpan="2">
                  <a:txBody>
                    <a:bodyPr vert="horz" lIns="64659" tIns="32329" rIns="64659" bIns="32329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기간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  <a:p>
                      <a:pPr lvl="0" algn="ctr" latinLnBrk="1"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업무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 vert="horz" lIns="64659" tIns="32329" rIns="64659" bIns="32329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단위 업무 시스템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4659" tIns="32329" rIns="64659" bIns="32329" anchor="ctr" anchorCtr="0"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Apache</a:t>
                      </a:r>
                      <a:endParaRPr lang="en-US" altLang="ko-KR" sz="1300">
                        <a:latin typeface="배달의민족 한나체 Air"/>
                        <a:ea typeface="배달의민족 한나체 Air"/>
                      </a:endParaRPr>
                    </a:p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Tomcat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4659" tIns="32329" rIns="64659" bIns="32329" anchor="ctr" anchorCtr="0"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WAS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4659" tIns="32329" rIns="64659" bIns="32329" anchor="ctr" anchorCtr="0"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오픈소스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Apache License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4659" tIns="32329" rIns="64659" bIns="32329" anchor="ctr" anchorCtr="0"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1447">
                <a:tc v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659" tIns="32329" rIns="64659" bIns="32329" anchor="ctr" anchorCtr="0"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Oracle Database</a:t>
                      </a:r>
                      <a:endParaRPr lang="en-US" altLang="ko-KR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4659" tIns="32329" rIns="64659" bIns="32329" anchor="ctr" anchorCtr="0"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데이터베이스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4659" tIns="32329" rIns="64659" bIns="32329" anchor="ctr" anchorCtr="0"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상용</a:t>
                      </a: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 License</a:t>
                      </a:r>
                      <a:endParaRPr lang="en-US" altLang="ko-KR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4659" tIns="32329" rIns="64659" bIns="32329" anchor="ctr" anchorCtr="0"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265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08B8CA-1479-465A-2C99-60B37BD501F7}"/>
              </a:ext>
            </a:extLst>
          </p:cNvPr>
          <p:cNvSpPr/>
          <p:nvPr/>
        </p:nvSpPr>
        <p:spPr>
          <a:xfrm>
            <a:off x="0" y="0"/>
            <a:ext cx="12192000" cy="1126108"/>
          </a:xfrm>
          <a:prstGeom prst="rect">
            <a:avLst/>
          </a:prstGeom>
          <a:solidFill>
            <a:srgbClr val="BCE55C"/>
          </a:solidFill>
          <a:ln>
            <a:solidFill>
              <a:srgbClr val="BCE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0" name="slide10_shape9">
            <a:extLst>
              <a:ext uri="{FF2B5EF4-FFF2-40B4-BE49-F238E27FC236}">
                <a16:creationId xmlns:a16="http://schemas.microsoft.com/office/drawing/2014/main" id="{3C6FF4E4-11CA-6FB5-BF98-B08AA1E5B6A8}"/>
              </a:ext>
            </a:extLst>
          </p:cNvPr>
          <p:cNvCxnSpPr>
            <a:cxnSpLocks/>
          </p:cNvCxnSpPr>
          <p:nvPr/>
        </p:nvCxnSpPr>
        <p:spPr>
          <a:xfrm>
            <a:off x="407228" y="822538"/>
            <a:ext cx="2233335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A642915-25C1-4225-10F4-A0E17BD7FC8C}"/>
              </a:ext>
            </a:extLst>
          </p:cNvPr>
          <p:cNvSpPr txBox="1"/>
          <p:nvPr/>
        </p:nvSpPr>
        <p:spPr>
          <a:xfrm>
            <a:off x="311584" y="-18660"/>
            <a:ext cx="2465740" cy="81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하드웨어 환경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D725865-FF02-DC70-A772-89D9BB153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18324"/>
              </p:ext>
            </p:extLst>
          </p:nvPr>
        </p:nvGraphicFramePr>
        <p:xfrm>
          <a:off x="978913" y="2106517"/>
          <a:ext cx="10234174" cy="264496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75589">
                  <a:extLst>
                    <a:ext uri="{9D8B030D-6E8A-4147-A177-3AD203B41FA5}">
                      <a16:colId xmlns:a16="http://schemas.microsoft.com/office/drawing/2014/main" val="1193096455"/>
                    </a:ext>
                  </a:extLst>
                </a:gridCol>
                <a:gridCol w="963092">
                  <a:extLst>
                    <a:ext uri="{9D8B030D-6E8A-4147-A177-3AD203B41FA5}">
                      <a16:colId xmlns:a16="http://schemas.microsoft.com/office/drawing/2014/main" val="1632926172"/>
                    </a:ext>
                  </a:extLst>
                </a:gridCol>
                <a:gridCol w="980140">
                  <a:extLst>
                    <a:ext uri="{9D8B030D-6E8A-4147-A177-3AD203B41FA5}">
                      <a16:colId xmlns:a16="http://schemas.microsoft.com/office/drawing/2014/main" val="1393978777"/>
                    </a:ext>
                  </a:extLst>
                </a:gridCol>
                <a:gridCol w="2011414">
                  <a:extLst>
                    <a:ext uri="{9D8B030D-6E8A-4147-A177-3AD203B41FA5}">
                      <a16:colId xmlns:a16="http://schemas.microsoft.com/office/drawing/2014/main" val="2814956957"/>
                    </a:ext>
                  </a:extLst>
                </a:gridCol>
                <a:gridCol w="4022831">
                  <a:extLst>
                    <a:ext uri="{9D8B030D-6E8A-4147-A177-3AD203B41FA5}">
                      <a16:colId xmlns:a16="http://schemas.microsoft.com/office/drawing/2014/main" val="866309270"/>
                    </a:ext>
                  </a:extLst>
                </a:gridCol>
                <a:gridCol w="732972">
                  <a:extLst>
                    <a:ext uri="{9D8B030D-6E8A-4147-A177-3AD203B41FA5}">
                      <a16:colId xmlns:a16="http://schemas.microsoft.com/office/drawing/2014/main" val="1237321937"/>
                    </a:ext>
                  </a:extLst>
                </a:gridCol>
                <a:gridCol w="748136">
                  <a:extLst>
                    <a:ext uri="{9D8B030D-6E8A-4147-A177-3AD203B41FA5}">
                      <a16:colId xmlns:a16="http://schemas.microsoft.com/office/drawing/2014/main" val="866009181"/>
                    </a:ext>
                  </a:extLst>
                </a:gridCol>
              </a:tblGrid>
              <a:tr h="881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구분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시스템명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서버 용도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제품명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주요 사양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수량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이중화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6117"/>
                  </a:ext>
                </a:extLst>
              </a:tr>
              <a:tr h="8816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기간</a:t>
                      </a:r>
                      <a:endParaRPr lang="en-US" altLang="ko-KR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업무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단위 업무 시스템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AP 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서버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15Z970-GA50K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CPU 4core :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Memory : 8GB HDD : 500GB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08499"/>
                  </a:ext>
                </a:extLst>
              </a:tr>
              <a:tr h="8816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DB 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서버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14ZD970-GA50K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CPU 8core :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Memory : 16GB HDD : 1TB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8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54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08B8CA-1479-465A-2C99-60B37BD501F7}"/>
              </a:ext>
            </a:extLst>
          </p:cNvPr>
          <p:cNvSpPr/>
          <p:nvPr/>
        </p:nvSpPr>
        <p:spPr>
          <a:xfrm>
            <a:off x="0" y="0"/>
            <a:ext cx="12192000" cy="1126108"/>
          </a:xfrm>
          <a:prstGeom prst="rect">
            <a:avLst/>
          </a:prstGeom>
          <a:solidFill>
            <a:srgbClr val="BCE55C"/>
          </a:solidFill>
          <a:ln>
            <a:solidFill>
              <a:srgbClr val="BCE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0" name="slide10_shape9">
            <a:extLst>
              <a:ext uri="{FF2B5EF4-FFF2-40B4-BE49-F238E27FC236}">
                <a16:creationId xmlns:a16="http://schemas.microsoft.com/office/drawing/2014/main" id="{3C6FF4E4-11CA-6FB5-BF98-B08AA1E5B6A8}"/>
              </a:ext>
            </a:extLst>
          </p:cNvPr>
          <p:cNvCxnSpPr>
            <a:cxnSpLocks/>
          </p:cNvCxnSpPr>
          <p:nvPr/>
        </p:nvCxnSpPr>
        <p:spPr>
          <a:xfrm>
            <a:off x="407228" y="822538"/>
            <a:ext cx="1218372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A642915-25C1-4225-10F4-A0E17BD7FC8C}"/>
              </a:ext>
            </a:extLst>
          </p:cNvPr>
          <p:cNvSpPr txBox="1"/>
          <p:nvPr/>
        </p:nvSpPr>
        <p:spPr>
          <a:xfrm>
            <a:off x="311584" y="-18660"/>
            <a:ext cx="1511952" cy="81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OS </a:t>
            </a:r>
            <a:r>
              <a:rPr lang="ko-KR" altLang="en-US" sz="2800" b="1" dirty="0">
                <a:solidFill>
                  <a:schemeClr val="bg1"/>
                </a:solidFill>
              </a:rPr>
              <a:t>종류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7A1D189-D9ED-E9FB-BB40-744762700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488695"/>
              </p:ext>
            </p:extLst>
          </p:nvPr>
        </p:nvGraphicFramePr>
        <p:xfrm>
          <a:off x="521665" y="1404730"/>
          <a:ext cx="11148669" cy="46907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3451">
                  <a:extLst>
                    <a:ext uri="{9D8B030D-6E8A-4147-A177-3AD203B41FA5}">
                      <a16:colId xmlns:a16="http://schemas.microsoft.com/office/drawing/2014/main" val="1193096455"/>
                    </a:ext>
                  </a:extLst>
                </a:gridCol>
                <a:gridCol w="1283295">
                  <a:extLst>
                    <a:ext uri="{9D8B030D-6E8A-4147-A177-3AD203B41FA5}">
                      <a16:colId xmlns:a16="http://schemas.microsoft.com/office/drawing/2014/main" val="1632926172"/>
                    </a:ext>
                  </a:extLst>
                </a:gridCol>
                <a:gridCol w="2511979">
                  <a:extLst>
                    <a:ext uri="{9D8B030D-6E8A-4147-A177-3AD203B41FA5}">
                      <a16:colId xmlns:a16="http://schemas.microsoft.com/office/drawing/2014/main" val="1393978777"/>
                    </a:ext>
                  </a:extLst>
                </a:gridCol>
                <a:gridCol w="3550530">
                  <a:extLst>
                    <a:ext uri="{9D8B030D-6E8A-4147-A177-3AD203B41FA5}">
                      <a16:colId xmlns:a16="http://schemas.microsoft.com/office/drawing/2014/main" val="2814956957"/>
                    </a:ext>
                  </a:extLst>
                </a:gridCol>
                <a:gridCol w="2769414">
                  <a:extLst>
                    <a:ext uri="{9D8B030D-6E8A-4147-A177-3AD203B41FA5}">
                      <a16:colId xmlns:a16="http://schemas.microsoft.com/office/drawing/2014/main" val="866309270"/>
                    </a:ext>
                  </a:extLst>
                </a:gridCol>
              </a:tblGrid>
              <a:tr h="675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종류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저작자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Predecessor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비용 및 라이선스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주요용도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6117"/>
                  </a:ext>
                </a:extLst>
              </a:tr>
              <a:tr h="768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Windows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Microsoft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OS/2,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MS-DOS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유상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다양한 라이선스 정책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중소 규모 서버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개인용 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PC, Tablet PC, Embedded System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08499"/>
                  </a:ext>
                </a:extLst>
              </a:tr>
              <a:tr h="622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UNIX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IBM(AIX), 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HP(HP-UX),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SUN(Solaris)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UNIX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System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SunOS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유상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다양한 라이선스 정책 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대용량 처리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안정성이 요구되는</a:t>
                      </a:r>
                      <a:endParaRPr lang="en-US" altLang="ko-KR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서버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 Server, NAS, Workstation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84392"/>
                  </a:ext>
                </a:extLst>
              </a:tr>
              <a:tr h="493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Linux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Linus </a:t>
                      </a:r>
                      <a:r>
                        <a:rPr lang="en-US" altLang="ko-KR" sz="130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Torvlads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Linux 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Kernel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무료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 GNU GPLv2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중대 규모 서버</a:t>
                      </a:r>
                      <a:endParaRPr lang="en-US" altLang="ko-KR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89541"/>
                  </a:ext>
                </a:extLst>
              </a:tr>
              <a:tr h="1046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iOS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Apple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OS X 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NeXTSTEP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</a:t>
                      </a:r>
                    </a:p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BSD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하드웨어에 번들</a:t>
                      </a:r>
                      <a:endParaRPr lang="en-US" altLang="ko-KR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(</a:t>
                      </a:r>
                      <a:r>
                        <a:rPr lang="en-US" altLang="ko-KR" sz="130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Budle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스마트폰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 </a:t>
                      </a:r>
                      <a:r>
                        <a:rPr lang="ko-KR" altLang="en-US" sz="130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테블릿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PC, Music 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플레이어 등</a:t>
                      </a:r>
                      <a:endParaRPr lang="en-US" altLang="ko-KR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449820"/>
                  </a:ext>
                </a:extLst>
              </a:tr>
              <a:tr h="1046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Android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Goolge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Linux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무료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 Apache 2.0,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GNU GPLv2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스마트폰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 </a:t>
                      </a:r>
                      <a:r>
                        <a:rPr lang="ko-KR" altLang="en-US" sz="130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테블릿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PC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355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56976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08B8CA-1479-465A-2C99-60B37BD501F7}"/>
              </a:ext>
            </a:extLst>
          </p:cNvPr>
          <p:cNvSpPr/>
          <p:nvPr/>
        </p:nvSpPr>
        <p:spPr>
          <a:xfrm>
            <a:off x="0" y="0"/>
            <a:ext cx="12192000" cy="1126108"/>
          </a:xfrm>
          <a:prstGeom prst="rect">
            <a:avLst/>
          </a:prstGeom>
          <a:solidFill>
            <a:srgbClr val="BCE55C"/>
          </a:solidFill>
          <a:ln>
            <a:solidFill>
              <a:srgbClr val="BCE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0" name="slide10_shape9">
            <a:extLst>
              <a:ext uri="{FF2B5EF4-FFF2-40B4-BE49-F238E27FC236}">
                <a16:creationId xmlns:a16="http://schemas.microsoft.com/office/drawing/2014/main" id="{3C6FF4E4-11CA-6FB5-BF98-B08AA1E5B6A8}"/>
              </a:ext>
            </a:extLst>
          </p:cNvPr>
          <p:cNvCxnSpPr>
            <a:cxnSpLocks/>
          </p:cNvCxnSpPr>
          <p:nvPr/>
        </p:nvCxnSpPr>
        <p:spPr>
          <a:xfrm>
            <a:off x="407228" y="822538"/>
            <a:ext cx="2597228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A642915-25C1-4225-10F4-A0E17BD7FC8C}"/>
              </a:ext>
            </a:extLst>
          </p:cNvPr>
          <p:cNvSpPr txBox="1"/>
          <p:nvPr/>
        </p:nvSpPr>
        <p:spPr>
          <a:xfrm>
            <a:off x="311584" y="-18660"/>
            <a:ext cx="2604174" cy="81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Database </a:t>
            </a:r>
            <a:r>
              <a:rPr lang="ko-KR" altLang="en-US" sz="2800" b="1" dirty="0">
                <a:solidFill>
                  <a:schemeClr val="bg1"/>
                </a:solidFill>
              </a:rPr>
              <a:t>종류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54D00C-9C9B-47B1-ACBA-54660C1D9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28066"/>
              </p:ext>
            </p:extLst>
          </p:nvPr>
        </p:nvGraphicFramePr>
        <p:xfrm>
          <a:off x="6400800" y="2677380"/>
          <a:ext cx="5298075" cy="143079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5818">
                  <a:extLst>
                    <a:ext uri="{9D8B030D-6E8A-4147-A177-3AD203B41FA5}">
                      <a16:colId xmlns:a16="http://schemas.microsoft.com/office/drawing/2014/main" val="1193096455"/>
                    </a:ext>
                  </a:extLst>
                </a:gridCol>
                <a:gridCol w="672366">
                  <a:extLst>
                    <a:ext uri="{9D8B030D-6E8A-4147-A177-3AD203B41FA5}">
                      <a16:colId xmlns:a16="http://schemas.microsoft.com/office/drawing/2014/main" val="1632926172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1393978777"/>
                    </a:ext>
                  </a:extLst>
                </a:gridCol>
                <a:gridCol w="2592253">
                  <a:extLst>
                    <a:ext uri="{9D8B030D-6E8A-4147-A177-3AD203B41FA5}">
                      <a16:colId xmlns:a16="http://schemas.microsoft.com/office/drawing/2014/main" val="2814956957"/>
                    </a:ext>
                  </a:extLst>
                </a:gridCol>
              </a:tblGrid>
              <a:tr h="519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종류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저작자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비용 및 라이선스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주요 용도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6117"/>
                  </a:ext>
                </a:extLst>
              </a:tr>
              <a:tr h="911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Oracle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Oracle</a:t>
                      </a:r>
                      <a:endParaRPr lang="ko-KR" altLang="en-US" sz="13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상용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Arial"/>
                        <a:buNone/>
                      </a:pP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대규모</a:t>
                      </a:r>
                      <a:r>
                        <a:rPr lang="en-US" altLang="ko-KR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대량 데이터의 안정적인 처리</a:t>
                      </a: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08499"/>
                  </a:ext>
                </a:extLst>
              </a:tr>
            </a:tbl>
          </a:graphicData>
        </a:graphic>
      </p:graphicFrame>
      <p:pic>
        <p:nvPicPr>
          <p:cNvPr id="7" name="nppt_16572697790451266" descr="이미지">
            <a:extLst>
              <a:ext uri="{FF2B5EF4-FFF2-40B4-BE49-F238E27FC236}">
                <a16:creationId xmlns:a16="http://schemas.microsoft.com/office/drawing/2014/main" id="{11D6FBBC-A0C6-56BB-6474-E15A3A03B03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765" y="2022050"/>
            <a:ext cx="5645035" cy="3744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4DB7BE-86D7-71A8-B8C8-8F8AD850F95E}"/>
              </a:ext>
            </a:extLst>
          </p:cNvPr>
          <p:cNvSpPr txBox="1"/>
          <p:nvPr/>
        </p:nvSpPr>
        <p:spPr>
          <a:xfrm>
            <a:off x="6400800" y="2165049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VIRBNB</a:t>
            </a:r>
            <a:r>
              <a:rPr lang="ko-KR" altLang="en-US" b="1" dirty="0"/>
              <a:t>에서 사용하는 </a:t>
            </a:r>
            <a:r>
              <a:rPr lang="en-US" altLang="ko-KR" b="1" dirty="0"/>
              <a:t>DB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1563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08B8CA-1479-465A-2C99-60B37BD501F7}"/>
              </a:ext>
            </a:extLst>
          </p:cNvPr>
          <p:cNvSpPr/>
          <p:nvPr/>
        </p:nvSpPr>
        <p:spPr>
          <a:xfrm>
            <a:off x="0" y="0"/>
            <a:ext cx="12192000" cy="1126108"/>
          </a:xfrm>
          <a:prstGeom prst="rect">
            <a:avLst/>
          </a:prstGeom>
          <a:solidFill>
            <a:srgbClr val="BCE55C"/>
          </a:solidFill>
          <a:ln>
            <a:solidFill>
              <a:srgbClr val="BCE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0" name="slide10_shape9">
            <a:extLst>
              <a:ext uri="{FF2B5EF4-FFF2-40B4-BE49-F238E27FC236}">
                <a16:creationId xmlns:a16="http://schemas.microsoft.com/office/drawing/2014/main" id="{3C6FF4E4-11CA-6FB5-BF98-B08AA1E5B6A8}"/>
              </a:ext>
            </a:extLst>
          </p:cNvPr>
          <p:cNvCxnSpPr>
            <a:cxnSpLocks/>
          </p:cNvCxnSpPr>
          <p:nvPr/>
        </p:nvCxnSpPr>
        <p:spPr>
          <a:xfrm>
            <a:off x="407228" y="822538"/>
            <a:ext cx="1557039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A642915-25C1-4225-10F4-A0E17BD7FC8C}"/>
              </a:ext>
            </a:extLst>
          </p:cNvPr>
          <p:cNvSpPr txBox="1"/>
          <p:nvPr/>
        </p:nvSpPr>
        <p:spPr>
          <a:xfrm>
            <a:off x="311584" y="-18660"/>
            <a:ext cx="1834926" cy="81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WAS </a:t>
            </a:r>
            <a:r>
              <a:rPr lang="ko-KR" altLang="en-US" sz="2800" b="1" dirty="0">
                <a:solidFill>
                  <a:schemeClr val="bg1"/>
                </a:solidFill>
              </a:rPr>
              <a:t>종류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07228" y="1598506"/>
          <a:ext cx="7504319" cy="443695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05038"/>
                <a:gridCol w="981652"/>
                <a:gridCol w="932203"/>
                <a:gridCol w="4685426"/>
              </a:tblGrid>
              <a:tr h="518300">
                <a:tc>
                  <a:txBody>
                    <a:bodyPr vert="horz" lIns="64659" tIns="32329" rIns="64659" bIns="32329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WAS</a:t>
                      </a:r>
                      <a:endParaRPr lang="en-US" altLang="ko-KR" sz="1300">
                        <a:latin typeface="배달의민족 한나체 Air"/>
                        <a:ea typeface="배달의민족 한나체 Air"/>
                      </a:endParaRPr>
                    </a:p>
                    <a:p>
                      <a:pPr lvl="0" algn="ctr" latinLnBrk="1"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이미지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 vert="horz" lIns="64659" tIns="32329" rIns="64659" bIns="32329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벤더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  <a:p>
                      <a:pPr lvl="0" algn="ctr" latinLnBrk="1">
                        <a:defRPr/>
                      </a:pP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(</a:t>
                      </a: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공급</a:t>
                      </a: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)</a:t>
                      </a: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사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 vert="horz" lIns="64659" tIns="32329" rIns="64659" bIns="32329" anchor="ctr" anchorCtr="0"/>
                    <a:lstStyle/>
                    <a:p>
                      <a:pPr lvl="0" algn="ctr">
                        <a:buNone/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비용 및 라이선스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 vert="horz" lIns="64659" tIns="32329" rIns="64659" bIns="32329" anchor="ctr" anchorCtr="0"/>
                    <a:lstStyle/>
                    <a:p>
                      <a:pPr lvl="0" algn="ctr">
                        <a:buNone/>
                        <a:defRPr/>
                      </a:pP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WAS</a:t>
                      </a: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의 특징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653109">
                <a:tc>
                  <a:txBody>
                    <a:bodyPr vert="horz" lIns="64659" tIns="32329" rIns="64659" bIns="32329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659" tIns="32329" rIns="64659" bIns="32329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/>
                        <a:t>Apache</a:t>
                      </a:r>
                      <a:endParaRPr lang="ko-KR" altLang="en-US" sz="1400"/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4659" tIns="32329" rIns="64659" bIns="32329" anchor="ctr" anchorCtr="0"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상용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en-US" altLang="ko-KR" sz="1100" b="0" i="0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JSP</a:t>
                      </a:r>
                      <a:r>
                        <a:rPr lang="ko-KR" altLang="en-US" sz="1100" b="0" i="0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실행 환경과 자바 </a:t>
                      </a:r>
                      <a:r>
                        <a:rPr lang="en-US" altLang="ko-KR" sz="1100" b="0" i="0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Servlet</a:t>
                      </a:r>
                      <a:r>
                        <a:rPr lang="ko-KR" altLang="en-US" sz="1100" b="0" i="0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실행 환경을 제공</a:t>
                      </a:r>
                      <a:r>
                        <a:rPr lang="en-US" altLang="ko-KR" sz="1100" b="0" i="0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r>
                        <a:rPr lang="ko-KR" altLang="en-US" sz="1100" b="0" i="0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ko-KR" altLang="en-US" sz="1100" b="0" i="0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en-US" altLang="ko-KR" sz="1100" b="0" i="0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XML </a:t>
                      </a:r>
                      <a:r>
                        <a:rPr lang="ko-KR" altLang="en-US" sz="1100" b="0" i="0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파일을 편집하여 설정할 수도 있다</a:t>
                      </a:r>
                      <a:r>
                        <a:rPr lang="en-US" altLang="ko-KR" sz="1100" b="0" i="0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endParaRPr lang="en-US" altLang="ko-KR" sz="1100" b="0" i="0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en-US" altLang="ko-KR" sz="1100" b="0" i="0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 </a:t>
                      </a:r>
                      <a:r>
                        <a:rPr lang="ko-KR" altLang="en-US" sz="1100" b="0" i="0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서버가 자체 내장되어 있다</a:t>
                      </a:r>
                      <a:r>
                        <a:rPr lang="en-US" altLang="ko-KR" sz="1100" b="0" i="0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ko-KR" altLang="en-US" sz="1100"/>
                    </a:p>
                  </a:txBody>
                  <a:tcPr marL="91440" marR="9144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53109">
                <a:tc>
                  <a:txBody>
                    <a:bodyPr vert="horz" lIns="64659" tIns="32329" rIns="64659" bIns="32329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659" tIns="32329" rIns="64659" bIns="32329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200"/>
                        <a:t>TmaxSoft</a:t>
                      </a:r>
                      <a:endParaRPr lang="ko-KR" altLang="en-US" sz="1200"/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4659" tIns="32329" rIns="64659" bIns="32329" anchor="ctr" anchorCtr="0"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상용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100"/>
                        <a:t>한국의 </a:t>
                      </a:r>
                      <a:r>
                        <a:rPr lang="en-US" altLang="ko-KR" sz="1100"/>
                        <a:t>TmaxSoft</a:t>
                      </a:r>
                      <a:r>
                        <a:rPr lang="ko-KR" altLang="en-US" sz="1100"/>
                        <a:t> 가 개발했다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100"/>
                        <a:t>삼성전자</a:t>
                      </a:r>
                      <a:r>
                        <a:rPr lang="en-US" altLang="ko-KR" sz="1100"/>
                        <a:t>, </a:t>
                      </a:r>
                      <a:r>
                        <a:rPr lang="ko-KR" altLang="en-US" sz="1100"/>
                        <a:t>신한은행 등 안정적인 대량 거래가 필요한 국내 기업에 공급 되어있다</a:t>
                      </a:r>
                      <a:r>
                        <a:rPr lang="en-US" altLang="ko-KR" sz="1100"/>
                        <a:t>.</a:t>
                      </a:r>
                      <a:endParaRPr lang="ko-KR" altLang="en-US" sz="1100"/>
                    </a:p>
                  </a:txBody>
                  <a:tcPr marL="91440" marR="9144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53109">
                <a:tc>
                  <a:txBody>
                    <a:bodyPr vert="horz" lIns="64659" tIns="32329" rIns="64659" bIns="32329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Caucho</a:t>
                      </a:r>
                      <a:endParaRPr lang="en-US" altLang="ko-KR" sz="1100"/>
                    </a:p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Technology</a:t>
                      </a:r>
                      <a:endParaRPr lang="ko-KR" altLang="en-US" sz="1100"/>
                    </a:p>
                  </a:txBody>
                  <a:tcPr marL="91440" marR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4659" tIns="32329" rIns="64659" bIns="32329" anchor="ctr" anchorCtr="0"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GPL, </a:t>
                      </a: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상용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en-US" altLang="ko-KR" sz="1100" b="0"/>
                        <a:t>Sun</a:t>
                      </a:r>
                      <a:r>
                        <a:rPr lang="ko-KR" altLang="en-US" sz="1100" b="0"/>
                        <a:t>사의 </a:t>
                      </a:r>
                      <a:r>
                        <a:rPr lang="en-US" altLang="ko-KR" sz="1100" b="0"/>
                        <a:t>J2EE</a:t>
                      </a:r>
                      <a:r>
                        <a:rPr lang="ko-KR" altLang="en-US" sz="1100" b="0"/>
                        <a:t>인증을 받은 컨테이너 이다</a:t>
                      </a:r>
                      <a:r>
                        <a:rPr lang="en-US" altLang="ko-KR" sz="1100" b="0"/>
                        <a:t>.</a:t>
                      </a:r>
                      <a:endParaRPr lang="en-US" altLang="ko-KR" sz="1100" b="0"/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100" b="0"/>
                        <a:t>표준을 준수하는 </a:t>
                      </a:r>
                      <a:r>
                        <a:rPr lang="en-US" altLang="ko-KR" sz="1100" b="0"/>
                        <a:t>JSP, Servlet</a:t>
                      </a:r>
                      <a:r>
                        <a:rPr lang="ko-KR" altLang="en-US" sz="1100" b="0"/>
                        <a:t>을 빠르고 안정적이게 운용 가능하다</a:t>
                      </a:r>
                      <a:r>
                        <a:rPr lang="en-US" altLang="ko-KR" sz="1100" b="0"/>
                        <a:t>.</a:t>
                      </a:r>
                      <a:endParaRPr lang="en-US" altLang="ko-KR" sz="1100" b="0"/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en-US" altLang="ko-KR" sz="1100" b="0"/>
                        <a:t>CPU</a:t>
                      </a:r>
                      <a:r>
                        <a:rPr lang="ko-KR" altLang="en-US" sz="1100" b="0"/>
                        <a:t>가 증가하여도 추가 비용 발생이 없고</a:t>
                      </a:r>
                      <a:r>
                        <a:rPr lang="en-US" altLang="ko-KR" sz="1100" b="0"/>
                        <a:t>,</a:t>
                      </a:r>
                      <a:r>
                        <a:rPr lang="ko-KR" altLang="en-US" sz="1100" b="0"/>
                        <a:t> 다른 </a:t>
                      </a:r>
                      <a:r>
                        <a:rPr lang="en-US" altLang="ko-KR" sz="1100" b="0"/>
                        <a:t>WAS</a:t>
                      </a:r>
                      <a:r>
                        <a:rPr lang="ko-KR" altLang="en-US" sz="1100" b="0"/>
                        <a:t>보다 저렴하다</a:t>
                      </a:r>
                      <a:r>
                        <a:rPr lang="en-US" altLang="ko-KR" sz="1100" b="0"/>
                        <a:t>. </a:t>
                      </a:r>
                      <a:endParaRPr lang="ko-KR" altLang="en-US" sz="1100" b="0"/>
                    </a:p>
                  </a:txBody>
                  <a:tcPr marL="91440" marR="9144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53109">
                <a:tc>
                  <a:txBody>
                    <a:bodyPr vert="horz" lIns="64659" tIns="32329" rIns="64659" bIns="32329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RedHat</a:t>
                      </a:r>
                      <a:endParaRPr lang="ko-KR" altLang="en-US" sz="1200"/>
                    </a:p>
                  </a:txBody>
                  <a:tcPr marL="91440" marR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4659" tIns="32329" rIns="64659" bIns="32329" anchor="ctr" anchorCtr="0"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LGPL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100"/>
                        <a:t>높은 서버 안정성과 설치가 쉽다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100"/>
                        <a:t>리눅스</a:t>
                      </a:r>
                      <a:r>
                        <a:rPr lang="en-US" altLang="ko-KR" sz="1100"/>
                        <a:t>(Linux)</a:t>
                      </a:r>
                      <a:r>
                        <a:rPr lang="ko-KR" altLang="en-US" sz="1100"/>
                        <a:t>를 기반으로 만들어져 적응 시 사용하기 편하다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100"/>
                        <a:t>오픈소스이나</a:t>
                      </a:r>
                      <a:r>
                        <a:rPr lang="en-US" altLang="ko-KR" sz="1100"/>
                        <a:t>, </a:t>
                      </a:r>
                      <a:r>
                        <a:rPr lang="ko-KR" altLang="en-US" sz="1100"/>
                        <a:t>유료버전 사용시 좋은 수준의 기술 지원을 받는다</a:t>
                      </a:r>
                      <a:r>
                        <a:rPr lang="en-US" altLang="ko-KR" sz="1100"/>
                        <a:t>.</a:t>
                      </a:r>
                      <a:endParaRPr lang="ko-KR" altLang="en-US" sz="1100"/>
                    </a:p>
                  </a:txBody>
                  <a:tcPr marL="91440" marR="9144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53109">
                <a:tc>
                  <a:txBody>
                    <a:bodyPr vert="horz" lIns="64659" tIns="32329" rIns="64659" bIns="32329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Oracle</a:t>
                      </a:r>
                      <a:endParaRPr lang="en-US" altLang="ko-KR" sz="1100"/>
                    </a:p>
                    <a:p>
                      <a:pPr lvl="0" algn="ctr" latinLnBrk="1">
                        <a:defRPr/>
                      </a:pPr>
                      <a:r>
                        <a:rPr lang="en-US" altLang="ko-KR" sz="1100"/>
                        <a:t>Corporation</a:t>
                      </a:r>
                      <a:endParaRPr lang="ko-KR" altLang="en-US" sz="1100"/>
                    </a:p>
                  </a:txBody>
                  <a:tcPr marL="91440" marR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4659" tIns="32329" rIns="64659" bIns="32329" anchor="ctr" anchorCtr="0"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ko-KR" altLang="en-US" sz="1300">
                          <a:latin typeface="배달의민족 한나체 Air"/>
                          <a:ea typeface="배달의민족 한나체 Air"/>
                        </a:rPr>
                        <a:t>상용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100"/>
                        <a:t>대부분의 클라우드 환경에서 </a:t>
                      </a:r>
                      <a:r>
                        <a:rPr lang="en-US" altLang="ko-KR" sz="1100"/>
                        <a:t>JAVA</a:t>
                      </a:r>
                      <a:r>
                        <a:rPr lang="ko-KR" altLang="en-US" sz="1100"/>
                        <a:t> 애플리케이션</a:t>
                      </a:r>
                      <a:r>
                        <a:rPr lang="en-US" altLang="ko-KR" sz="1100"/>
                        <a:t> </a:t>
                      </a:r>
                      <a:r>
                        <a:rPr lang="ko-KR" altLang="en-US" sz="1100"/>
                        <a:t>실행을 지원한다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100"/>
                        <a:t>많은 종류의 관리도구와 </a:t>
                      </a:r>
                      <a:r>
                        <a:rPr lang="en-US" altLang="ko-KR" sz="1100"/>
                        <a:t>API</a:t>
                      </a:r>
                      <a:r>
                        <a:rPr lang="ko-KR" altLang="en-US" sz="1100"/>
                        <a:t>로 인해 운영이 자동화 되어있다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en-US" altLang="ko-KR" sz="1100"/>
                        <a:t>Oracle</a:t>
                      </a:r>
                      <a:r>
                        <a:rPr lang="ko-KR" altLang="en-US" sz="1100"/>
                        <a:t>사의 다른 제품과 통합 시 성능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 가용성이 최적화 된다</a:t>
                      </a:r>
                      <a:r>
                        <a:rPr lang="en-US" altLang="ko-KR" sz="1100"/>
                        <a:t>.</a:t>
                      </a:r>
                      <a:endParaRPr lang="ko-KR" altLang="en-US" sz="1100"/>
                    </a:p>
                  </a:txBody>
                  <a:tcPr marL="91440" marR="9144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53109">
                <a:tc>
                  <a:txBody>
                    <a:bodyPr vert="horz" lIns="64659" tIns="32329" rIns="64659" bIns="32329" anchor="ctr" anchorCtr="0"/>
                    <a:lstStyle/>
                    <a:p>
                      <a:pPr lvl="0" algn="ctr" latinLnBrk="1">
                        <a:defRPr/>
                      </a:pP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GlassFish</a:t>
                      </a:r>
                      <a:endParaRPr lang="en-US" altLang="ko-KR" sz="1200"/>
                    </a:p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Community</a:t>
                      </a:r>
                      <a:endParaRPr lang="ko-KR" altLang="en-US" sz="1200"/>
                    </a:p>
                  </a:txBody>
                  <a:tcPr marL="91440" marR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4659" tIns="32329" rIns="64659" bIns="32329" anchor="ctr" anchorCtr="0"/>
                    <a:lstStyle/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CDDL,</a:t>
                      </a:r>
                      <a:endParaRPr lang="en-US" altLang="ko-KR" sz="1300">
                        <a:latin typeface="배달의민족 한나체 Air"/>
                        <a:ea typeface="배달의민족 한나체 Air"/>
                      </a:endParaRPr>
                    </a:p>
                    <a:p>
                      <a:pPr marL="0" lvl="0" indent="0" algn="ctr">
                        <a:buFont typeface="Arial"/>
                        <a:buNone/>
                        <a:defRPr/>
                      </a:pPr>
                      <a:r>
                        <a:rPr lang="en-US" altLang="ko-KR" sz="1300">
                          <a:latin typeface="배달의민족 한나체 Air"/>
                          <a:ea typeface="배달의민족 한나체 Air"/>
                        </a:rPr>
                        <a:t>GPL</a:t>
                      </a:r>
                      <a:endParaRPr lang="ko-KR" altLang="en-US" sz="1300">
                        <a:latin typeface="배달의민족 한나체 Air"/>
                        <a:ea typeface="배달의민족 한나체 Air"/>
                      </a:endParaRPr>
                    </a:p>
                  </a:txBody>
                  <a:tcPr marL="64659" marR="64659" marT="32329" marB="3232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  <a:defRPr/>
                      </a:pPr>
                      <a:r>
                        <a:rPr lang="ko-KR" altLang="en-US" sz="1100"/>
                        <a:t>다양한 종류의 웹 서버를 이용 가능하다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marL="228600" marR="0" lvl="0" indent="-22860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en-US" altLang="ko-KR" sz="1100"/>
                        <a:t>JSP</a:t>
                      </a:r>
                      <a:r>
                        <a:rPr lang="ko-KR" altLang="en-US" sz="1100"/>
                        <a:t>형태 뿐 아니라</a:t>
                      </a:r>
                      <a:r>
                        <a:rPr lang="en-US" altLang="ko-KR" sz="1100"/>
                        <a:t>, JavaEE5 </a:t>
                      </a:r>
                      <a:r>
                        <a:rPr lang="ko-KR" altLang="en-US" sz="1100"/>
                        <a:t>기반 서비스 또한 가능하다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</a:txBody>
                  <a:tcPr marL="91440" marR="9144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4A49CB03-C207-6D97-23CB-7267DD75D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26" y="5301591"/>
            <a:ext cx="900793" cy="7630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21093B-B5A4-EB8A-10F3-418C7A345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26" y="4057970"/>
            <a:ext cx="900793" cy="7205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E578D0-D6AA-C749-F456-F53C363DD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28" y="2796814"/>
            <a:ext cx="900792" cy="7082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9DDF60-4CEA-5546-8C63-B799A001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229" y="3407019"/>
            <a:ext cx="900792" cy="7082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4F574D1-BC4D-94BA-8B9C-133BB44D1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228" y="2186609"/>
            <a:ext cx="900792" cy="7082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CCF72D-0449-C3E7-40A3-FDB80067A2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226" y="4681735"/>
            <a:ext cx="900793" cy="7205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2BDA44-C5AA-9C29-85E6-9AFE3F0DA92E}"/>
              </a:ext>
            </a:extLst>
          </p:cNvPr>
          <p:cNvSpPr txBox="1"/>
          <p:nvPr/>
        </p:nvSpPr>
        <p:spPr>
          <a:xfrm>
            <a:off x="8481527" y="1598506"/>
            <a:ext cx="3106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VIRBNB</a:t>
            </a:r>
            <a:r>
              <a:rPr lang="ko-KR" altLang="en-US" b="1" dirty="0"/>
              <a:t>에서 사용하는 </a:t>
            </a:r>
            <a:r>
              <a:rPr lang="en-US" altLang="ko-KR" b="1" dirty="0"/>
              <a:t>WAS</a:t>
            </a:r>
          </a:p>
          <a:p>
            <a:endParaRPr lang="en-US" altLang="ko-KR" b="1" dirty="0"/>
          </a:p>
          <a:p>
            <a:r>
              <a:rPr lang="en-US" altLang="ko-KR" b="1" dirty="0"/>
              <a:t>: Apache Tomcat</a:t>
            </a:r>
            <a:endParaRPr lang="ko-KR" altLang="en-US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349185" y="2840901"/>
            <a:ext cx="3370853" cy="22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63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DuAAABE0CAYAAAAAXYikAAAAAXNSR0IArs4c6QAAAiJ0RVh0bXhmaWxlACUzQ214R3JhcGhNb2RlbCUzRSUzQ3Jvb3QlM0UlM0NteENlbGwlMjBpZCUzRCUyMjAlMjIlMkYlM0UlM0NteENlbGwlMjBpZCUzRCUyMjElMjIlMjBwYXJlbnQlM0QlMjIwJTIyJTJGJTNFJTNDbXhDZWxsJTIwaWQlM0QlMjIyJTIyJTIwdmFsdWUlM0QlMjIlMjIlMjBzdHlsZSUzRCUyMnNoYXBlJTNEbm90ZSUzQndoaXRlU3BhY2UlM0R3cmFwJTNCaHRtbCUzRDElM0JiYWNrZ3JvdW5kT3V0bGluZSUzRDElM0JkYXJrT3BhY2l0eSUzRDAuMDUlM0JsYWJlbEJhY2tncm91bmRDb2xvciUzRG5vbmUlM0JsYWJlbEJvcmRlckNvbG9yJTNEbm9uZSUzQmZpbGxDb2xvciUzRGRlZmF1bHQlM0IlMjIlMjB2ZXJ0ZXglM0QlMjIxJTIyJTIwcGFyZW50JTNEJTIyMSUyMiUzRSUzQ214R2VvbWV0cnklMjB4JTNEJTIyLTgwMCUyMiUyMHklM0QlMjI0MCUyMiUyMHdpZHRoJTNEJTIyOTMwJTIyJTIwaGVpZ2h0JTNEJTIyMTA4MCUyMiUyMGFzJTNEJTIyZ2VvbWV0cnklMjIlMkYlM0UlM0MlMkZteENlbGwlM0UlM0MlMkZyb290JTNFJTNDJTJGbXhHcmFwaE1vZGVsJTNFXw4UtQAAIABJREFUeF7s3U2WI0UShVHVUukhC2LaDFghG6g+Dk1VVJGeipCeSf5ze8ZppbnHNWf4Hb7c/I8AAQIECBAgQIAAAQIECBAgQIAAAQIECBAgQIAAAQIECBAgQIAAAQIECBAgQIAAAQIECBAgQIAAAQIECBAgQIAAgW8CX1gQIECAAAECBAgQIECAAAECBAgQIECAAAECBAgQIECAAAECBAgQIECAAAECBAgQIECAAAECBAgQIECAAAECBAgQIPBdQIDrN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EOB6DgQIECBAgAABAgQIECBAgAABAgQIECBAgAABAgQIECBAgAABAgQIECBAgAABAgQIECBAgAABAgQIECBAgAABAgQOAgJcz4EAAQIECBAgQIAAAQIECBAgQIAAAQIECBAgQIAAAQIECBAgQIAAAQIECBAgQIAAAQIECBAgQIAAAQIECBAgQIDAQUCA6zkQIECAAAECBAgQIECAAAECBAgQIECAAAECBAgQIECAAAECBAgQIECAAAECBAgQIECAAAECBAgQIECAAAECBAgQOAgIcD0HAgQIECBAgAABAgQIECBAgAABAgQIECBAgAABAgQIECBAgAABAgQIECBAgAABAgQIECBAgAABAgQIECBAgAABAgcBAa7nQIAAAQIECBAgQIAAAQIECBAgQIAAAQIECBAgQIAAAQIECBAgQIAAAQIECBAgQIAAAQIECBAgQIAAAQIECBAgQOAgIMD1HAgQIECAAAECBAgQIECAAAECBAgQIECAAAECBAgQIECAAAECBAgQIECAAAECBAgQIECAAAECBAgQIECAAAECBAgcBAS4ngMBAgQIECBAgAABAgQIECBAgAABAgQIECBAgAABAgQIECBAgAABAgQIECBAgAABAgQIECBAgAABAgQIECBAgACBg4AA13MgQIAAAQIECBAgQIAAAQIECBAgQIAAAQIECBAgQIAAAQIECBAgQIAAAQIECBAgQIAAAQIECBAgQIAAAQIECBAgcBAQ4HoOBAgQIECAAAECBAgQIECAAAECBAgQIECAAAECBAgQIECAAAECBAgQIECAAAECBAgQIECAAAECBAgQIECAAAECBA4CAlzPgQABAgQIECBAgAABAgQIECBAgAABAgQIECBAgAABAgQIECBAgAABAgQIECBAgAABAgQIECBAgAABAgQIECBAgMBBQIDrO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mCHA/WpjBAgQIECAAAECBAgQIECAAAECBAgQIECAAAECBAgQIECAAAECBAgQIECAAAECBAgQIECAAAECBAgQIECAwNIC/7ndbv9d+gt93FQCAtyp1uWyBAgQIECAAAECBAgQIECAAAECBAgQIECAAAECBAgQIECAAAECBAgQIECAAAECBAgQIECAAAECBAgQIEBgWQER7rKrne/DBLjz7cyNCRAgQIAAAQIECBAgQIAAAQIECBAgQIAAAQIECBAgQIAAAQIECBAgQIAAAQIECBAgQIAAAQIECBAgQIDAqgIi3FU3O9l3CXAnW5jrEiBAgAABAgQIECBAgAABAgQIECBAgAABAgQIECBAgAABAgQIECBAgAABAgQIECBAgAABAgQIECBAgACBxQVEuIsveIbPmy7A/fr16wyu7kiAAAECBAgQIECAAAECBAgQIECAAAECBAgQIECAAAECBAgQIECAAAECBAgQIECAAAECBAgQIECAAAECBAh8IvDly6eJowjX63mrgAD3rfwOJ0CAAAECBAgQIECAAAECBAgQIECAAAECBAgQIECAAAECBAgQIECAAAECBAgQIECAAAECBAgQIECAAAECewrcCXAbigh3z6cxxFcLcIdYg0sQIECAAAECBAgQIECAAAECBAgQIECAAAECBAgQIECAAAECBAgQIECAAAECBAgQIECAAAECBAgQIECAAIG9BE4EuA1EhLvXsxjmawW4w6zCRQgQIECAAAECBAgQIECAAAECBAgQIECAAAECBAgQIECAAAECBAgQIECAAAECBAgQIECAAAECBAgQIECAwD4CPwe4v/322+3XX3/9CECEu8+zGOZLBbjDrMJFCBAgQIAAAQIECBAgQIAAAQIECBAgQIAAAQIECBAgQIAAAQIECBAgQIAAAQIECBAgQIAAAQIECBAgQIDAPgI/B7h//vnn7Y8//hDh7vMEhv5SAe7Q63E5AgQIECBAgAABAgQIECBAgAABAgQIECBAgAABAgQIECBAgAABAgQIECBAgAABAgQIECBAgAABAgQIECCwpsBHAW77UhHumvue7asEuLNtzH0JECBAgAABAgQIECBAgAABAgQIECBAgAABAgQIECBAgAABAgQIECBAgAABAgQIECBAgAABAgQIECBAgMACAr0At32aCHeBBU/+CQLcyRfo+gQIECBAgAABAgQIECBAgAABAgQIECBAgAABAgQIECBAgAABAgQIECBAgAABAgQIECBAgAABAgQIECBAYEaBzwLc9j0i3Bm3us6dBbjr7NKXECBAgAABAgQIECBAgAABAgQIECBAgAABAgQIECBAgAABAgQIECBAgAABAgQIECBAgAABAgQIECBAgACBaQTuBbjtQ0S406xzuYsKcJdbqQ8iQIAAAQIECBAgQIAAAQIECBAgQIAAAQIECBAgQIAAAQIECBAgQIAAAQIECBAgQIAAAQIECBAgQIAAAQLjC5wJcNtXiHDH3+WKNxTgrrhV30SAAAECBAgQIECAAAECBAgQIECAAAECBAgQIECAAAECBAgQIECAAAECBAgQIECAAAECBAgQIECAAAECBAYXOBvgts8Q4Q6+zAWvJ8BdcKk+iQABAgQIECBAgAABAgQIECBAgAABAgQIECBAgAABAgQIECBAgAABAgQIECBAgAABAgQIECBAgAABAgQIjC5wJcBt3yLCHX2ja91PgLvWPn0NAQIECBAgQIAAAQIECBAgQIAAAQIECBAgQIAAAQIECBAgQIAAAQIECBAgQIAAAQIECBAgQIAAAQIECBCYQuBqgNs+SoQ7xWqXuKQAd4k1+ggCBAgQIECAAAECBAgQIECAAAECBAgQIECAAAECBAgQIECAAAECBAgQIECAAAECBAgQIECAAAECBAgQIDCXwCMBbvtCEe5ce571tgLcWTfn3gQIECBAgAABAgQIECBAgAABAgQIECBAgAABAgQIECBAgAABAgQIECBAgAABAgQIECBAgAABAgQIECBAYGKBRwPc9ski3IkXP8nVBbiTLMo1CRAgQIAAAQIECBAgQIAAAQIECBAgQIAAAQIECBAgQIAAAQIECBAgQIAAAQIECBAgQIAAAQIECBAgQIDASgLPBLjNQYS70msY71sEuOPtxI0IECBAgAABAgQIECBAgAABAgQIECBAgAABAgQIECBAgAABAgQIECBAgAABAgQIECBAgAABAgQIECBAgMDyAs8GuA1IhLv8M3nbBwpw30bvYAIECBAgQIAAAQIECBAgQIAAAQIECBAgQIAAAQIECBAgQIAAAQIECBAgQIAAAQIECBAgQIAAAQIECBAgsK9AIsBteiLcfd9Q5ZcLcCt1zSZAgAABAgQIECBAgAABAgQIECBAgAABAgQIECBAgAABAgQIECBAgAABAgQIECBAgAABAgQIECBAgAABAgQ+FEgFuG24CNcjSwsIcNOi5hEgQIAAAQIECBAgQIAAAQIECBAgQIAAAQIECBAgQIAAAQIECBAgQIAAAQIECBAgQIAAAQIECBAgQIAAAQJ3BZIBbjtMhHuX3A8uCAhwL2D5KQECBAgQIECAAAECBAgQIECAAAECBAgQIECAAAECBAgQIECAAAECBAgQIECAAAECBAgQIECAAAECBAgQIJARSAe47VYi3MxuTLndBLheAQECBAgQIECAAAECBAgQIECAAAECBAgQIECAAAECBAgQIECAAAECBAgQIECAAAECBAgQIECAAAECBAgQIPBygYoAt32ECPflq1zyQAHukmv1UQQIECBAgAABAgQIECBAgAABAgQIECBAgAABAgQIECBAgAABAgQIECBAgAABAgQIECBAgAABAgQIECBAYGyBqgC3fbUId+zdz3A7Ae4MW3JHAgQIECBAgAABAgQIECBAgAABAgQIECBAgAABAgQIECBAgAABAgQIECBAgAABAgQIECBAgAABAgQIECCwmEBlgNuoRLiLPZgXf44A98XgjiNAgAABAgQIECBAgAABAgQIECBAgAABAgQIECBAgAABAgQIECBAgAABAgQIECBAgAABAgQIECBAgAABAgRut+oAtxmLcL20RwUEuI/K+TsCBAgQIECAAAECBAgQIECAAAECBAgQIECAAAECBAgQIECAAAECBAgQIECAAAECBAgQIECAAAECBAgQIEDgYYFXBLjtciLch1e09R8KcLdev48nQIAAAQIECBAgQIAAAQIECBAgQIAAAQIECBAgQIAAAQIECBAgQIAAAQIECBAgQIAAAQIECBAgQIAAAQLvEXhVgNu+ToT7nh3PfKoAd+btuTsBAgQIECBAgAABAgQIECBAgAABAgQIECBAgAABAgQIECBAgAABAgQIECBAgAABAgQIECBAgAABAgQIEJhU4JUBbiMS4U76UN50bQHum+AdS4AAAQIECBAgQIAAAQIECBAgQIAAAQIECBAgQIAAAQIECBAgQIAAAQIECBAgQIAAAQIECBAgQIAAAQIEdhZ4dYDbrEW4O7+4a98uwL3m5dcECBAgQIAAAQIECBAgQIAAAQIECBAgQIAAAQIECBAgQIAAAQIECBAgQIAAAQIECBAgQIAAAQIECBAgQIBAQOAdAW67tgg3sLwNRghwN1iyTyRAgAABAgQIECBAgAABAgQIECBAgAABAgQIECBAgAABAgQIECBAgAABAgQIECBAgAABAgQIECBAgAABAqMJvCvAbQ4i3NFew3j3EeCOtxM3IkCAAAECBAgQIECAAAECBAgQIECAAAECBAgQIECAAAECBAgQIECAAAECBAgQIECAAAECBAgQIECAAAECywu8M8BtuCLc5Z/YUx8owH2Kzx8TIECAAAECBAgQIECAAAECBAgQIECAAAECBAgQIECAAAECBAgQIECAAAECBAgQIECAAAECBAgQIECAAAECjwi8O8BtdxbhPrK5Pf5GgLvHnn0lAQIECBAgQIAAAQIECBAgQIAAAQIECBAgQIAAAQIECBAgQIAAAQIECBAgQIAAAQIECBAgQIAAAQIECBAYSmCEALeBiHCHehbDXEaAO8wqXIQAAQIECBAgQIAAAQIECBAgQIAAAQIECBAgQIAAAQIECBAgQIAAAQIECBAgQIAAAQIECBAgQIAAAQIECOwjMEqA28RFuPu8u7NfKsA9K+V3BAgQIECAAAECBAgQIECAAAECBAgQIECAAAECBAgQIECAAAECBAgQIECAAAECBAgQIECAAAECBAgQIECAQExgpAC3fZQIN7baJQYJcJdYo48gQIAAAQIECBAgQIAAAQIECBAgQIAAAQIECBAgQIAAAQIECBAgQIAAAQIECBAgQIAAAQIECBAgQIAAAQJzCYwW4DY9Ee5cb6jytgLcSl2zCRAgQIAAAQIECBAgQIAAAQIECBAgQIAAAQIECBAgQIAAAQIECBAgQIAAAQIECBAgQIAAAQIECBAgQIAAgQ8FRgxw20VFuB5sExDgegcECBAgQIAAAQIECBAgQIAAAQIECBAgQIAAAQIECBAgQIAAAQIECBAgQIAAAQIECBAgQIAAAQIECBAgQIDAywVGDXAbhAj35c9huAMFuMOtxIUIECBAgAABAgQIECBAgAABAgQIECBAgAABAgQIECBAgAABAgQIECBAgAABAgQIECBAgAABAgQIECBAgMD6AiMHuE1fhLv+G/zsCwW4e+/f1xMgQIAAAQIECBAgQIAAAQIECBAgQIAAAQIECBAgQIAAAQIECBAgQIAAAQIECBAgQIAAAQIECBAgQIAAgbcIjB7gNhQR7luexhCHCnCHWINLECBAgAABAgQIECBAgAABAgQIECBAgAABAgQIECBAgAABAgQIECBAgAABAgQIECBAgAABAgQIECBAgACBvQRmCHDbRkS4e73Lf75WgLvn3n01AQIECBAgQIAAAQIECBAgQIAAAQIECBAgQIAAAQIECBAgQIAAAQIECBAgQIAAAQIECBAgQIAAAQIECBB4q8AsAW5DEuG+9am85XAB7lvYHUqAAAECBAgQIECAAAECBAgQIECAAAECBAgQIECAAAECBAgQIECAAAECBAgQIECAAAECBAgQIECAAAECBPYWmCnAbZv6JML95Xa7/b73Ntf7egHuejv1RQQIECBAgAABAgQIECBAgAABAgQIECBAgAABAgQIECBAgAABAgQIECBAgAABAgQIECBAgAABAgQIECBAYHiB2QLcBirCHf5ZxS4owI1RGkSAAAECBAgQIECAAAECBAgQIECAAAECBAgQIECAAAECBAgQIECAAAECBAgQIECAAAECBAgQIECAAAECBAicFZgxwG3fJsI9u+G5fyfAnXt/bk+AAAECBAgQIECAAAECBAgQIECAAAECBAgQIECAAAECBAgQIECAAAECBAgQIECAAAECBAgQIECAAAECBKYUmDXAbdgi3Cmf3KVLC3AvcfkxAQIECBAgQIAAAQIECBAgQIAAAQIECBAgQIAAAQIECBAgQIAAAQIECBAgQIAAAQIECBAgQIAAAQIECBAgkBCYOcBt3y/CTbyCcWcIcMfdjZsRIECAAAECBAgQIECAAAECBAgQIECAAAECBAgQIECAAAECBAgQIECAAAECBAgQIECAAAECBAgQIECAAIFlBWYPcNtiRLjLPs+bAHfd3foyAgQIECBAgAABAgQIECBAgAABAgQIECBAgAABAgQIECBAgAABAgQIECBAgAABAgQIECBAgAABAgQIECAwrMAKAW7DFeEO+8SeupgA9yk+f0yAAAECBAgQIECAAAECBAgQIECAAAECBAgQIECAAAECBAgQIECAAAECBAgQIECAAAECBAgQIECAAAECBAg8IrBKgNu+XYT7yAsY+28EuGPvx+0IECBAgAABAgQIECBAgAABAgQIECBAgAABAgQIECBAgAABAgQIECBAgAABAgQIECBAgAABAgQIECBAgMCSAisFuG1BIty1nqkAd619+hoCBAgQIECAAAECBAgQIECAAAECBAgQIECAAAECBAgQIECAAAECBAgQIECAAAECBAgQIECAAAECBAgQIDCFwGoBbkMX4U7x9E5dUoB7ismPCBAgQIAAAQIECBAgQIAAAQIECBAgQIAAAQIECBAgQIAAAQIECBAgQIAAAQIECBAgQIAAAQIECBAgQIAAgaTAigFu8xHhJl/J+2YJcN9n72QCBAgQIECAAAECBAgQIECAAAECBAgQIECAAAECBAgQIECAAAECBAgQIECAAAECBAgQIECAAAECBAgQILCtwKoBbluoCHf+Zy3AnX+HvoAAAQIECBAgQIAAAQIECBAgQIAAAQIECBAgQIAAAQIECBAgQIAAAQIECBAgQIAAAQIECBAgQIAAAQIECEwnsHKA25Yhwp3uSf5wYQHu3PtzewIECBAgQIAAAQIECBAgQIAAAQIECBAgQIAAAQIECBAgQIAAAQIECBAgQIAAAQIECBAgQIAAAQIECBAgMKXA6gFuW4oId8qn+delBbjz7s7NCRAgQIAAAQIECBAgQIAAAQIECBAgQIAAAQIECBAgQIAAAQIECBAgQIAAAQIECBAgQIAAAQIECBAgQIDAtAI7BLhtOSLcOZ+oAHfOvbk1AQIECBAgQIAAAQIECBAgQIAAAQIECBAgQIAAAQIECBAgQIAAAQIECBAgQIAAAQIECBAgQIAAAQIECBCYWmCXALctSYQ731MV4M63MzcmQIAAAQIECBAgQIAAAQIECBAgQIAAAQIECBAgQIAAAQIECBAgQIAAAQIECBAgQIAAAQIECBAgQIAAAQLTC+wU4LZliXDnerIC3Ln25bYECBAgQIAAAQIECBAgQIAAAQIECBAgQIAAAQIECBAgQIAAAQIECBAgQIAAAQIECBAgQIAAAQIECBAgQGAJgd0C3LY0Ee48T1eAO8+u3JQAAQIECBAgQIAAAQIECBAgQIAAAQIECBAgQIAAAQIECBAgQIAAAQIECBAgQIAAAQIECBAgQIAAAQIECCwjsGOA25Ynwp3jCQtw59iTWxIgQIAAAQIECBAgQIAAAQIECBAgQIAAAQIECBAgQIAAAQIECBAgQIAAAQIECBAgQIAAAQIECBAgQIAAgaUEdg1w2xJFuOM/ZQHu+DtyQwIECBAgQIBN4Q83AAAgAElEQVQAAQIECBAgQIAAAQIECBAgQIAAAQIECBAgQIAAAQIECBAgQIAAAQIECBAgQIAAAQIECBAgsJzAzgFuW6YId+wnLcAdez9uR4AAAQIECBAgQIAAAQIECBAgQIAAAQIECBAgQIAAAQIECBAgQIAAAQIECBAgQIAAAQIECBAgQIAAAQIElhTYPcBtSxXhjvu0Bbjj7sbNCBAgQIAAAQIECBAgQIAAAQIECBAgQIAAAQIECBAgQIAAAQIECBAgQIAAAQIECBAgQIAAAQIECBAgQIDAsgIC3L9XK8Id84kLcMfci1sRIECAAAECBAgQIECAAAECBAgQIECAAAECBAgQIECAAAECBAgQIECAAAECBAgQIECAAAECBAgQIECAAIGlBQS439crwh3vqQtwx9uJGxEgQIAAAQIECBAgQIAAAQIECBAgQIAAAQIECBAgQIAAAQIECBAgQIAAAQIECBAgQIAAAQIECBAgQIAAgeUFBLg/rliEO9aTF+COtQ+3IUCAAAECBAgQIECAAAECBAgQIECAAAECBAgQIECAAAECBAgQIECAAAECBAgQIECAAAECBAgQIECAAAECWwgIcP+9ZhHuOE9fgDvOLtyEAAECBAgQIECAAAECBAgQIECAAAECBAgQIECAAAECBAgQIECAAAECBAgQIECAAAECBAgQIECAAAECBAhsIyDA/XjVItwx/hUQ4I6xB7cgQIAAAQIECBAgQIAAAQIECBAgQIAAAQIECBAgQIAAAQIECBAgQIAAAQIECBAgQIAAAQIECBAgQIAAAQJbCQhw++sW4b7/XwUB7vt34AYECBAgQIAAAQIECBAgQIAAAQIECBAgQIAAAQIECBAgQIAAAQIECBAgQIAAAQIECBAgQIAAAQIECBAgQGA7AQHu5ysX4b73XwkB7nv9nU6AAAECBAgQIECAAAECBAgQIECAAAECBAgQIECAAAECBAgQIECAAAECBAgQIECAAAECBAgQIECAAAECBLYUEODeX7sI975R1S8EuFWy5hIgQIAAAQIECBAgQIAAAQIECBAgQIAAAQIECBAgQIAAAQIECBAgQIAAAQIECBAgQIAAAQIECBAgQIAAAQJdAQHuucchwj3nlP6VADctah4BAgQIECBAgAABAgQIECBAgAABAgQIECBAgAABAgQIECBAgAABAgQIECBAgAABAgQIECBAgAABAgQIECBwV0CAe5fo2w9EuOetUr8U4KYkzSFAgAABAgQIECBAgAABAgQIECBAgAABAgQIECBAgAABAgQIECBAgAABAgQIECBAgAABAgQIECBAgAABAgROCwhwT1P99UMR7jWvZ38twH1W0N8TIECAAAECBAgQIECAAAECBAgQIECAAAECBAgQIECAAAECBAgQIECAAAECBAgQIECAAAECBAgQIECAAAEClwUEuJfJRLjXyR7+CwHuw3T+kAABAgQIECBAgAABAgQIECBAgAABAgQIECBAgAABAgQIECBAgAABAgQIECBAgAABAgQIECBAgAABAgQIEHhUQID7mJz/Eu5jblf/SoB7VczvCRAgQIAAAQIECBAgQIAAAQIECBAgQIAAAQIECBAgQIAAAQIECBAgQIAAAQIECBAgQIAAAQIECBAgQIAAgacFBLiPE4pwH7c7+5cC3LNSfkeAAAECBAgQIECAAAECBAgQIECAAAECBAgQIECAAAECBAgQIECAAAECBAgQIECAAAECBAgQIECAAAECBAjEBAS4z1GKcJ/zu/fXAtx7Qv5/AgQIECBAgAABAgQIECBAgAABAgQIECBAgAABAgQIECBAgAABAgQIECBAgAABAgQIECBAgAABAgQIECBAIC4gwH2eVIT7vGFvggC3ztZkAgQIECBAgAABAgQIECBAgAABAgQIECBAgAABAgQIECBAgAABAgQIECBAgAABAgQIECBAgAABAgQIECBAoCMgwM08DRFuxvHnKQLcGldTCRAgQIAAAQIECBAgQIAAAQIECBAgQIAAAQIECBAgQIAAAQIECBAgQIAAAQIECBAgQIAAAQIECBAgQIAAgU8EBLi55yHCzVn+M0mAmzc1kQABAgQIECBAgAABAgQIECBAgAABAgQIECBAgAABAgQIECBAgAABAgQIECBAgAABAgQIECBAgAABAgQIELgjIMDNPhERbtZTgJv1NI0AAQIECBAgQIAAAQIECBAgQIAAAQIECBAgQIAAAQIECBAgQIAAAQIECBAgQIAAAQIECBAgQIAAAQIECBA4ISDAPYF08Sci3Itgn/xcgJuzNIkAAQIECBAgQIAAAQIECBAgQIAAAQIECBAgQIAAAQIECBAgQIAAAQIECBAgQIAAAQIECBAgQIAAAQIECBA4KSDAPQl18Wci3ItgnZ8LcDOOphAgQIAAAQIECBAgQIAAAQIECBAgQIAAAQIECBAgQIAAAQIECBAgQIAAAQIECBAgQIAAAQIECBAgQIAAAQIXBAS4F7Au/lSEexHsg58LcJ83NIEAAQIECBAgQIAAAQIECBAgQIAAAQIECBAgQIAAAQIECBAgQIAAAQIECBAgQIAAAQIECBAgQIAAAQIECBC4KCDAvQh28eci3ItgP/1cgPucn78mQIAAAQIECBAgQIAAAQIECBAgQIAAAQIECBAgQIAAAQIECBAgQIAAAQIECBAgQIAAAQIECBAgQIAAAQIEHhAQ4D6AdvFPRLgXwQ4/F+A+bucvCRAgQIAAAQIECBAgQIAAAQIECBAgQIAAAQIECBAgQIAAAQIECBAgQIAAAQIECBAgQIAAAQIECBAgQIAAgQcFBLgPwl38MxHuRbD//1yA+5ibvyJAgAABAgQIECBAgAABAgQIECBAgAABAgQIECBAgAABAgQIECBAgAABAgQIECBAgAABAgQIECBAgAABAgSeEBDgPoF38U9FuBfBbrebAPe6mb8gQIAAAQIECBAgQIAAAQIECBAgQIAAAQIECBAgQIAAAQIECBAgQIAAAQIECBAgQIAAAQIECBAgQIAAAQIEnhQQ4D4JePHPRbjXwAS417z8mgABAgQIECBAgAABAgQIECBAgAABAgQIECBAgAABAgQIECBAgAABAgQIECBAgAABAgQIECBAgAABAgQIEAgICHADiBdHiHDPgwlwz1v5JQECBAgQIECAAAECBAgQIECAAAECBAgQIECAAAECBAgQIECAAAECBAgQIECAAAECBAgQIECAAAECBAgQIBASEOCGIC+OEeGeAxPgnnPyKwIECBAgQIAAAQIECBAgQIAAAQIECBAgQIAAAQIECBAgQIAAAQIECBAgQIAAAQIECBAgQIAAAQIECBAgQCAoIMANYl4cJcK9DybAvW/kFwQIECBAgAABAgQIECBAgAABAgQIECBAgAABAgQIECBAgAABAgQIECBAgAABAgQIECBAgAABAgQIECBAgEBYQIAbBr04ToT7OZgA9+KD8nMCBAgQIECAAAECBAgQIECAAAECBAgQIECAAAECBAgQIECAAAECBAgQIECAAAECBAgQIECAAAECBAgQIEDgeQEB7vOGz04Q4fYFBbjPvi5/T4AAAQIECBAgQIAAAQIECBAgQIAAAQIECBAgQIAAAQIECBAgQIAAAQIECBAgQIAAAQIECBAgQIAAAQIECFwWEOBeJiv5AxHux6wC3JLnZigBAgQIECBAgAABAgQIECBAgAABAgQIECBAgAABAgQIECBAgAABAgQIECBAgAABAgQIECBAgAABAgQIECDwmYAAd5z3IcL99y4EuOO8TzchQIAAAQIECBAgQIAAAQIECBAgQIAAAQIECBAgQIAAAQIECBAgQIAAAQIECBAgQIAAAQIECBAgQIAAAQLbCAhwx1q1CPfHfQhwx3qfbkOAAAECBAgQIECAAAECBAgQIECAAAECBAgQIECAAAECBAgQIECAAAECBAgQIECAAAECBAgQIECAAAECBLYQEOCOt2YR7vedCHDHe59uRIAAAQIECBAgQIAAAQIECBAgQIAAAQIECBAgQIAAAQIECBAgQIAAAQIECBAgQIAAAQIECBAgQIAAAQIElhcQ4I65YhHu33sR4I75Pt2KAAECBAgQIECAAAECBAgQIECAAAECBAgQIECAAAECBAgQIECAAAECBAgQIECAAAECBAgQIECAAAECBAgsLSDAHXe9IlwB7riv080IECBAgAABAgQIECBAgAABAgQIECBAgAABAgQIECBAgAABAgQIECBAgAABAgQIECBAgAABAgQIECBAgMDCAgLcsZe7e4Trv4A79vt0OwIECBAgQIAAAQIECBAgQIAAAQIECBAgQIAAAQIECBAgQIAAAQIECBAgQIAAAQIECBAgQIAAAQIECBAgsKSAAHf8te4c4Qpwx3+fbkiAAAECBAgQIECAAAECBAgQIECAAAECBAgQIECAAAECBAgQIECAAAECBAgQIECAAAECBAgQIECAAAECBJYTEODOsdJdI1wB7hzv0y0JECBAgAABAgQIECBAgAABAgQIECBAgAABAgQIECBAgAABAgQIECBAgAABAgQIECBAgAABAgQIECBAgMBSAgLceda5Y4QrwJ3nfbopAQIECBAgQIAAAQIECBAgQIAAAQIECBAgQIAAAQIECBAgQIAAAQIECBAgQIAAAQIECBAgQIAAAQIECBBYRkCAO9cqd4twBbhzvU+3JUCAAAECBAgQIECAAAECBAgQIECAAAECBAgQIECAAAECBAgQIECAAAECBAgQIECAAAECBAgQIECAAAECSwgIcOdb404RrgB3vvfpxgQIECBAgAABAgQIECBAgAABAgQIECBAgAABAgQIECBAgAABAgQIECBAgAABAgQIECBAgAABAgQIECBAYHoBAe6cK9wlwhXgzvk+3ZoAAQIECBAgQIAAAQIECBAgQIAAAQIECBAgQIAAAQIECBAgQIAAAQIECBAgQIAAAQIECBAgQIAAAQIECEwtIMCdd307RLgC3Hnfp5sTIECAAAECBAgQIECAAAECBAgQIECAAAECBAgQIECAAAECBAgQIECAAAECBAgQIECAAAECBAgQIECAAIFpBQS4067ur4uvHuEKcOd+n25PgAABAgQIECBAgAABAgQIECBAgAABAgQIECBAgAABAgQIECBAgAABAgQIECBAgAABAgQIECBAgAABAgSmFBDgTrm2Hy69coQrwJ3/ffoCAgQIECBAgAABAgQIECBAgAABAgQIECBAgAABAgQIECBAgAABAgQIECBAgAABAgQIECBAgAABAgQIECAwnYAAd7qVfXjhVSNcAe4a79NXECBAgAABAgQIECBAgAABAgQIECBAgAABAgQIECBAgAABAgQIECBAgAABAgQIECBAgAABAgQIECBAgACBqQQEuFOt69PLrhjhCnDXeZ++hAABAgQIECBAgAABAgQIECBAgAABAgQIECBAgAABAgQIECBAgAABAgQIECBAgAABAgQIECBAgAABAgQITCMgwJ1mVacuulqEK8A9tXY/IkCAAAECBAgQIECAAAECBAgQIECAAAECBAgQIECAAAECBAgQIECAAAECBAgQIECAAAECBAgQIECAAAECBJICPwe4ydlmDSfwy+12+324W31yIQHuTNtyVwIECBAgQIAAAQIECBAgQIAAAQIECBAgQIAAAQIECBAgQIAAAQIECBAgQIAAAQIECBAgQIAAAQIECBAgsIiAAHeRRZ7/jBma1m9fM8Nlvx7tv3794R/Pr8UvCRAgQIAAAQIECBAgQIAAAQIECBAgQIAAAQIECBAgQIAAAQIECBAgQIAAAQIECBAgQIAAAQIECBAgQIAAgWEEBLjDrOJVF5mhaf1mMcNlBbiverrOIUCAAAECBAgQIECAAAECBAgQIECAAAECBAgQIECAAAECBAgQIECAAAECBAgQIECAAAECBAgQIECAAAECLxIQ4L4IepxjZmhav2nNcFkB7jiP200IECBAgAABAgQIECBAgAABAgQIECBAgAABAgQIECBAgAABAgQIECBAgAABAgQIECBAgAABAgQIECBAgAABAncFPgisZ2hav33XDJcV4N59hn5AgAABAgQIECBAgAABAgQIECBAgAABAgQIECBAgAABAgQIECBAgAABAgQIECBAgAABAgQIECBAgAABAgQIEBhHQIBbvws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HrpT/MAACAASURBV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T+x74d0wAAwDAM4896CPplnwm0kv8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4f0ftAAAIABJREFU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GHOiWyAAAgAElEQVQ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6Ni3YxoAABiGYfxZD8G+9DOBVvIf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lpbx9UAACAASURBVA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3xGibAAAIABJREFU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CzVRTbAAAgAElEQVQ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HPt2TAMAAMMwjD/rIdiXfibQSv5D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m3w4e4AACAASURBVA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NiBhRgAAIABJREFU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Dj27ZgGAACGYRh/1kOwL/1MoJX8hw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f6H3fQAAAgAElEQVQ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sHO6yIAACAASURBVA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Bqk+egAAIABJREFUECBAgAABAgQIZAIC3IzyHRLg7o09ECBAgAABAgQIECBAgAABAgQIECBAgAABAgQIECBAgAABAgQIECBAgAABAgQIECBw7NsxDQAADMMw/qyHYF/6mUAr+Q8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AOQ8JKAAAgAElEQVR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LJVlmIAACAASURBV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jHvh3TAADAMAzjz3oI9qWfCbSS/2S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wnnjEwAAIABJREFU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CzbXUAAAAgAElEQVR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CBY9+OaQAAYBiG8Wc9BPvSzwRayX8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I0xEJsAACAASURBV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7RzAlgAAIABJREFU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Kg0VEAAAgAElEQV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se+HdMAAMAwDOPPegj2pZ8JtJL/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C1s5FYAACAASURBV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9ZnjVgAAIABJREFU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SOfTumAQCAYRjGn/UQ7Es/E2gl/yF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RaPru2AAAgAElEQV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DW1m1cAACAASURBV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HPt2TAMAAMMwjD/rIdiXfibQSv6T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rsWJXwAAIABJREFU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TzJA5+AAAgAElEQV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O5oBGYAACAASURBV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w7NsxDQAADMMw/qyHYF/6mUAr+Q8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DNaMiQAAIABJREFU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BnOW0MAAAgAElEQVQ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4Ni3YxoAABiGYfxZD8G+9DOBVvIf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MNPibYAACAASURBV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/yhGxwAAIABJREFU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CHTnsTAAAgAElEQVQ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MCxb8c0AAAwDMP4sx6CfelnAq3kPw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iOHh6kAACAASURBVA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3zAjQAAIABJREFU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CBY9+OaQAAYBiG8Wc9BPvSzwRayX8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GvplpAAAgAElEQVQ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hfPbkUAACAASURBVA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SOfTumAQCAYRjGn/UQ7Es/E2gl/yF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K4jgGgAAIABJREFU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IhZFBmAAAgAElEQVT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rolcFsAACAASURBVJ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XPt2bBs4EARBEJ9/0u8JJ2O9HoNQJTBLFM9t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rzClUwAAGi5JREFU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v0KcPfnXCBAgAABAgQIECBAgAABAgQIECBAgAABAgQIECBAgAABAgQIECBAgAABAgQIECBAgAABAgQIECBAgAABAgQIEIgF/sV707kvfKwAd/oEjBMgQIAAAQIECBAgQIAAAQIECBAgQIAAAQIECBAgQIAAAQIECBAgQIAAAQIECBAgQIAAAQIECBAgQIAAAQIE5gJfaFp/EL7wsQLc+Zt1gAABAgQIECBAgAABAgQIECBAgAABAgQIECBAgAABAgQIECBAgAABAgQIECBAgAABAgQIECBAgAABAgQIECAwFfhC0/oD8IWPFeBO36txAgQIECBAgAABAgQIECBAgAABAgQIECBAgAABAgQIECBAgAABAgQIECBAgAABAgQIECBAgAABAgQIECBAgMBc4AtN6w/Cpz52/uscIECAAAECBAgQIECAAAECBAgQIECAAAECBAgQIECAAAECBAgQIECAAAECBAgQIECAAAECBAgQIECAAAECBAgQ+PMCAtw//wQAECBAgAABAgQIECBAgAABAgQIECBAgAABAgQIECBAgAABAgQIECBAgAABAgQIECBAgAABAgQIECBAgAABAgQIvAICXO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/wFG0alPGM/mbwAAAABJRU5ErkJggg=="/>
          <p:cNvSpPr>
            <a:spLocks noChangeAspect="1" noChangeArrowheads="1"/>
          </p:cNvSpPr>
          <p:nvPr/>
        </p:nvSpPr>
        <p:spPr bwMode="auto">
          <a:xfrm>
            <a:off x="168275" y="-5029200"/>
            <a:ext cx="9067800" cy="1048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data:image/png;base64,iVBORw0KGgoAAAANSUhEUgAADuAAABE0CAYAAAAAXYikAAAAAXNSR0IArs4c6QAAAiJ0RVh0bXhmaWxlACUzQ214R3JhcGhNb2RlbCUzRSUzQ3Jvb3QlM0UlM0NteENlbGwlMjBpZCUzRCUyMjAlMjIlMkYlM0UlM0NteENlbGwlMjBpZCUzRCUyMjElMjIlMjBwYXJlbnQlM0QlMjIwJTIyJTJGJTNFJTNDbXhDZWxsJTIwaWQlM0QlMjIyJTIyJTIwdmFsdWUlM0QlMjIlMjIlMjBzdHlsZSUzRCUyMnNoYXBlJTNEbm90ZSUzQndoaXRlU3BhY2UlM0R3cmFwJTNCaHRtbCUzRDElM0JiYWNrZ3JvdW5kT3V0bGluZSUzRDElM0JkYXJrT3BhY2l0eSUzRDAuMDUlM0JsYWJlbEJhY2tncm91bmRDb2xvciUzRG5vbmUlM0JsYWJlbEJvcmRlckNvbG9yJTNEbm9uZSUzQmZpbGxDb2xvciUzRGRlZmF1bHQlM0IlMjIlMjB2ZXJ0ZXglM0QlMjIxJTIyJTIwcGFyZW50JTNEJTIyMSUyMiUzRSUzQ214R2VvbWV0cnklMjB4JTNEJTIyLTgwMCUyMiUyMHklM0QlMjI0MCUyMiUyMHdpZHRoJTNEJTIyOTMwJTIyJTIwaGVpZ2h0JTNEJTIyMTA4MCUyMiUyMGFzJTNEJTIyZ2VvbWV0cnklMjIlMkYlM0UlM0MlMkZteENlbGwlM0UlM0MlMkZyb290JTNFJTNDJTJGbXhHcmFwaE1vZGVsJTNFXw4UtQAAIABJREFUeF7s3U2WI0UShVHVUukhC2LaDFghG6g+Dk1VVJGeipCeSf5ze8ZppbnHNWf4Hb7c/I8AAQIECBAgQIAAAQIECBAgQIAAAQIECBAgQIAAAQIECBAgQIAAAQIECBAgQIAAAQIECBAgQIAAAQIECBAgQIAAgW8CX1gQIECAAAECBAgQIECAAAECBAgQIECAAAECBAgQIECAAAECBAgQIECAAAECBAgQIECAAAECBAgQIECAAAECBAgQIPBdQIDrN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EOB6DgQIECBAgAABAgQIECBAgAABAgQIECBAgAABAgQIECBAgAABAgQIECBAgAABAgQIECBAgAABAgQIECBAgAABAgQOAgJcz4EAAQIECBAgQIAAAQIECBAgQIAAAQIECBAgQIAAAQIECBAgQIAAAQIECBAgQIAAAQIECBAgQIAAAQIECBAgQIDAQUCA6zkQIECAAAECBAgQIECAAAECBAgQIECAAAECBAgQIECAAAECBAgQIECAAAECBAgQIECAAAECBAgQIECAAAECBAgQOAgIcD0HAgQIECBAgAABAgQIECBAgAABAgQIECBAgAABAgQIECBAgAABAgQIECBAgAABAgQIECBAgAABAgQIECBAgAABAgcBAa7nQIAAAQIECBAgQIAAAQIECBAgQIAAAQIECBAgQIAAAQIECBAgQIAAAQIECBAgQIAAAQIECBAgQIAAAQIECBAgQOAgIMD1HAgQIECAAAECBAgQIECAAAECBAgQIECAAAECBAgQIECAAAECBAgQIECAAAECBAgQIECAAAECBAgQIECAAAECBAgcBAS4ngMBAgQIECBAgAABAgQIECBAgAABAgQIECBAgAABAgQIECBAgAABAgQIECBAgAABAgQIECBAgAABAgQIECBAgACBg4AA13MgQIAAAQIECBAgQIAAAQIECBAgQIAAAQIECBAgQIAAAQIECBAgQIAAAQIECBAgQIAAAQIECBAgQIAAAQIECBAgcBAQ4HoOBAgQIECAAAECBAgQIECAAAECBAgQIECAAAECBAgQIECAAAECBAgQIECAAAECBAgQIECAAAECBAgQIECAAAECBA4CAlzPgQABAgQIECBAgAABAgQIECBAgAABAgQIECBAgAABAgQIECBAgAABAgQIECBAgAABAgQIECBAgAABAgQIECBAgMBBQIDrORAgQIAAAQIECBAgQIAAAQIECBAgQIAAAQIECBAgQIAAAQIECBAgQIAAAQIECBAgQIAAAQIECBAgQIAAAQIECBA4CAhwPQcCBAgQIECAAAECBAgQIECAAAECBAgQIECAAAECBAgQIECAAAECBAgQIECAAAECBAgQIECAAAECBAgQIECAAAECBwEBrudAgAABAgQIECBAgAABAgQIECBAgAABAgQIECBAgAABAgQIECBAgAABAgQIECBAgAABAgQIECBAgAABAgQIECBA4CAgwPUcCBAgQIAAAQIECBAgQIAAAQIECBAgQIAAAQIECBAgQIAAAQIECBAgQIAAAQIECBAgQIAAAQIECBAgQIAAAQIECBwEBLieAwECBAgQIECAAAECBAgQIECAAAECBAgQIECAAAECBAgQIECAAAECBAgQIECAAAECBAgQIECAAAECBAgQIECAAIGDgADXcyBAgAABAgQIECBAgAABAgQIECBAgAABAgQIECBAgAABAgQIECBAgAABAgQIECBAgAABAgQIECBAgAABAgQIECBwEBDgeg4ECBAgQIAAAQIECBAgQIAAAQIECBAgQIAAAQIECBAgQIAAAQIECBAgQIAAAQIECBAgQIAAAQIECBAgQIAAAQIEDgICXM+BAAECBAgQIECAAAECBAgQIECAAAECBAgQIECAAAECBAgQIECAAAECBAgQIECAAAECBAgQIECAAAECBAgQIECAwEFAgOs5ECBAgAABAgQIECBAgAABAgQIECBAgAABAgQIECBAgAABAgQIECBAgAABAgQIECBAgAABAgQIECBAgAABAgQIEDgICHA9BwIECBAgQIAAAQIECBAgQIAAAQIECBAgQIAAAQIECBAgQIAAAQIECBAgQIAAAQIECBAgQIAAAQIECBAgQIAAAQIHAQGu50CAAAECBAgQIECAAAECBAgQIECAAAECBAgQIECAAAECBAgQIECAAAECBAgQIECAAAECBAgQIECAAAECBAgQIEDgICDA9RwIECBAgAABAgQIECBAgAABAgQIECBAgAABAgQIECBAgAABAgQIECBAgAABAgQIECBAgAABAgQIECBAgAABAgQIHAQEuJ4DAQIECBAgQIAAAQIECBAgQIAAAQIECBAgQIAAAQIECBAgQIAAAQIECBAgQIAAAQIECBAgQIAAAQIECBAgQIAAgYOAANdzIECAAAECBAgQIECAAAECBAgQIECAAAECBAgQIECAAAECBAgQIECAAAECBAgQIECAAAECBAgQIECAAAECBAgQIHAQmCHA/WpjBAgQIECAAAECBAgQIECAAAECBAgQIECAAAECBAgQIECAAAECBAgQIECAAAECBAgQIECAAAECBAgQIECAwNIC/7ndbv9d+gt93FQCAtyp1uWyBAgQIECAAAECBAgQIECAAAECBAgQIECAAAECBAgQIECAAAECBAgQIECAAAECBAgQIECAAAECBAgQIEBgWQER7rKrne/DBLjz7cyNCRAgQIAAAQIECBAgQIAAAQIECBAgQIAAAQIECBAgQIAAAQIECBAgQIAAAQIECBAgQIAAAQIECBAgQIDAqgIi3FU3O9l3CXAnW5jrEiBAgAABAgQIECBAgAABAgQIECBAgAABAgQIECBAgAABAgQIECBAgAABAgQIECBAgAABAgQIECBAgACBxQVEuIsveIbPmy7A/fr16wyu7kiAAAECBAgQIECAAAECBAgQIECAAAECBAgQIECAAAECBAgQIECAAAECBAgQIECAAAECBAgQIECAAAECBAh8IvDly6eJowjX63mrgAD3rfwOJ0CAAAECBAgQIECAAAECBAgQIECAAAECBAgQIECAAAECBAgQIECAAAECBAgQIECAAAECBAgQIECAAAECewrcCXAbigh3z6cxxFcLcIdYg0sQIECAAAECBAgQIECAAAECBAgQIECAAAECBAgQIECAAAECBAgQIECAAAECBAgQIECAAAECBAgQIECAAIG9BE4EuA1EhLvXsxjmawW4w6zCRQgQIECAAAECBAgQIECAAAECBAgQIECAAAECBAgQIECAAAECBAgQIECAAAECBAgQIECAAAECBAgQIECAwD4CPwe4v/322+3XX3/9CECEu8+zGOZLBbjDrMJFCBAgQIAAAQIECBAgQIAAAQIECBAgQIAAAQIECBAgQIAAAQIECBAgQIAAAQIECBAgQIAAAQIECBAgQIDAPgI/B7h//vnn7Y8//hDh7vMEhv5SAe7Q63E5AgQIECBAgAABAgQIECBAgAABAgQIECBAgAABAgQIECBAgAABAgQIECBAgAABAgQIECBAgAABAgQIECCwpsBHAW77UhHumvue7asEuLNtzH0JECBAgAABAgQIECBAgAABAgQIECBAgAABAgQIECBAgAABAgQIECBAgAABAgQIECBAgAABAgQIECBAgMACAr0At32aCHeBBU/+CQLcyRfo+gQIECBAgAABAgQIECBAgAABAgQIECBAgAABAgQIECBAgAABAgQIECBAgAABAgQIECBAgAABAgQIECBAYEaBzwLc9j0i3Bm3us6dBbjr7NKXECBAgAABAgQIECBAgAABAgQIECBAgAABAgQIECBAgAABAgQIECBAgAABAgQIECBAgAABAgQIECBAgACBaQTuBbjtQ0S406xzuYsKcJdbqQ8iQIAAAQIECBAgQIAAAQIECBAgQIAAAQIECBAgQIAAAQIECBAgQIAAAQIECBAgQIAAAQIECBAgQIAAAQLjC5wJcNtXiHDH3+WKNxTgrrhV30SAAAECBAgQIECAAAECBAgQIECAAAECBAgQIECAAAECBAgQIECAAAECBAgQIECAAAECBAgQIECAAAECBAYXOBvgts8Q4Q6+zAWvJ8BdcKk+iQABAgQIECBAgAABAgQIECBAgAABAgQIECBAgAABAgQIECBAgAABAgQIECBAgAABAgQIECBAgAABAgQIjC5wJcBt3yLCHX2ja91PgLvWPn0NAQIECBAgQIAAAQIECBAgQIAAAQIECBAgQIAAAQIECBAgQIAAAQIECBAgQIAAAQIECBAgQIAAAQIECBCYQuBqgNs+SoQ7xWqXuKQAd4k1+ggCBAgQIECAAAECBAgQIECAAAECBAgQIECAAAECBAgQIECAAAECBAgQIECAAAECBAgQIECAAAECBAgQIDCXwCMBbvtCEe5ce571tgLcWTfn3gQIECBAgAABAgQIECBAgAABAgQIECBAgAABAgQIECBAgAABAgQIECBAgAABAgQIECBAgAABAgQIECBAYGKBRwPc9ski3IkXP8nVBbiTLMo1CRAgQIAAAQIECBAgQIAAAQIECBAgQIAAAQIECBAgQIAAAQIECBAgQIAAAQIECBAgQIAAAQIECBAgQIDASgLPBLjNQYS70msY71sEuOPtxI0IECBAgAABAgQIECBAgAABAgQIECBAgAABAgQIECBAgAABAgQIECBAgAABAgQIECBAgAABAgQIECBAgMDyAs8GuA1IhLv8M3nbBwpw30bvYAIECBAgQIAAAQIECBAgQIAAAQIECBAgQIAAAQIECBAgQIAAAQIECBAgQIAAAQIECBAgQIAAAQIECBAgsK9AIsBteiLcfd9Q5ZcLcCt1zSZAgAABAgQIECBAgAABAgQIECBAgAABAgQIECBAgAABAgQIECBAgAABAgQIECBAgAABAgQIECBAgAABAgQ+FEgFuG24CNcjSwsIcNOi5hEgQIAAAQIECBAgQIAAAQIECBAgQIAAAQIECBAgQIAAAQIECBAgQIAAAQIECBAgQIAAAQIECBAgQIAAAQJ3BZIBbjtMhHuX3A8uCAhwL2D5KQECBAgQIECAAAECBAgQIECAAAECBAgQIECAAAECBAgQIECAAAECBAgQIECAAAECBAgQIECAAAECBAgQIJARSAe47VYi3MxuTLndBLheAQECBAgQIECAAAECBAgQIECAAAECBAgQIECAAAECBAgQIECAAAECBAgQIECAAAECBAgQIECAAAECBAgQIPBygYoAt32ECPflq1zyQAHukmv1UQQIECBAgAABAgQIECBAgAABAgQIECBAgAABAgQIECBAgAABAgQIECBAgAABAgQIECBAgAABAgQIECBAYGyBqgC3fbUId+zdz3A7Ae4MW3JHAgQIECBAgAABAgQIECBAgAABAgQIECBAgAABAgQIECBAgAABAgQIECBAgAABAgQIECBAgAABAgQIECCwmEBlgNuoRLiLPZgXf44A98XgjiNAgAABAgQIECBAgAABAgQIECBAgAABAgQIECBAgAABAgQIECBAgAABAgQIECBAgAABAgQIECBAgAABAgRut+oAtxmLcL20RwUEuI/K+TsCBAgQIECAAAECBAgQIECAAAECBAgQIECAAAECBAgQIECAAAECBAgQIECAAAECBAgQIECAAAECBAgQIEDgYYFXBLjtciLch1e09R8KcLdev48nQIAAAQIECBAgQIAAAQIECBAgQIAAAQIECBAgQIAAAQIECBAgQIAAAQIECBAgQIAAAQIECBAgQIAAAQLvEXhVgNu+ToT7nh3PfKoAd+btuTsBAgQIECBAgAABAgQIECBAgAABAgQIECBAgAABAgQIECBAgAABAgQIECBAgAABAgQIECBAgAABAgQIEJhU4JUBbiMS4U76UN50bQHum+AdS4AAAQIECBAgQIAAAQIECBAgQIAAAQIECBAgQIAAAQIECBAgQIAAAQIECBAgQIAAAQIECBAgQIAAAQIEdhZ4dYDbrEW4O7+4a98uwL3m5dcECBAgQIAAAQIECBAgQIAAAQIECBAgQIAAAQIECBAgQIAAAQIECBAgQIAAAQIECBAgQIAAAQIECBAgQIBAQOAdAW67tgg3sLwNRghwN1iyTyRAgAABAgQIECBAgAABAgQIECBAgAABAgQIECBAgAABAgQIECBAgAABAgQIECBAgAABAgQIECBAgAABAqMJvCvAbQ4i3NFew3j3EeCOtxM3IkCAAAECBAgQIECAAAECBAgQIECAAAECBAgQIECAAAECBAgQIECAAAECBAgQIECAAAECBAgQIECAAAECywu8M8BtuCLc5Z/YUx8owH2Kzx8TIECAAAECBAgQIECAAAECBAgQIECAAAECBAgQIECAAAECBAgQIECAAAECBAgQIECAAAECBAgQIECAAAECjwi8O8BtdxbhPrK5Pf5GgLvHnn0lAQIECBAgQIAAAQIECBAgQIAAAQIECBAgQIAAAQIECBAgQIAAAQIECBAgQIAAAQIECBAgQIAAAQIECBAYSmCEALeBiHCHehbDXEaAO8wqXIQAAQIECBAgQIAAAQIECBAgQIAAAQIECBAgQIAAAQIECBAgQIAAAQIECBAgQIAAAQIECBAgQIAAAQIECOwjMEqA28RFuPu8u7NfKsA9K+V3BAgQIECAAAECBAgQIECAAAECBAgQIECAAAECBAgQIECAAAECBAgQIECAAAECBAgQIECAAAECBAgQIECAQExgpAC3fZQIN7baJQYJcJdYo48gQIAAAQIECBAgQIAAAQIECBAgQIAAAQIECBAgQIAAAQIECBAgQIAAAQIECBAgQIAAAQIECBAgQIAAAQJzCYwW4DY9Ee5cb6jytgLcSl2zCRAgQIAAAQIECBAgQIAAAQIECBAgQIAAAQIECBAgQIAAAQIECBAgQIAAAQIECBAgQIAAAQIECBAgQIAAgQ8FRgxw20VFuB5sExDgegcECBAgQIAAAQIECBAgQIAAAQIECBAgQIAAAQIECBAgQIAAAQIECBAgQIAAAQIECBAgQIAAAQIECBAgQIDAywVGDXAbhAj35c9huAMFuMOtxIUIECBAgAABAgQIECBAgAABAgQIECBAgAABAgQIECBAgAABAgQIECBAgAABAgQIECBAgAABAgQIECBAgMD6AiMHuE1fhLv+G/zsCwW4e+/f1xMgQIAAAQIECBAgQIAAAQIECBAgQIAAAQIECBAgQIAAAQIECBAgQIAAAQIECBAgQIAAAQIECBAgQIAAgbcIjB7gNhQR7luexhCHCnCHWINLECBAgAABAgQIECBAgAABAgQIECBAgAABAgQIECBAgAABAgQIECBAgAABAgQIECBAgAABAgQIECBAgACBvQRmCHDbRkS4e73Lf75WgLvn3n01AQIECBAgQIAAAQIECBAgQIAAAQIECBAgQIAAAQIECBAgQIAAAQIECBAgQIAAAQIECBAgQIAAAQIECBB4q8AsAW5DEuG+9am85XAB7lvYHUqAAAECBAgQIECAAAECBAgQIECAAAECBAgQIECAAAECBAgQIECAAAECBAgQIECAAAECBAgQIECAAAECBPYWmCnAbZv6JML95Xa7/b73Ntf7egHuejv1RQQIECBAgAABAgQIECBAgAABAgQIECBAgAABAgQIECBAgAABAgQIECBAgAABAgQIECBAgAABAgQIECBAYHiB2QLcBirCHf5ZxS4owI1RGkSAAAECBAgQIECAAAECBAgQIECAAAECBAgQIECAAAECBAgQIECAAAECBAgQIECAAAECBAgQIECAAAECBAicFZgxwG3fJsI9u+G5fyfAnXt/bk+AAAECBAgQIECAAAECBAgQIECAAAECBAgQIECAAAECBAgQIECAAAECBAgQIECAAAECBAgQIECAAAECBKYUmDXAbdgi3Cmf3KVLC3AvcfkxAQIECBAgQIAAAQIECBAgQIAAAQIECBAgQIAAAQIECBAgQIAAAQIECBAgQIAAAQIECBAgQIAAAQIECBAgkBCYOcBt3y/CTbyCcWcIcMfdjZsRIECAAAECBAgQIECAAAECBAgQIECAAAECBAgQIECAAAECBAgQIECAAAECBAgQIECAAAECBAgQIECAAIFlBWYPcNtiRLjLPs+bAHfd3foyAgQIECBAgAABAgQIECBAgAABAgQIECBAgAABAgQIECBAgAABAgQIECBAgAABAgQIECBAgAABAgQIECAwrMAKAW7DFeEO+8SeupgA9yk+f0yAAAECBAgQIECAAAECBAgQIECAAAECBAgQIECAAAECBAgQIECAAAECBAgQIECAAAECBAgQIECAAAECBAg8IrBKgNu+XYT7yAsY+28EuGPvx+0IECBAgAABAgQIECBAgAABAgQIECBAgAABAgQIECBAgAABAgQIECBAgAABAgQIECBAgAABAgQIECBAgMCSAisFuG1BIty1nqkAd619+hoCBAgQIECAAAECBAgQIECAAAECBAgQIECAAAECBAgQIECAAAECBAgQIECAAAECBAgQIECAAAECBAgQIDCFwGoBbkMX4U7x9E5dUoB7ismPCBAgQIAAAQIECBAgQIAAAQIECBAgQIAAAQIECBAgQIAAAQIECBAgQIAAAQIECBAgQIAAAQIECBAgQIAAgaTAigFu8xHhJl/J+2YJcN9n72QCBAgQIECAAAECBAgQIECAAAECBAgQIECAAAECBAgQIECAAAECBAgQIECAAAECBAgQIECAAAECBAgQILCtwKoBbluoCHf+Zy3AnX+HvoAAAQIECBAgQIAAAQIECBAgQIAAAQIECBAgQIAAAQIECBAgQIAAAQIECBAgQIAAAQIECBAgQIAAAQIECEwnsHKA25Yhwp3uSf5wYQHu3PtzewIECBAgQIAAAQIECBAgQIAAAQIECBAgQIAAAQIECBAgQIAAAQIECBAgQIAAAQIECBAgQIAAAQIECBAgMKXA6gFuW4oId8qn+delBbjz7s7NCRAgQIAAAQIECBAgQIAAAQIECBAgQIAAAQIECBAgQIAAAQIECBAgQIAAAQIECBAgQIAAAQIECBAgQIDAtAI7BLhtOSLcOZ+oAHfOvbk1AQIECBAgQIAAAQIECBAgQIAAAQIECBAgQIAAAQIECBAgQIAAAQIECBAgQIAAAQIECBAgQIAAAQIECBCYWmCXALctSYQ731MV4M63MzcmQIAAAQIECBAgQIAAAQIECBAgQIAAAQIECBAgQIAAAQIECBAgQIAAAQIECBAgQIAAAQIECBAgQIAAAQLTC+wU4LZliXDnerIC3Ln25bYECBAgQIAAAQIECBAgQIAAAQIECBAgQIAAAQIECBAgQIAAAQIECBAgQIAAAQIECBAgQIAAAQIECBAgQGAJgd0C3LY0Ee48T1eAO8+u3JQAAQIECBAgQIAAAQIECBAgQIAAAQIECBAgQIAAAQIECBAgQIAAAQIECBAgQIAAAQIECBAgQIAAAQIECCwjsGOA25Ynwp3jCQtw59iTWxIgQIAAAQIECBAgQIAAAQIECBAgQIAAAQIECBAgQIAAAQIECBAgQIAAAQIECBAgQIAAAQIECBAgQIAAgaUEdg1w2xJFuOM/ZQHu+DtyQwIECBAgQIBN4Q83AAAgAElEQVQAAQIECBAgQIAAAQIECBAgQIAAAQIECBAgQIAAAQIECBAgQIAAAQIECBAgQIAAAQIECBAgsJzAzgFuW6YId+wnLcAdez9uR4AAAQIECBAgQIAAAQIECBAgQIAAAQIECBAgQIAAAQIECBAgQIAAAQIECBAgQIAAAQIECBAgQIAAAQIElhTYPcBtSxXhjvu0Bbjj7sbNCBAgQIAAAQIECBAgQIAAAQIECBAgQIAAAQIECBAgQIAAAQIECBAgQIAAAQIECBAgQIAAAQIECBAgQIDAsgIC3L9XK8Id84kLcMfci1sRIECAAAECBAgQIECAAAECBAgQIECAAAECBAgQIECAAAECBAgQIECAAAECBAgQIECAAAECBAgQIECAAIGlBQS439crwh3vqQtwx9uJGxEgQIAAAQIECBAgQIAAAQIECBAgQIAAAQIECBAgQIAAAQIECBAgQIAAAQIECBAgQIAAAQIECBAgQIAAgeUFBLg/rliEO9aTF+COtQ+3IUCAAAECBAgQIECAAAECBAgQIECAAAECBAgQIECAAAECBAgQIECAAAECBAgQIECAAAECBAgQIECAAAECWwgIcP+9ZhHuOE9fgDvOLtyEAAECBAgQIECAAAECBAgQIECAAAECBAgQIECAAAECBAgQIECAAAECBAgQIECAAAECBAgQIECAAAECBAhsIyDA/XjVItwx/hUQ4I6xB7cgQIAAAQIECBAgQIAAAQIECBAgQIAAAQIECBAgQIAAAQIECBAgQIAAAQIECBAgQIAAAQIECBAgQIAAAQJbCQhw++sW4b7/XwUB7vt34AYECBAgQIAAAQIECBAgQIAAAQIECBAgQIAAAQIECBAgQIAAAQIECBAgQIAAAQIECBAgQIAAAQIECBAgQGA7AQHu5ysX4b73XwkB7nv9nU6AAAECBAgQIECAAAECBAgQIECAAAECBAgQIECAAAECBAgQIECAAAECBAgQIECAAAECBAgQIECAAAECBLYUEODeX7sI975R1S8EuFWy5hIgQIAAAQIECBAgQIAAAQIECBAgQIAAAQIECBAgQIAAAQIECBAgQIAAAQIECBAgQIAAAQIECBAgQIAAAQJdAQHuucchwj3nlP6VADctah4BAgQIECBAgAABAgQIECBAgAABAgQIECBAgAABAgQIECBAgAABAgQIECBAgAABAgQIECBAgAABAgQIECBwV0CAe5fo2w9EuOetUr8U4KYkzSFAgAABAgQIECBAgAABAgQIECBAgAABAgQIECBAgAABAgQIECBAgAABAgQIECBAgAABAgQIECBAgAABAgROCwhwT1P99UMR7jWvZ38twH1W0N8TIECAAAECBAgQIECAAAECBAgQIECAAAECBAgQIECAAAECBAgQIECAAAECBAgQIECAAAECBAgQIECAAAEClwUEuJfJRLjXyR7+CwHuw3T+kAABAgQIECBAgAABAgQIECBAgAABAgQIECBAgAABAgQIECBAgAABAgQIECBAgAABAgQIECBAgAABAgQIEHhUQID7mJz/Eu5jblf/SoB7VczvCRAgQIAAAQIECBAgQIAAAQIECBAgQIAAAQIECBAgQIAAAQIECBAgQIAAAQIECBAgQIAAAQIECBAgQIAAgacFBLiPE4pwH7c7+5cC3LNSfkeAAAECBAgQIECAAAECBAgQIECAAAECBAgQIECAAAECBAgQIECAAAECBAgQIECAAAECBAgQIECAAAECBAjEBAS4z1GKcJ/zu/fXAtx7Qv5/AgQIECBAgAABAgQIECBAgAABAgQIECBAgAABAgQIECBAgAABAgQIECBAgAABAgQIECBAgAABAgQIECBAIC4gwH2eVIT7vGFvggC3ztZkAgQIECBAgAABAgQIECBAgAABAgQIECBAgAABAgQIECBAgAABAgQIECBAgAABAgQIECBAgAABAgQIECBAoCMgwM08DRFuxvHnKQLcGldTCRAgQIAAAQIECBAgQIAAAQIECBAgQIAAAQIECBAgQIAAAQIECBAgQIAAAQIECBAgQIAAAQIECBAgQIAAgU8EBLi55yHCzVn+M0mAmzc1kQABAgQIECBAgAABAgQIECBAgAABAgQIECBAgAABAgQIECBAgAABAgQIECBAgAABAgQIECBAgAABAgQIELgjIMDNPhERbtZTgJv1NI0AAQIECBAgQIAAAQIECBAgQIAAAQIECBAgQIAAAQIECBAgQIAAAQIECBAgQIAAAQIECBAgQIAAAQIECBA4ISDAPYF08Sci3Itgn/xcgJuzNIkAAQIECBAgQIAAAQIECBAgQIAAAQIECBAgQIAAAQIECBAgQIAAAQIECBAgQIAAAQIECBAgQIAAAQIECBA4KSDAPQl18Wci3ItgnZ8LcDOOphAgQIAAAQIECBAgQIAAAQIECBAgQIAAAQIECBAgQIAAAQIECBAgQIAAAQIECBAgQIAAAQIECBAgQIAAAQIXBAS4F7Au/lSEexHsg58LcJ83NIEAAQIECBAgQIAAAQIECBAgQIAAAQIECBAgQIAAAQIECBAgQIAAAQIECBAgQIAAAQIECBAgQIAAAQIECBC4KCDAvQh28eci3ItgP/1cgPucn78mQIAAAQIECBAgQIAAAQIECBAgQIAAAQIECBAgQIAAAQIECBAgQIAAAQIECBAgQIAAAQIECBAgQIAAAQIEHhAQ4D6AdvFPRLgXwQ4/F+A+bucvCRAgQIAAAQIECBAgQIAAAQIECBAgQIAAAQIECBAgQIAAAQIECBAgQIAAAQIECBAgQIAAAQIECBAgQIAAgQcFBLgPwl38MxHuRbD//1yA+5ibvyJAgAABAgQIECBAgAABAgQIECBAgAABAgQIECBAgAABAgQIECBAgAABAgQIECBAgAABAgQIECBAgAABAgSeEBDgPoF38U9FuBfBbrebAPe6mb8gQIAAAQIECBAgQIAAAQIECBAgQIAAAQIECBAgQIAAAQIECBAgQIAAAQIECBAgQIAAAQIECBAgQIAAAQIEnhQQ4D4JePHPRbjXwAS417z8mgABAgQIECBAgAABAgQIECBAgAABAgQIECBAgAABAgQIECBAgAABAgQIECBAgAABAgQIECBAgAABAgQIEAgICHADiBdHiHDPgwlwz1v5JQECBAgQIECAAAECBAgQIECAAAECBAgQIECAAAECBAgQIECAAAECBAgQIECAAAECBAgQIECAAAECBAgQIBASEOCGIC+OEeGeAxPgnnPyKwIECBAgQIAAAQIECBAgQIAAAQIECBAgQIAAAQIECBAgQIAAAQIECBAgQIAAAQIECBAgQIAAAQIECBAgQCAoIMANYl4cJcK9DybAvW/kFwQIECBAgAABAgQIECBAgAABAgQIECBAgAABAgQIECBAgAABAgQIECBAgAABAgQIECBAgAABAgQIECBAgEBYQIAbBr04ToT7OZgA9+KD8nMCBAgQIECAAAECBAgQIECAAAECBAgQIECAAAECBAgQIECAAAECBAgQIECAAAECBAgQIECAAAECBAgQIEDgeQEB7vOGz04Q4fYFBbjPvi5/T4AAAQIECBAgQIAAAQIECBAgQIAAAQIECBAgQIAAAQIECBAgQIAAAQIECBAgQIAAAQIECBAgQIAAAQIECFwWEOBeJiv5AxHux6wC3JLnZigBAgQIECBAgAABAgQIECBAgAABAgQIECBAgAABAgQIECBAgAABAgQIECBAgAABAgQIECBAgAABAgQIECDwmYAAd5z3IcL99y4EuOO8TzchQIAAAQIECBAgQIAAAQIECBAgQIAAAQIECBAgQIAAAQIECBAgQIAAAQIECBAgQIAAAQIECBAgQIAAAQLbCAhwx1q1CPfHfQhwx3qfbkOAAAECBAgQIECAAAECBAgQIECAAAECBAgQIECAAAECBAgQIECAAAECBAgQIECAAAECBAgQIECAAAECBLYQEOCOt2YR7vedCHDHe59uRIAAAQIECBAgQIAAAQIECBAgQIAAAQIECBAgQIAAAQIECBAgQIAAAQIECBAgQIAAAQIECBAgQIAAAQIElhcQ4I65YhHu33sR4I75Pt2KAAECBAgQIECAAAECBAgQIECAAAECBAgQIECAAAECBAgQIECAAAECBAgQIECAAAECBAgQIECAAAECBAgsLSDAHXe9IlwB7riv080IECBAgAABAgQIECBAgAABAgQIECBAgAABAgQIECBAgAABAgQIECBAgAABAgQIECBAgAABAgQIECBAgMDCAgLcsZe7e4Trv4A79vt0OwIECBAgQIAAAQIECBAgQIAAAQIECBAgQIAAAQIECBAgQIAAAQIECBAgQIAAAQIECBAgQIAAAQIECBAgsKSAAHf8te4c4Qpwx3+fbkiAAAECBAgQIECAAAECBAgQIECAAAECBAgQIECAAAECBAgQIECAAAECBAgQIECAAAECBAgQIECAAAECBJYTEODOsdJdI1wB7hzv0y0JECBAgAABAgQIECBAgAABAgQIECBAgAABAgQIECBAgAABAgQIECBAgAABAgQIECBAgAABAgQIECBAgMBSAgLceda5Y4QrwJ3nfbopAQIECBAgQIAAAQIECBAgQIAAAQIECBAgQIAAAQIECBAgQIAAAQIECBAgQIAAAQIECBAgQIAAAQIECBBYRkCAO9cqd4twBbhzvU+3JUCAAAECBAgQIECAAAECBAgQIECAAAECBAgQIECAAAECBAgQIECAAAECBAgQIECAAAECBAgQIECAAAECSwgIcOdb404RrgB3vvfpxgQIECBAgAABAgQIECBAgAABAgQIECBAgAABAgQIECBAgAABAgQIECBAgAABAgQIECBAgAABAgQIECBAYHoBAe6cK9wlwhXgzvk+3ZoAAQIECBAgQIAAAQIECBAgQIAAAQIECBAgQIAAAQIECBAgQIAAAQIECBAgQIAAAQIECBAgQIAAAQIECEwtIMCdd307RLgC3Hnfp5sTIECAAAECBAgQIECAAAECBAgQIECAAAECBAgQIECAAAECBAgQIECAAAECBAgQIECAAAECBAgQIECAAIFpBQS4067ur4uvHuEKcOd+n25PgAABAgQIECBAgAABAgQIECBAgAABAgQIECBAgAABAgQIECBAgAABAgQIECBAgAABAgQIECBAgAABAgSmFBDgTrm2Hy69coQrwJ3/ffoCAgQIECBAgAABAgQIECBAgAABAgQIECBAgAABAgQIECBAgAABAgQIECBAgAABAgQIECBAgAABAgQIECAwnYAAd7qVfXjhVSNcAe4a79NXECBAgAABAgQIECBAgAABAgQIECBAgAABAgQIECBAgAABAgQIECBAgAABAgQIECBAgAABAgQIECBAgACBqQQEuFOt69PLrhjhCnDXeZ++hAABAgQIECBAgAABAgQIECBAgAABAgQIECBAgAABAgQIECBAgAABAgQIECBAgAABAgQIECBAgAABAgQITCMgwJ1mVacuulqEK8A9tXY/IkCAAAECBAgQIECAAAECBAgQIECAAAECBAgQIECAAAECBAgQIECAAAECBAgQIECAAAECBAgQIECAAAECBJICPwe4ydlmDSfwy+12+324W31yIQHuTNtyVwIECBAgQIAAAQIECBAgQIAAAQIECBAgQIAAAQIECBAgQIAAAQIECBAgQIAAAQIECBAgQIAAAQIECBAgsIiAAHeRRZ7/jBma1m9fM8Nlvx7tv3794R/Pr8UvCRAgQIAAAQIECBAgQIAAAQIECBAgQIAAAQIECBAgQIAAAQIECBAgQIAAAQIECBAgQIAAAQIECBAgQIAAgWEEBLjDrOJVF5mhaf1mMcNlBbiverrOIUCAAAECBAgQIECAAAECBAgQIECAAAECBAgQIECAAAECBAgQIECAAAECBAgQIECAAAECBAgQIECAAAECLxIQ4L4IepxjZmhav2nNcFkB7jiP200IECBAgAABAgQIECBAgAABAgQIECBAgAABAgQIECBAgAABAgQIECBAgAABAgQIECBAgAABAgQIECBAgAABAncFPgisZ2hav33XDJcV4N59hn5AgAABAgQIECBAgAABAgQIECBAgAABAgQIECBAgAABAgQIECBAgAABAgQIECBAgAABAgQIECBAgAABAgQIEBhHQIBbvws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HrpT/MAACAASURBV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QIECBAgAABAgQIECAQExDgxii7gwS49cZOIECAAAECBAgQIECAAAECBAgQIECAAAECBAgQIECAAAECBAgQIECAAAECBAgQIECAAAECBAgQIECAAAECBAjEBAS4McruIAFuvbETCBAgQIAAAQIECBAgQIAAAQIECBAgQIAAAQIECBAgQIAAAQIECBAgQIAAAQIECBAgQIAAAQIECBAgQIAAAQIxAQFujLI7SIBbb+wEAgQIECBAgAABAgQIECBAgAABAgQIECBAgAABAgQIECBAgAABAgQIECBAgAABAgQIECBAgAABAgQIECBAgEBMQIAbo+wOEuDWGzuBAAECBAgQIECAAAECBAgQIECAAAECBAgQIECAAAECBAgQIECAAAECBAgQIECAAAECBAgQIECAAAECBAgQIBATEODGKLuDBLj1xk4gQIAAAQIECBAgQIAAAQIECBAgQIAAAQIECBAgQIAAAQIECBAgQIAAAQIECBAgQIAAAQIECBAgQIAAAQIECMQEBLgxyu4gAW69sRMIECBAgAABAgQIECBAgAABAgQIECBAgAABAgQIECBAgAABAgQIECBAgAABAgQIECBAgAABAgQIECBAgAABAjEBAW6MsjtIgFtv7AQCBAgQIECAAAECBAgQIECAAAECBAgQIECAAAECBAgQIECAAAECBAgQIECAAAECBAgQIECAAAECBAgQIECAQExAgBuj7A4S4NYbO4EAAQIECBAgQIAAAQIECBAgQIAAAQIECBAgQIAAAQIECBAgQIAAAQIECBAgQIAAAQIECBAgQIAAAQIECBAgEBMQ4MYou4MEuPXGTiBAgAABAgQIECBAgAABAgQIECBAgAABAgQIECBAgAABAgQIECBAgAABAgQIECBAgAABAgQIECBAgAABAgQIxAQEuDHK7iABbr2xEwgQIECAAAECBAgQIECAAAECBAgQIECAAAECBAgQIECAAAECBAgQIECAAAECBAgQIECAAAECBAgQIECAAAECMQEBboyyO0iAW2/sBAIECBAgQIAAAQIECBAgQIAAAQIECBAgQIAAAQIECBAgQIAAAQIECBAgQIAAAQIECBAgQIAAAQIECBAgQIBATECAG6PsDhLg1hs7gQABAgQIECBAgAABAgQIECBAgAABAgQIECBAgAABAgQIECBAgAABAgQIECBAgAABAgT+x74d0wAAwDAM4896CPplnwm0kv8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4f0ftAAAIABJREFU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GHOiWyAAAgAElEQVQ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SID7b+yBAAECBAgQIECAAAECBAgQIECAAAECBAgQIECAAAECBAgQIECAAAECBAgQIECAAAECBAgQIECAAAECBAgQIJAJCHAzyjkkwP039kCAAAECBAgQIECAAAECBAgQIECAAAECBAgQIECAAAECBAgQIECAAAECBAgQIECAAAECBAgQIECAAAECBAgQyAQEuBnlHBLg/ht7IECAAAECBAgQIECAAAECBAgQIECAAAECBAgQIECAAAECBAgQIECAAAECBAgQIECAAAECBAgQIECAAAECBAhkAgLcjHIOCXD/jT0QIECAAAECBAgQIECAAAECBAgQIECAAAECBAgQIECAAAECBAgQIECAAAECBAgQIECAAAECBAgQIECAAAECBDIBAW5GOYcEuP/GHggQIECAAAECBAgQIECAAAECBAgQIECAAAECBAgQIECAAAECBAgQIECAAAECBAgQIECAAAECBAgQIECAAAECmYAAN6OcQwLcf2MPBAgQIECAAAECBAgQIECAAAECBAgQIECAAAECBAgQIECAAAECBAgQIECAAAECBAgQIECAAAECBAgQIECAAIFMQICbUc4hAe6/sQcCBAgQIECAAAECBAgQIECAAAECBAgQIECAAAECBAgQIECAAAECBAgQIECAAAECBAgQIECAAAECBAgQIECAQCYgwM0o55AA99/YAwECBAgQIECAAAECBAgQIECAAAECBAgQIECAAAECBAgQIECAAAECBAgQIECAAAECBAgQIECAAAECBAgQIEAgExDgZpRz6Ni3YxoAABiGYfxZD8G+9DOBVvIf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lpbx9UAACAASURBVA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3xGibAAAIABJREFU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CzVRTbAAAgAElEQVQ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HPt2TAMAAMMwjD/rIdiXfibQSv5D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m3w4e4AACAASURBVA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NiBhRgAAIABJREFU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Dj27ZgGAACGYRh/1kOwL/1MoJX8hw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f6H3fQAAAgAElEQVQ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sHO6yIAACAASURBVA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Bqk+egAAIABJREFUECBAgAABAgQIZAIC3IzyHRLg7o09ECBAgAABAgQIECBAgAABAgQIECBAgAABAgQIECBAgAABAgQIECBAgAABAgQIECBw7NsxDQAADMMw/qyHYF/6mUAr+Q8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AOQ8JKAAAgAElEQVR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LJVlmIAACAASURBV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jHvh3TAADAMAzjz3oI9qWfCbSS/2S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wnnjEwAAIABJREFU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CzbXUAAAAgAElEQVR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CBY9+OaQAAYBiG8Wc9BPvSzwRayX8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I0xEJsAACAASURBV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7RzAlgAAIABJREFU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Kg0VEAAAgAElEQV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se+HdMAAMAwDOPPegj2pZ8JtJL/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C1s5FYAACAASURBV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9ZnjVgAAIABJREFU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SOfTumAQCAYRjGn/UQ7Es/E2gl/yF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RaPru2AAAgAElEQV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DW1m1cAACAASURBV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HPt2TAMAAMMwjD/rIdiXfibQSv6T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rsWJXwAAIABJREFU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TzJA5+AAAgAElEQV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O5oBGYAACAASURBV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w7NsxDQAADMMw/qyHYF/6mUAr+Q8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DNaMiQAAIABJREFU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BnOW0MAAAgAElEQVQ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4Ni3YxoAABiGYfxZD8G+9DOBVvIf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MNPibYAACAASURBV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/yhGxwAAIABJREFU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CHTnsTAAAgAElEQVQ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MCxb8c0AAAwDMP4sx6CfelnAq3kPw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iOHh6kAACAASURBVA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3zAjQAAIABJREFU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CBY9+OaQAAYBiG8Wc9BPvSzwRayX8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GvplpAAAgAElEQVQ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hfPbkUAACAASURBVA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SOfTumAQCAYRjGn/UQ7Es/E2gl/yF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K4jgGgAAIABJREFU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IhZFBmAAAgAElEQVT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rolcFsAACAASURBVJ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ECBAgAABAgQIECBAgAABAgQIECBAgAABAgQIECBAgAABAgQIECCQCQhwM8p3SIC7N/ZAgAABAgQIECBAgAABAgQIECBAgAABAgQIECBAgAABAgQIECBAgAABAgQIECBAgAABAgQIECBAgAABAgQIEMgEBLgZ5TskwN0beyBAgAABAgQIECBAgAABAgQIECBAgAABAgQIECBAgAABAgQIECBAgAABAgQIECBAgAABAgQIECBAgAABAgQIZAIC3IzyHRLg7o09ECBAgAABAgQIECBAgAABAgQIECBAgAABAgQIECBAgAABAgQIECBAgAABAgQIECBAgAABAgQIECBAgAABAgQyAQFuRvkOCXD3xh4IECBAgAABAgQIECBAgAABAgQIECBAgAABAgQIECBAgAABAgQIECBAgAABAgQIECBAgAABAgQIECBAgAABApmAADejfIcEuHtjDwQIECBAgAABAgQIECBAgAABAgQIECBAgAABAgQIECBAgAABAgQIECBAgAABAgQIECBAgAABAgQIECBAgACBTECAm1G+QwLcvbEHAgQIECBAgAABAgQIECBAgAABAgQIECBAgAABAgQIECBAgAABAgQIECBAgAABAgQIECBAgAABAgQIECBAgEAmIMDNKN8hAe7e2AMBAgQIECBAgAABAgQIECBAgAABAgQIECBAgAABAgQIECBAgAABAgQIECBAgAABAgQIECBAgAABAgQIECBAIBMQ4GaU75AAd2/sgQABAgQIECBAgAABAgQIECBAgAABAgQIXPt2bBs4EARBEJ9/0u8JJ2O9HoNQJTBLFM9t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rzClUwAAGi5JREFU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glw98YuECBAgAABAgQIECBAgAABAgQIECBAgAABAgQIECBAgAABAgQIECBAgAABAgQIECBAgAABAgQIECBAgAABAgQyAQFuRnkOCXD3xi4QIECAAAECBAgQIECAAAECBAgQIECAAAECBAgQIECAAAECBAgQIECAAAECBAgQIECAAAECBAgQIECAAAECBDIBAW5GeQ4JcPfGLhAgQIAAAQIECBAgQIAAAQIECBAgQIAAAQIECBAgQIAAAQIECBAgQIAAAQIECBAgQIAAAQIECBAgQIAAAQIEMgEBbkZ5Dv0KcPfnXCBAgAABAgQIECBAgAABAgQIECBAgAABAgQIECBAgAABAgQIECBAgAABAgQIECBAgAABAgQIECBAgAABAgQIEIgF/sV707kvfKwAd/oEjBMgQIAAAQIECBAgQIAAAQIECBAgQIAAAQIECBAgQIAAAQIECBAgQIAAAQIECBAgQIAAAQIECBAgQIAAAQIE5gJfaFp/EL7wsQLc+Zt1gAABAgQIECBAgAABAgQIECBAgAABAgQIECBAgAABAgQIECBAgAABAgQIECBAgAABAgQIECBAgAABAgQIECAwFfhC0/oD8IWPFeBO36txAgQIECBAgAABAgQIECBAgAABAgQIECBAgAABAgQIECBAgAABAgQIECBAgAABAgQIECBAgAABAgQIECBAgMBc4AtN6w/Cpz52/uscIECAAAECBAgQIECAAAECBAgQIECAAAECBAgQIECAAAECBAgQIECAAAECBAgQIECAAAECBAgQIECAAAECBAgQ+PMCAtw//wQAECBAgAABAgQIECBAgAABAgQIECBAgAABAgQIECBAgAABAgQIECBAgAABAgQIECBAgAABAgQIECBAgAABAgQIvAICXO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AlzPgQABAgQIECBAgAABAgQIECBAgAABAgQIECBAgAABAgQIECBAgAABAgQIECBAgAABAgQIECBAgAABAgQIECBAgMAjIMD1HAgQIECAAAECBAgQIECAAAECBAgQIECAAAECBAgQIECAAAECBAgQIECAAAECBAgQIECAAAECBAgQIECAAAECBAg8AgJcz4EAAQIECBAgQIAAAQIECBAgQIAAAQIECBAgQIAAAQIECBAgQIAAAQIECBAgQIAAAQIECBAgQIAAAQIECBAgQIDAIyDA9RwIECBAgAABAgQIECBAgAABAgQIECBAgAABAgQIECBAgAABAgQIECBAgAABAgQIECBAgAABAgQIECBAgAABAgQIPAICXM+BAAECBAgQIECAAAECBAgQIECAAAECBAgQIECAAAECBAgQIECAAAECBAgQIECAAAECBAgQIECAAAECBAgQIECAwCMgwPUcCBAgQIAAAQIECBAgQIAAAQIECBAgQIAAAQIECBAgQIAAAQIECBAgQIAAAQIECBAgQIAAAQIECBAgQIAAAQIECDwC/wFG0alPGM/mbwAAAABJRU5ErkJggg=="/>
          <p:cNvSpPr>
            <a:spLocks noChangeAspect="1" noChangeArrowheads="1"/>
          </p:cNvSpPr>
          <p:nvPr/>
        </p:nvSpPr>
        <p:spPr bwMode="auto">
          <a:xfrm>
            <a:off x="320675" y="-4876800"/>
            <a:ext cx="9067800" cy="1048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2"/>
            <a:ext cx="8824688" cy="6857999"/>
          </a:xfrm>
          <a:prstGeom prst="rect">
            <a:avLst/>
          </a:prstGeom>
          <a:solidFill>
            <a:srgbClr val="BCE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6200000">
            <a:off x="8071082" y="1157686"/>
            <a:ext cx="756671" cy="7505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84729" y="978959"/>
            <a:ext cx="24612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  <a:latin typeface="a긴고딕5" pitchFamily="18" charset="-127"/>
                <a:ea typeface="a긴고딕5" pitchFamily="18" charset="-127"/>
              </a:rPr>
              <a:t>Part 2</a:t>
            </a:r>
            <a:endParaRPr lang="ko-KR" altLang="en-US" sz="6600" dirty="0">
              <a:solidFill>
                <a:schemeClr val="accent6">
                  <a:lumMod val="50000"/>
                </a:schemeClr>
              </a:solidFill>
              <a:latin typeface="a긴고딕5" pitchFamily="18" charset="-127"/>
              <a:ea typeface="a긴고딕5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3955" y="2980392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76B54B"/>
                </a:solidFill>
                <a:latin typeface="a긴고딕4" pitchFamily="18" charset="-127"/>
                <a:ea typeface="a긴고딕4" pitchFamily="18" charset="-127"/>
              </a:rPr>
              <a:t>유스케이스</a:t>
            </a:r>
            <a:endParaRPr lang="ko-KR" altLang="en-US" sz="2000" dirty="0">
              <a:solidFill>
                <a:srgbClr val="76B54B"/>
              </a:solidFill>
              <a:latin typeface="a긴고딕4" pitchFamily="18" charset="-127"/>
              <a:ea typeface="a긴고딕4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1624" y="3357248"/>
            <a:ext cx="2082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76B54B"/>
                </a:solidFill>
                <a:latin typeface="a긴고딕4" pitchFamily="18" charset="-127"/>
                <a:ea typeface="a긴고딕4" pitchFamily="18" charset="-127"/>
              </a:rPr>
              <a:t>유스케이스</a:t>
            </a:r>
            <a:r>
              <a:rPr lang="ko-KR" altLang="en-US" sz="2000" dirty="0">
                <a:solidFill>
                  <a:srgbClr val="76B54B"/>
                </a:solidFill>
                <a:latin typeface="a긴고딕4" pitchFamily="18" charset="-127"/>
                <a:ea typeface="a긴고딕4" pitchFamily="18" charset="-127"/>
              </a:rPr>
              <a:t> 명세서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41626" y="3786230"/>
            <a:ext cx="2082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76B54B"/>
                </a:solidFill>
                <a:latin typeface="a긴고딕4" pitchFamily="18" charset="-127"/>
                <a:ea typeface="a긴고딕4" pitchFamily="18" charset="-127"/>
              </a:rPr>
              <a:t>시퀀스 다이어그램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41628" y="4231997"/>
            <a:ext cx="2082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76B54B"/>
                </a:solidFill>
                <a:latin typeface="a긴고딕4" pitchFamily="18" charset="-127"/>
                <a:ea typeface="a긴고딕4" pitchFamily="18" charset="-127"/>
              </a:rPr>
              <a:t>클래스 다이어그램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31400" y="4660950"/>
            <a:ext cx="703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76B54B"/>
                </a:solidFill>
                <a:latin typeface="a긴고딕4" pitchFamily="18" charset="-127"/>
                <a:ea typeface="a긴고딕4" pitchFamily="18" charset="-127"/>
              </a:rPr>
              <a:t>MVC</a:t>
            </a:r>
            <a:endParaRPr lang="ko-KR" altLang="en-US" sz="2000" dirty="0">
              <a:solidFill>
                <a:srgbClr val="76B54B"/>
              </a:solidFill>
              <a:latin typeface="a긴고딕4" pitchFamily="18" charset="-127"/>
              <a:ea typeface="a긴고딕4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328401" y="1255484"/>
            <a:ext cx="5370220" cy="4347029"/>
          </a:xfrm>
          <a:prstGeom prst="rect">
            <a:avLst/>
          </a:prstGeom>
          <a:blipFill dpi="0" rotWithShape="1">
            <a:blip r:embed="rId2">
              <a:alphaModFix amt="1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contrast="-47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6315359" y="2471059"/>
            <a:ext cx="0" cy="366487"/>
          </a:xfrm>
          <a:prstGeom prst="line">
            <a:avLst/>
          </a:prstGeom>
          <a:ln w="635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93060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Organization</ep:Company>
  <ep:Words>102</ep:Words>
  <ep:PresentationFormat>와이드스크린</ep:PresentationFormat>
  <ep:Paragraphs>67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2022-05-19T06:59:53.000</dcterms:created>
  <dc:creator>FullName</dc:creator>
  <cp:lastModifiedBy>qsces</cp:lastModifiedBy>
  <dcterms:modified xsi:type="dcterms:W3CDTF">2022-07-11T01:00:27.157</dcterms:modified>
  <cp:revision>79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