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DDFC-B409-4E8C-88AB-60779686E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Metrics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AA46-7407-4887-8075-31AE70AA3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2A31-7843-431C-9461-AD219B45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0A47-125D-4573-B9A4-D00389E5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CAPM equation is used to identify the required return of an investment based on level or risk</a:t>
            </a:r>
          </a:p>
          <a:p>
            <a:r>
              <a:rPr lang="en-US" dirty="0"/>
              <a:t>Basically conveys there’s a proportional amount of risk you need to take on to achieve a certain return for an asset/portfolio</a:t>
            </a:r>
          </a:p>
          <a:p>
            <a:r>
              <a:rPr lang="en-US" dirty="0"/>
              <a:t>Formula:</a:t>
            </a:r>
          </a:p>
        </p:txBody>
      </p:sp>
      <p:pic>
        <p:nvPicPr>
          <p:cNvPr id="3074" name="Picture 2" descr="CAPM illustration">
            <a:extLst>
              <a:ext uri="{FF2B5EF4-FFF2-40B4-BE49-F238E27FC236}">
                <a16:creationId xmlns:a16="http://schemas.microsoft.com/office/drawing/2014/main" id="{D1298112-ED47-4BA4-9AE4-C8D4F3CE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11" y="4059314"/>
            <a:ext cx="3351049" cy="26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apm formula">
            <a:extLst>
              <a:ext uri="{FF2B5EF4-FFF2-40B4-BE49-F238E27FC236}">
                <a16:creationId xmlns:a16="http://schemas.microsoft.com/office/drawing/2014/main" id="{C8B529BD-F0DE-470B-AB52-7EFC8BBD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801" y="4467838"/>
            <a:ext cx="3101182" cy="209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2A31-7843-431C-9461-AD219B45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0A47-125D-4573-B9A4-D00389E5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 return on an investment relative to the return on a benchmark index</a:t>
            </a:r>
          </a:p>
          <a:p>
            <a:r>
              <a:rPr lang="en-US" dirty="0"/>
              <a:t>Mathematically it is the rate of return that exceeds what was expected or predicted by the CAPM model</a:t>
            </a:r>
          </a:p>
          <a:p>
            <a:r>
              <a:rPr lang="en-US" dirty="0"/>
              <a:t>When you hear, “I beat the market” from a fund manager this is typically the metric they will cite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B221-BD77-48A0-8695-1813CAA6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62" y="4352926"/>
            <a:ext cx="2790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DBAF-FDAC-433B-B464-A963CE3E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ED71-584D-44B7-88B8-2AC078B3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of risk (volatility) in comparison to the overall market</a:t>
            </a:r>
          </a:p>
          <a:p>
            <a:r>
              <a:rPr lang="en-US" dirty="0"/>
              <a:t>Market always has a beta of 1</a:t>
            </a:r>
          </a:p>
          <a:p>
            <a:r>
              <a:rPr lang="en-US" dirty="0"/>
              <a:t>If the asset/portfolio has a beta of 1.12, than it’s theoretically .12x riskier than the market. Vice versa for a beta below 1.</a:t>
            </a:r>
          </a:p>
          <a:p>
            <a:r>
              <a:rPr lang="en-US" dirty="0"/>
              <a:t>Beta is a coefficient of the CAPM (Capital Asset Pricing Model) which can be calculated as:</a:t>
            </a:r>
          </a:p>
          <a:p>
            <a:pPr lvl="1"/>
            <a:r>
              <a:rPr lang="en-US" dirty="0"/>
              <a:t>Where:</a:t>
            </a:r>
          </a:p>
          <a:p>
            <a:pPr lvl="2"/>
            <a:r>
              <a:rPr lang="en-US" dirty="0"/>
              <a:t>Ra = Excess returns of asset</a:t>
            </a:r>
          </a:p>
          <a:p>
            <a:pPr lvl="2"/>
            <a:r>
              <a:rPr lang="en-US" dirty="0" err="1"/>
              <a:t>Rb</a:t>
            </a:r>
            <a:r>
              <a:rPr lang="en-US" dirty="0"/>
              <a:t> = Excess returns of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8500A-A04C-4C42-A3FF-0C09CB5F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72" y="4390707"/>
            <a:ext cx="232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08DF-A8CB-42FF-895E-6AA346EF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48D8-80E2-44A2-A5C7-3B8ED39C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 and why is it important?</a:t>
            </a:r>
          </a:p>
          <a:p>
            <a:pPr lvl="1"/>
            <a:r>
              <a:rPr lang="en-US" dirty="0"/>
              <a:t>The ratio describes how much excess return you are receiving for the extra volatility that you endure for holding a riskier asset</a:t>
            </a:r>
          </a:p>
          <a:p>
            <a:pPr lvl="1"/>
            <a:r>
              <a:rPr lang="en-US" dirty="0"/>
              <a:t>The higher the Sharpe ratio, the better a fund’s return relative to the risk it’s taken on</a:t>
            </a:r>
          </a:p>
          <a:p>
            <a:pPr lvl="1"/>
            <a:r>
              <a:rPr lang="en-US" dirty="0"/>
              <a:t>The idea is that you need to be compensated for the additional risk you take on by not investing in the risk free asset</a:t>
            </a:r>
          </a:p>
          <a:p>
            <a:pPr lvl="1"/>
            <a:r>
              <a:rPr lang="en-US" dirty="0"/>
              <a:t>Widely used as measure of fund performance with asset managers</a:t>
            </a:r>
          </a:p>
          <a:p>
            <a:pPr lvl="1"/>
            <a:r>
              <a:rPr lang="en-US" dirty="0"/>
              <a:t>Formula: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F53B8-9AE1-46D4-B5C8-49AA3616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98" y="5325269"/>
            <a:ext cx="2181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2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172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Portfolio Metrics overview</vt:lpstr>
      <vt:lpstr>CAPM Model</vt:lpstr>
      <vt:lpstr>Alpha</vt:lpstr>
      <vt:lpstr>Beta </vt:lpstr>
      <vt:lpstr>Sharpe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Dupuis</dc:creator>
  <cp:lastModifiedBy>Francis Dupuis</cp:lastModifiedBy>
  <cp:revision>12</cp:revision>
  <dcterms:created xsi:type="dcterms:W3CDTF">2018-12-16T18:41:25Z</dcterms:created>
  <dcterms:modified xsi:type="dcterms:W3CDTF">2018-12-16T19:51:23Z</dcterms:modified>
</cp:coreProperties>
</file>