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WORK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Xu Jie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WORK</dc:title>
  <dc:creator>Xu Jie</dc:creator>
  <cp:keywords/>
  <dcterms:created xsi:type="dcterms:W3CDTF">2024-12-20T20:28:24Z</dcterms:created>
  <dcterms:modified xsi:type="dcterms:W3CDTF">2024-12-20T20:28:24Z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