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0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4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9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5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2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6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1E08-DC06-4EE6-8997-7466640EE7E6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3379-DDB6-4DEB-BB0F-FAEC0A77D1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“APLICACIÓN MÓVIL PARA BÚSQUEDA DE MAESTROS EN OFICIOS VARIADOS PARA LA SOLUCIÓN PROBLEMAS DOMÉSTICOS EN HOGARES, CONDOMINIOS Y EMPRESAS”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7731" y="3902229"/>
            <a:ext cx="6528262" cy="1685620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>
                <a:latin typeface="+mj-lt"/>
              </a:rPr>
              <a:t>CURSO: </a:t>
            </a:r>
            <a:r>
              <a:rPr lang="es-ES" dirty="0" smtClean="0">
                <a:latin typeface="+mj-lt"/>
              </a:rPr>
              <a:t>DESARROLLO PARA PLATAFORMAS MÓVILES</a:t>
            </a:r>
          </a:p>
          <a:p>
            <a:pPr algn="l"/>
            <a:r>
              <a:rPr lang="es-ES" b="1" dirty="0" smtClean="0">
                <a:latin typeface="+mj-lt"/>
              </a:rPr>
              <a:t>INTEGRANTE: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Emanuell</a:t>
            </a:r>
            <a:r>
              <a:rPr lang="es-ES" dirty="0" smtClean="0">
                <a:latin typeface="+mj-lt"/>
              </a:rPr>
              <a:t> Alonso Aldana Cordova</a:t>
            </a:r>
            <a:r>
              <a:rPr lang="es-ES" dirty="0">
                <a:latin typeface="+mj-lt"/>
              </a:rPr>
              <a:t>-</a:t>
            </a:r>
            <a:r>
              <a:rPr lang="es-ES" dirty="0" smtClean="0">
                <a:latin typeface="+mj-lt"/>
              </a:rPr>
              <a:t>U201724779</a:t>
            </a:r>
          </a:p>
          <a:p>
            <a:pPr algn="l"/>
            <a:r>
              <a:rPr lang="es-ES" b="1" dirty="0" smtClean="0">
                <a:latin typeface="+mj-lt"/>
              </a:rPr>
              <a:t>PROFESOR:</a:t>
            </a:r>
            <a:r>
              <a:rPr lang="es-ES" dirty="0" smtClean="0">
                <a:latin typeface="+mj-lt"/>
              </a:rPr>
              <a:t> JORGE ROSVIN</a:t>
            </a:r>
          </a:p>
          <a:p>
            <a:endParaRPr lang="es-ES" dirty="0"/>
          </a:p>
        </p:txBody>
      </p:sp>
      <p:pic>
        <p:nvPicPr>
          <p:cNvPr id="1028" name="Picture 4" descr="Universidad Peruana de Ciencias Aplicadas - Wikipedia, l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2236" cy="20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9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Repositorio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86" y="1690688"/>
            <a:ext cx="9143250" cy="48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smtClean="0"/>
              <a:t>BÚSQUEDA </a:t>
            </a:r>
            <a:r>
              <a:rPr lang="es-ES" b="1" dirty="0"/>
              <a:t>DEL </a:t>
            </a:r>
            <a:r>
              <a:rPr lang="es-ES" b="1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>
                <a:latin typeface="+mj-lt"/>
              </a:rPr>
              <a:t>Enfocándonos en los problemas cotidianos en nuestros propios hogares, compartiendo las experiencias y expectativas de solución de estos nos planteamos la siguiente pregunta.</a:t>
            </a:r>
          </a:p>
          <a:p>
            <a:pPr algn="just"/>
            <a:r>
              <a:rPr lang="es-ES" sz="2400" dirty="0">
                <a:latin typeface="+mj-lt"/>
              </a:rPr>
              <a:t>¿Qué tan efectivo son los maestros en oficios para solucionar nuestros problemas?</a:t>
            </a:r>
          </a:p>
          <a:p>
            <a:pPr algn="just"/>
            <a:r>
              <a:rPr lang="es-ES" sz="2400" dirty="0">
                <a:latin typeface="+mj-lt"/>
              </a:rPr>
              <a:t>La respuesta a esta pregunta fue tan variada que se llegó a la conclusión de que no hay manera de </a:t>
            </a:r>
            <a:r>
              <a:rPr lang="es-ES" sz="2400" b="1" dirty="0">
                <a:latin typeface="+mj-lt"/>
              </a:rPr>
              <a:t>valorar los trabajos realizados</a:t>
            </a:r>
            <a:r>
              <a:rPr lang="es-ES" sz="2400" dirty="0">
                <a:latin typeface="+mj-lt"/>
              </a:rPr>
              <a:t>, pues mucho de este valor está influenciado por factor de la suerte, adicionalmente tenemos limitación en las opciones a elegir, ya que, normalmente son encontrados por mercados o en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63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>
                <a:latin typeface="+mj-lt"/>
              </a:rPr>
              <a:t>Se eligió hacer una app por lo práctico de su instalación y gestión, pues estas están a la mano e intuitivos. La app tiene que ayudar al usuario a contactar a maestros de oficios adecuados y para la solución de sus problemas domésticos, permitiendo tener accesos a múltiples opciones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0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</a:t>
            </a:r>
            <a:r>
              <a:rPr lang="es-PE" dirty="0"/>
              <a:t>d</a:t>
            </a:r>
            <a:r>
              <a:rPr lang="es-PE" dirty="0" smtClean="0"/>
              <a:t>e usuario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39" y="1218795"/>
            <a:ext cx="9385070" cy="55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</a:t>
            </a:r>
            <a:r>
              <a:rPr lang="es-PE" dirty="0"/>
              <a:t>d</a:t>
            </a:r>
            <a:r>
              <a:rPr lang="es-PE" dirty="0" smtClean="0"/>
              <a:t>e usuario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08" y="1310236"/>
            <a:ext cx="7999380" cy="5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</a:t>
            </a:r>
            <a:r>
              <a:rPr lang="es-PE" dirty="0"/>
              <a:t>d</a:t>
            </a:r>
            <a:r>
              <a:rPr lang="es-PE" dirty="0" smtClean="0"/>
              <a:t>e usuario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07" y="1459864"/>
            <a:ext cx="7966302" cy="51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7982" y="257061"/>
            <a:ext cx="3368040" cy="998162"/>
          </a:xfrm>
        </p:spPr>
        <p:txBody>
          <a:bodyPr/>
          <a:lstStyle/>
          <a:p>
            <a:r>
              <a:rPr lang="es-PE" dirty="0" smtClean="0"/>
              <a:t>Herramientas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" y="1392401"/>
            <a:ext cx="5440025" cy="44956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96" y="1392401"/>
            <a:ext cx="5695289" cy="48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Base de Datos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435" y="1800687"/>
            <a:ext cx="7714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8968" y="548005"/>
            <a:ext cx="1795549" cy="1004693"/>
          </a:xfrm>
        </p:spPr>
        <p:txBody>
          <a:bodyPr/>
          <a:lstStyle/>
          <a:p>
            <a:r>
              <a:rPr lang="es-PE" dirty="0" err="1" smtClean="0"/>
              <a:t>Trello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5" y="2570415"/>
            <a:ext cx="5479272" cy="351450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72186" y="776860"/>
            <a:ext cx="5716905" cy="567182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651760" y="1163782"/>
            <a:ext cx="260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1871059" y="1658389"/>
            <a:ext cx="7617" cy="7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32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“APLICACIÓN MÓVIL PARA BÚSQUEDA DE MAESTROS EN OFICIOS VARIADOS PARA LA SOLUCIÓN PROBLEMAS DOMÉSTICOS EN HOGARES, CONDOMINIOS Y EMPRESAS”</vt:lpstr>
      <vt:lpstr>BÚSQUEDA DEL PROBLEMA</vt:lpstr>
      <vt:lpstr>Visión</vt:lpstr>
      <vt:lpstr>Historias de usuario</vt:lpstr>
      <vt:lpstr>Historias de usuario</vt:lpstr>
      <vt:lpstr>Historias de usuario</vt:lpstr>
      <vt:lpstr>Herramientas</vt:lpstr>
      <vt:lpstr>Base de Datos</vt:lpstr>
      <vt:lpstr>Trello</vt:lpstr>
      <vt:lpstr>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ANBU-13</dc:creator>
  <cp:lastModifiedBy>ANBU-13</cp:lastModifiedBy>
  <cp:revision>8</cp:revision>
  <dcterms:created xsi:type="dcterms:W3CDTF">2020-04-27T23:28:09Z</dcterms:created>
  <dcterms:modified xsi:type="dcterms:W3CDTF">2020-04-27T23:46:57Z</dcterms:modified>
</cp:coreProperties>
</file>