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F6D83B-5498-439D-B052-322DAFB7AD1F}" v="90" dt="2025-06-23T13:12:38.4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haran S" userId="5b881ca693b2415b" providerId="LiveId" clId="{89F6D83B-5498-439D-B052-322DAFB7AD1F}"/>
    <pc:docChg chg="undo custSel modSld">
      <pc:chgData name="Hariharan S" userId="5b881ca693b2415b" providerId="LiveId" clId="{89F6D83B-5498-439D-B052-322DAFB7AD1F}" dt="2025-06-23T13:18:26.130" v="185" actId="20577"/>
      <pc:docMkLst>
        <pc:docMk/>
      </pc:docMkLst>
      <pc:sldChg chg="addSp modSp mod">
        <pc:chgData name="Hariharan S" userId="5b881ca693b2415b" providerId="LiveId" clId="{89F6D83B-5498-439D-B052-322DAFB7AD1F}" dt="2025-06-23T13:00:07.233" v="8" actId="14100"/>
        <pc:sldMkLst>
          <pc:docMk/>
          <pc:sldMk cId="0" sldId="256"/>
        </pc:sldMkLst>
        <pc:spChg chg="mod">
          <ac:chgData name="Hariharan S" userId="5b881ca693b2415b" providerId="LiveId" clId="{89F6D83B-5498-439D-B052-322DAFB7AD1F}" dt="2025-06-23T12:59:40.608" v="3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Hariharan S" userId="5b881ca693b2415b" providerId="LiveId" clId="{89F6D83B-5498-439D-B052-322DAFB7AD1F}" dt="2025-06-23T12:52:01.833" v="0" actId="20577"/>
          <ac:spMkLst>
            <pc:docMk/>
            <pc:sldMk cId="0" sldId="256"/>
            <ac:spMk id="3" creationId="{00000000-0000-0000-0000-000000000000}"/>
          </ac:spMkLst>
        </pc:spChg>
        <pc:picChg chg="add mod">
          <ac:chgData name="Hariharan S" userId="5b881ca693b2415b" providerId="LiveId" clId="{89F6D83B-5498-439D-B052-322DAFB7AD1F}" dt="2025-06-23T13:00:07.233" v="8" actId="14100"/>
          <ac:picMkLst>
            <pc:docMk/>
            <pc:sldMk cId="0" sldId="256"/>
            <ac:picMk id="1026" creationId="{82FD2CB3-4F1B-3185-0FFC-433833C98C57}"/>
          </ac:picMkLst>
        </pc:picChg>
      </pc:sldChg>
      <pc:sldChg chg="addSp modSp mod setBg">
        <pc:chgData name="Hariharan S" userId="5b881ca693b2415b" providerId="LiveId" clId="{89F6D83B-5498-439D-B052-322DAFB7AD1F}" dt="2025-06-23T13:01:23.889" v="21" actId="14100"/>
        <pc:sldMkLst>
          <pc:docMk/>
          <pc:sldMk cId="0" sldId="257"/>
        </pc:sldMkLst>
        <pc:spChg chg="mod">
          <ac:chgData name="Hariharan S" userId="5b881ca693b2415b" providerId="LiveId" clId="{89F6D83B-5498-439D-B052-322DAFB7AD1F}" dt="2025-06-23T13:00:52.723" v="13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Hariharan S" userId="5b881ca693b2415b" providerId="LiveId" clId="{89F6D83B-5498-439D-B052-322DAFB7AD1F}" dt="2025-06-23T13:00:50.292" v="12" actId="207"/>
          <ac:spMkLst>
            <pc:docMk/>
            <pc:sldMk cId="0" sldId="257"/>
            <ac:spMk id="3" creationId="{00000000-0000-0000-0000-000000000000}"/>
          </ac:spMkLst>
        </pc:spChg>
        <pc:picChg chg="add mod">
          <ac:chgData name="Hariharan S" userId="5b881ca693b2415b" providerId="LiveId" clId="{89F6D83B-5498-439D-B052-322DAFB7AD1F}" dt="2025-06-23T13:01:23.889" v="21" actId="14100"/>
          <ac:picMkLst>
            <pc:docMk/>
            <pc:sldMk cId="0" sldId="257"/>
            <ac:picMk id="2050" creationId="{750AD6EF-6F34-0D17-3F0D-E3936AC57C15}"/>
          </ac:picMkLst>
        </pc:picChg>
      </pc:sldChg>
      <pc:sldChg chg="addSp modSp mod">
        <pc:chgData name="Hariharan S" userId="5b881ca693b2415b" providerId="LiveId" clId="{89F6D83B-5498-439D-B052-322DAFB7AD1F}" dt="2025-06-23T13:08:08.929" v="123" actId="1076"/>
        <pc:sldMkLst>
          <pc:docMk/>
          <pc:sldMk cId="0" sldId="258"/>
        </pc:sldMkLst>
        <pc:spChg chg="mod">
          <ac:chgData name="Hariharan S" userId="5b881ca693b2415b" providerId="LiveId" clId="{89F6D83B-5498-439D-B052-322DAFB7AD1F}" dt="2025-06-23T13:00:59.483" v="15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Hariharan S" userId="5b881ca693b2415b" providerId="LiveId" clId="{89F6D83B-5498-439D-B052-322DAFB7AD1F}" dt="2025-06-23T13:06:19.054" v="107"/>
          <ac:spMkLst>
            <pc:docMk/>
            <pc:sldMk cId="0" sldId="258"/>
            <ac:spMk id="3" creationId="{00000000-0000-0000-0000-000000000000}"/>
          </ac:spMkLst>
        </pc:spChg>
        <pc:picChg chg="add mod">
          <ac:chgData name="Hariharan S" userId="5b881ca693b2415b" providerId="LiveId" clId="{89F6D83B-5498-439D-B052-322DAFB7AD1F}" dt="2025-06-23T13:07:10.364" v="114" actId="14100"/>
          <ac:picMkLst>
            <pc:docMk/>
            <pc:sldMk cId="0" sldId="258"/>
            <ac:picMk id="3074" creationId="{A9C211E6-A242-1D06-579B-69E7EEE7DB71}"/>
          </ac:picMkLst>
        </pc:picChg>
        <pc:picChg chg="add mod">
          <ac:chgData name="Hariharan S" userId="5b881ca693b2415b" providerId="LiveId" clId="{89F6D83B-5498-439D-B052-322DAFB7AD1F}" dt="2025-06-23T13:07:10.364" v="114" actId="14100"/>
          <ac:picMkLst>
            <pc:docMk/>
            <pc:sldMk cId="0" sldId="258"/>
            <ac:picMk id="3076" creationId="{0843A5EA-6B75-6182-DBB8-10DDAC088D7E}"/>
          </ac:picMkLst>
        </pc:picChg>
        <pc:picChg chg="add mod">
          <ac:chgData name="Hariharan S" userId="5b881ca693b2415b" providerId="LiveId" clId="{89F6D83B-5498-439D-B052-322DAFB7AD1F}" dt="2025-06-23T13:07:19.306" v="118" actId="1076"/>
          <ac:picMkLst>
            <pc:docMk/>
            <pc:sldMk cId="0" sldId="258"/>
            <ac:picMk id="3078" creationId="{9C13F0BD-9502-78A0-618F-72328B7977BD}"/>
          </ac:picMkLst>
        </pc:picChg>
        <pc:picChg chg="add mod">
          <ac:chgData name="Hariharan S" userId="5b881ca693b2415b" providerId="LiveId" clId="{89F6D83B-5498-439D-B052-322DAFB7AD1F}" dt="2025-06-23T13:08:08.929" v="123" actId="1076"/>
          <ac:picMkLst>
            <pc:docMk/>
            <pc:sldMk cId="0" sldId="258"/>
            <ac:picMk id="3080" creationId="{B70A5C59-D1DC-FC15-EC0B-504EC4843316}"/>
          </ac:picMkLst>
        </pc:picChg>
      </pc:sldChg>
      <pc:sldChg chg="addSp modSp mod">
        <pc:chgData name="Hariharan S" userId="5b881ca693b2415b" providerId="LiveId" clId="{89F6D83B-5498-439D-B052-322DAFB7AD1F}" dt="2025-06-23T13:09:30.458" v="130" actId="14100"/>
        <pc:sldMkLst>
          <pc:docMk/>
          <pc:sldMk cId="0" sldId="259"/>
        </pc:sldMkLst>
        <pc:spChg chg="mod">
          <ac:chgData name="Hariharan S" userId="5b881ca693b2415b" providerId="LiveId" clId="{89F6D83B-5498-439D-B052-322DAFB7AD1F}" dt="2025-06-23T13:01:03.467" v="16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Hariharan S" userId="5b881ca693b2415b" providerId="LiveId" clId="{89F6D83B-5498-439D-B052-322DAFB7AD1F}" dt="2025-06-23T13:09:24.237" v="127" actId="20577"/>
          <ac:spMkLst>
            <pc:docMk/>
            <pc:sldMk cId="0" sldId="259"/>
            <ac:spMk id="3" creationId="{00000000-0000-0000-0000-000000000000}"/>
          </ac:spMkLst>
        </pc:spChg>
        <pc:picChg chg="add mod">
          <ac:chgData name="Hariharan S" userId="5b881ca693b2415b" providerId="LiveId" clId="{89F6D83B-5498-439D-B052-322DAFB7AD1F}" dt="2025-06-23T13:09:30.458" v="130" actId="14100"/>
          <ac:picMkLst>
            <pc:docMk/>
            <pc:sldMk cId="0" sldId="259"/>
            <ac:picMk id="5" creationId="{F176B05D-9F29-11C8-34FC-64D5DE9BF815}"/>
          </ac:picMkLst>
        </pc:picChg>
        <pc:picChg chg="add mod">
          <ac:chgData name="Hariharan S" userId="5b881ca693b2415b" providerId="LiveId" clId="{89F6D83B-5498-439D-B052-322DAFB7AD1F}" dt="2025-06-23T13:02:30.074" v="34" actId="14100"/>
          <ac:picMkLst>
            <pc:docMk/>
            <pc:sldMk cId="0" sldId="259"/>
            <ac:picMk id="4098" creationId="{D3FE322D-20A3-739A-BC0E-1A21F6170E58}"/>
          </ac:picMkLst>
        </pc:picChg>
      </pc:sldChg>
      <pc:sldChg chg="addSp modSp mod">
        <pc:chgData name="Hariharan S" userId="5b881ca693b2415b" providerId="LiveId" clId="{89F6D83B-5498-439D-B052-322DAFB7AD1F}" dt="2025-06-23T13:10:18.339" v="141" actId="1076"/>
        <pc:sldMkLst>
          <pc:docMk/>
          <pc:sldMk cId="0" sldId="260"/>
        </pc:sldMkLst>
        <pc:spChg chg="mod">
          <ac:chgData name="Hariharan S" userId="5b881ca693b2415b" providerId="LiveId" clId="{89F6D83B-5498-439D-B052-322DAFB7AD1F}" dt="2025-06-23T13:02:37.323" v="36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Hariharan S" userId="5b881ca693b2415b" providerId="LiveId" clId="{89F6D83B-5498-439D-B052-322DAFB7AD1F}" dt="2025-06-23T13:10:07.114" v="132" actId="20577"/>
          <ac:spMkLst>
            <pc:docMk/>
            <pc:sldMk cId="0" sldId="260"/>
            <ac:spMk id="3" creationId="{00000000-0000-0000-0000-000000000000}"/>
          </ac:spMkLst>
        </pc:spChg>
        <pc:picChg chg="add mod">
          <ac:chgData name="Hariharan S" userId="5b881ca693b2415b" providerId="LiveId" clId="{89F6D83B-5498-439D-B052-322DAFB7AD1F}" dt="2025-06-23T13:10:18.339" v="141" actId="1076"/>
          <ac:picMkLst>
            <pc:docMk/>
            <pc:sldMk cId="0" sldId="260"/>
            <ac:picMk id="5" creationId="{015E86D4-5F3C-EA59-EF79-175360615021}"/>
          </ac:picMkLst>
        </pc:picChg>
        <pc:picChg chg="add mod">
          <ac:chgData name="Hariharan S" userId="5b881ca693b2415b" providerId="LiveId" clId="{89F6D83B-5498-439D-B052-322DAFB7AD1F}" dt="2025-06-23T13:02:48.697" v="42" actId="14100"/>
          <ac:picMkLst>
            <pc:docMk/>
            <pc:sldMk cId="0" sldId="260"/>
            <ac:picMk id="5122" creationId="{03508215-E756-CB5A-1F80-B66D769D6140}"/>
          </ac:picMkLst>
        </pc:picChg>
      </pc:sldChg>
      <pc:sldChg chg="addSp modSp mod">
        <pc:chgData name="Hariharan S" userId="5b881ca693b2415b" providerId="LiveId" clId="{89F6D83B-5498-439D-B052-322DAFB7AD1F}" dt="2025-06-23T13:10:55.889" v="154" actId="1076"/>
        <pc:sldMkLst>
          <pc:docMk/>
          <pc:sldMk cId="0" sldId="261"/>
        </pc:sldMkLst>
        <pc:spChg chg="mod">
          <ac:chgData name="Hariharan S" userId="5b881ca693b2415b" providerId="LiveId" clId="{89F6D83B-5498-439D-B052-322DAFB7AD1F}" dt="2025-06-23T13:03:08.898" v="47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Hariharan S" userId="5b881ca693b2415b" providerId="LiveId" clId="{89F6D83B-5498-439D-B052-322DAFB7AD1F}" dt="2025-06-23T13:10:23.396" v="143" actId="27636"/>
          <ac:spMkLst>
            <pc:docMk/>
            <pc:sldMk cId="0" sldId="261"/>
            <ac:spMk id="3" creationId="{00000000-0000-0000-0000-000000000000}"/>
          </ac:spMkLst>
        </pc:spChg>
        <pc:picChg chg="add mod">
          <ac:chgData name="Hariharan S" userId="5b881ca693b2415b" providerId="LiveId" clId="{89F6D83B-5498-439D-B052-322DAFB7AD1F}" dt="2025-06-23T13:10:55.889" v="154" actId="1076"/>
          <ac:picMkLst>
            <pc:docMk/>
            <pc:sldMk cId="0" sldId="261"/>
            <ac:picMk id="5" creationId="{535449CA-BB6E-F001-454F-CB0149521281}"/>
          </ac:picMkLst>
        </pc:picChg>
        <pc:picChg chg="add mod">
          <ac:chgData name="Hariharan S" userId="5b881ca693b2415b" providerId="LiveId" clId="{89F6D83B-5498-439D-B052-322DAFB7AD1F}" dt="2025-06-23T13:05:31.001" v="93" actId="14100"/>
          <ac:picMkLst>
            <pc:docMk/>
            <pc:sldMk cId="0" sldId="261"/>
            <ac:picMk id="6146" creationId="{85FF4C70-4DB9-D188-9023-598216E49794}"/>
          </ac:picMkLst>
        </pc:picChg>
      </pc:sldChg>
      <pc:sldChg chg="addSp modSp mod">
        <pc:chgData name="Hariharan S" userId="5b881ca693b2415b" providerId="LiveId" clId="{89F6D83B-5498-439D-B052-322DAFB7AD1F}" dt="2025-06-23T13:12:04.675" v="160" actId="14100"/>
        <pc:sldMkLst>
          <pc:docMk/>
          <pc:sldMk cId="0" sldId="262"/>
        </pc:sldMkLst>
        <pc:spChg chg="mod">
          <ac:chgData name="Hariharan S" userId="5b881ca693b2415b" providerId="LiveId" clId="{89F6D83B-5498-439D-B052-322DAFB7AD1F}" dt="2025-06-23T13:03:52.715" v="64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Hariharan S" userId="5b881ca693b2415b" providerId="LiveId" clId="{89F6D83B-5498-439D-B052-322DAFB7AD1F}" dt="2025-06-23T13:12:00.958" v="158" actId="20577"/>
          <ac:spMkLst>
            <pc:docMk/>
            <pc:sldMk cId="0" sldId="262"/>
            <ac:spMk id="3" creationId="{00000000-0000-0000-0000-000000000000}"/>
          </ac:spMkLst>
        </pc:spChg>
        <pc:picChg chg="add mod">
          <ac:chgData name="Hariharan S" userId="5b881ca693b2415b" providerId="LiveId" clId="{89F6D83B-5498-439D-B052-322DAFB7AD1F}" dt="2025-06-23T13:12:04.675" v="160" actId="14100"/>
          <ac:picMkLst>
            <pc:docMk/>
            <pc:sldMk cId="0" sldId="262"/>
            <ac:picMk id="5" creationId="{4C9FBDF6-D9E0-D2D5-4D50-11E2288F892D}"/>
          </ac:picMkLst>
        </pc:picChg>
        <pc:picChg chg="add mod">
          <ac:chgData name="Hariharan S" userId="5b881ca693b2415b" providerId="LiveId" clId="{89F6D83B-5498-439D-B052-322DAFB7AD1F}" dt="2025-06-23T13:04:08.698" v="68" actId="14100"/>
          <ac:picMkLst>
            <pc:docMk/>
            <pc:sldMk cId="0" sldId="262"/>
            <ac:picMk id="7170" creationId="{810F7D62-7E9F-7C3F-20D7-E0FFE8B41434}"/>
          </ac:picMkLst>
        </pc:picChg>
      </pc:sldChg>
      <pc:sldChg chg="addSp modSp mod">
        <pc:chgData name="Hariharan S" userId="5b881ca693b2415b" providerId="LiveId" clId="{89F6D83B-5498-439D-B052-322DAFB7AD1F}" dt="2025-06-23T13:18:26.130" v="185" actId="20577"/>
        <pc:sldMkLst>
          <pc:docMk/>
          <pc:sldMk cId="0" sldId="263"/>
        </pc:sldMkLst>
        <pc:spChg chg="mod">
          <ac:chgData name="Hariharan S" userId="5b881ca693b2415b" providerId="LiveId" clId="{89F6D83B-5498-439D-B052-322DAFB7AD1F}" dt="2025-06-23T13:18:26.130" v="185" actId="20577"/>
          <ac:spMkLst>
            <pc:docMk/>
            <pc:sldMk cId="0" sldId="263"/>
            <ac:spMk id="2" creationId="{00000000-0000-0000-0000-000000000000}"/>
          </ac:spMkLst>
        </pc:spChg>
        <pc:spChg chg="mod">
          <ac:chgData name="Hariharan S" userId="5b881ca693b2415b" providerId="LiveId" clId="{89F6D83B-5498-439D-B052-322DAFB7AD1F}" dt="2025-06-23T13:12:10.607" v="162" actId="27636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Hariharan S" userId="5b881ca693b2415b" providerId="LiveId" clId="{89F6D83B-5498-439D-B052-322DAFB7AD1F}" dt="2025-06-23T13:12:44.241" v="168" actId="1076"/>
          <ac:picMkLst>
            <pc:docMk/>
            <pc:sldMk cId="0" sldId="263"/>
            <ac:picMk id="5" creationId="{702985EB-1238-A9DB-015C-09ED698F2450}"/>
          </ac:picMkLst>
        </pc:picChg>
        <pc:picChg chg="add mod">
          <ac:chgData name="Hariharan S" userId="5b881ca693b2415b" providerId="LiveId" clId="{89F6D83B-5498-439D-B052-322DAFB7AD1F}" dt="2025-06-23T13:05:06.633" v="86" actId="14100"/>
          <ac:picMkLst>
            <pc:docMk/>
            <pc:sldMk cId="0" sldId="263"/>
            <ac:picMk id="8194" creationId="{CA678862-1F6F-CA3F-5B85-2074CBA17E59}"/>
          </ac:picMkLst>
        </pc:picChg>
      </pc:sldChg>
      <pc:sldChg chg="addSp modSp mod">
        <pc:chgData name="Hariharan S" userId="5b881ca693b2415b" providerId="LiveId" clId="{89F6D83B-5498-439D-B052-322DAFB7AD1F}" dt="2025-06-23T13:04:34.610" v="77" actId="14100"/>
        <pc:sldMkLst>
          <pc:docMk/>
          <pc:sldMk cId="0" sldId="264"/>
        </pc:sldMkLst>
        <pc:spChg chg="mod">
          <ac:chgData name="Hariharan S" userId="5b881ca693b2415b" providerId="LiveId" clId="{89F6D83B-5498-439D-B052-322DAFB7AD1F}" dt="2025-06-23T13:03:29.394" v="57" actId="207"/>
          <ac:spMkLst>
            <pc:docMk/>
            <pc:sldMk cId="0" sldId="264"/>
            <ac:spMk id="2" creationId="{00000000-0000-0000-0000-000000000000}"/>
          </ac:spMkLst>
        </pc:spChg>
        <pc:spChg chg="mod">
          <ac:chgData name="Hariharan S" userId="5b881ca693b2415b" providerId="LiveId" clId="{89F6D83B-5498-439D-B052-322DAFB7AD1F}" dt="2025-06-23T13:03:27.861" v="56" actId="207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Hariharan S" userId="5b881ca693b2415b" providerId="LiveId" clId="{89F6D83B-5498-439D-B052-322DAFB7AD1F}" dt="2025-06-23T13:04:34.610" v="77" actId="14100"/>
          <ac:picMkLst>
            <pc:docMk/>
            <pc:sldMk cId="0" sldId="264"/>
            <ac:picMk id="9218" creationId="{B49CD75D-6208-A57E-A782-91B0D400706A}"/>
          </ac:picMkLst>
        </pc:picChg>
      </pc:sldChg>
      <pc:sldChg chg="addSp modSp mod">
        <pc:chgData name="Hariharan S" userId="5b881ca693b2415b" providerId="LiveId" clId="{89F6D83B-5498-439D-B052-322DAFB7AD1F}" dt="2025-06-23T13:04:21.426" v="72" actId="14100"/>
        <pc:sldMkLst>
          <pc:docMk/>
          <pc:sldMk cId="0" sldId="265"/>
        </pc:sldMkLst>
        <pc:spChg chg="mod">
          <ac:chgData name="Hariharan S" userId="5b881ca693b2415b" providerId="LiveId" clId="{89F6D83B-5498-439D-B052-322DAFB7AD1F}" dt="2025-06-23T13:03:21.457" v="54" actId="207"/>
          <ac:spMkLst>
            <pc:docMk/>
            <pc:sldMk cId="0" sldId="265"/>
            <ac:spMk id="2" creationId="{00000000-0000-0000-0000-000000000000}"/>
          </ac:spMkLst>
        </pc:spChg>
        <pc:spChg chg="mod">
          <ac:chgData name="Hariharan S" userId="5b881ca693b2415b" providerId="LiveId" clId="{89F6D83B-5498-439D-B052-322DAFB7AD1F}" dt="2025-06-23T13:03:19.908" v="53" actId="207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Hariharan S" userId="5b881ca693b2415b" providerId="LiveId" clId="{89F6D83B-5498-439D-B052-322DAFB7AD1F}" dt="2025-06-23T13:04:21.426" v="72" actId="14100"/>
          <ac:picMkLst>
            <pc:docMk/>
            <pc:sldMk cId="0" sldId="265"/>
            <ac:picMk id="10242" creationId="{84244361-EF85-B4C5-668E-ECA5DE19ED7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forming Arts And Movie Theater Background">
            <a:extLst>
              <a:ext uri="{FF2B5EF4-FFF2-40B4-BE49-F238E27FC236}">
                <a16:creationId xmlns:a16="http://schemas.microsoft.com/office/drawing/2014/main" id="{82FD2CB3-4F1B-3185-0FFC-433833C98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Movie Database using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Simple Implementation with Queries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Performing Arts And Movie Theater Background">
            <a:extLst>
              <a:ext uri="{FF2B5EF4-FFF2-40B4-BE49-F238E27FC236}">
                <a16:creationId xmlns:a16="http://schemas.microsoft.com/office/drawing/2014/main" id="{84244361-EF85-B4C5-668E-ECA5DE19E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927181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Thank you for your time and attention!</a:t>
            </a:r>
          </a:p>
          <a:p>
            <a:r>
              <a:rPr dirty="0">
                <a:solidFill>
                  <a:schemeClr val="bg1"/>
                </a:solidFill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erforming Arts And Movie Theater Background">
            <a:extLst>
              <a:ext uri="{FF2B5EF4-FFF2-40B4-BE49-F238E27FC236}">
                <a16:creationId xmlns:a16="http://schemas.microsoft.com/office/drawing/2014/main" id="{750AD6EF-6F34-0D17-3F0D-E3936AC5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This project demonstrates a simple SQL-based movie database.</a:t>
            </a:r>
          </a:p>
          <a:p>
            <a:r>
              <a:rPr dirty="0">
                <a:solidFill>
                  <a:schemeClr val="bg1"/>
                </a:solidFill>
              </a:rPr>
              <a:t>We use a dataset inspired by IMDb with two tables: Movies and Directors.</a:t>
            </a:r>
          </a:p>
          <a:p>
            <a:r>
              <a:rPr dirty="0">
                <a:solidFill>
                  <a:schemeClr val="bg1"/>
                </a:solidFill>
              </a:rPr>
              <a:t>Basic SQL operations are used: CREATE, INSERT, SELECT, and JOIN.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erforming Arts And Movie Theater Background">
            <a:extLst>
              <a:ext uri="{FF2B5EF4-FFF2-40B4-BE49-F238E27FC236}">
                <a16:creationId xmlns:a16="http://schemas.microsoft.com/office/drawing/2014/main" id="{A9C211E6-A242-1D06-579B-69E7EEE7D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DBMS: MySQL 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Tools: MySQL Workbench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Languages: SQL</a:t>
            </a:r>
          </a:p>
        </p:txBody>
      </p:sp>
      <p:pic>
        <p:nvPicPr>
          <p:cNvPr id="3078" name="Picture 6" descr="logo mysql, mysql logo png transparent svg vector bie supply #26295">
            <a:extLst>
              <a:ext uri="{FF2B5EF4-FFF2-40B4-BE49-F238E27FC236}">
                <a16:creationId xmlns:a16="http://schemas.microsoft.com/office/drawing/2014/main" id="{9C13F0BD-9502-78A0-618F-72328B79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052" y="3865025"/>
            <a:ext cx="2335161" cy="175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mysql, workbench Icon">
            <a:extLst>
              <a:ext uri="{FF2B5EF4-FFF2-40B4-BE49-F238E27FC236}">
                <a16:creationId xmlns:a16="http://schemas.microsoft.com/office/drawing/2014/main" id="{B70A5C59-D1DC-FC15-EC0B-504EC4843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213" y="4169825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erforming Arts And Movie Theater Background">
            <a:extLst>
              <a:ext uri="{FF2B5EF4-FFF2-40B4-BE49-F238E27FC236}">
                <a16:creationId xmlns:a16="http://schemas.microsoft.com/office/drawing/2014/main" id="{D3FE322D-20A3-739A-BC0E-1A21F6170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Query 1 – View All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Query:</a:t>
            </a:r>
          </a:p>
          <a:p>
            <a:r>
              <a:rPr dirty="0">
                <a:solidFill>
                  <a:schemeClr val="bg1"/>
                </a:solidFill>
              </a:rPr>
              <a:t>SELECT * FROM Movies;</a:t>
            </a:r>
          </a:p>
          <a:p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Explanation: Lists all movies in the database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176B05D-9F29-11C8-34FC-64D5DE9B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9575" y="4080566"/>
            <a:ext cx="6363948" cy="22281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erforming Arts And Movie Theater Background">
            <a:extLst>
              <a:ext uri="{FF2B5EF4-FFF2-40B4-BE49-F238E27FC236}">
                <a16:creationId xmlns:a16="http://schemas.microsoft.com/office/drawing/2014/main" id="{03508215-E756-CB5A-1F80-B66D769D6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Query 2 – Filter by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Query:</a:t>
            </a:r>
          </a:p>
          <a:p>
            <a:r>
              <a:rPr dirty="0">
                <a:solidFill>
                  <a:schemeClr val="bg1"/>
                </a:solidFill>
              </a:rPr>
              <a:t>SELECT Title, Year FROM Movies WHERE Genre = 'Sci-Fi';</a:t>
            </a:r>
          </a:p>
          <a:p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Explanation: Shows Sci-Fi movies only</a:t>
            </a:r>
            <a:endParaRPr lang="en-IN" dirty="0">
              <a:solidFill>
                <a:schemeClr val="bg1"/>
              </a:solidFill>
            </a:endParaRPr>
          </a:p>
          <a:p>
            <a:endParaRPr dirty="0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015E86D4-5F3C-EA59-EF79-175360615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248" y="4575048"/>
            <a:ext cx="3523757" cy="18285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Performing Arts And Movie Theater Background">
            <a:extLst>
              <a:ext uri="{FF2B5EF4-FFF2-40B4-BE49-F238E27FC236}">
                <a16:creationId xmlns:a16="http://schemas.microsoft.com/office/drawing/2014/main" id="{85FF4C70-4DB9-D188-9023-598216E49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Query 3 – Sort by Year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546259" cy="4043516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Query:</a:t>
            </a:r>
          </a:p>
          <a:p>
            <a:r>
              <a:rPr dirty="0">
                <a:solidFill>
                  <a:schemeClr val="bg1"/>
                </a:solidFill>
              </a:rPr>
              <a:t>SELECT Title, Year FROM Movies ORDER BY Year DESC;</a:t>
            </a:r>
          </a:p>
          <a:p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Explanation: Sorts movies from latest to oldest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535449CA-BB6E-F001-454F-CB0149521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345" y="4458119"/>
            <a:ext cx="2715365" cy="19556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Performing Arts And Movie Theater Background">
            <a:extLst>
              <a:ext uri="{FF2B5EF4-FFF2-40B4-BE49-F238E27FC236}">
                <a16:creationId xmlns:a16="http://schemas.microsoft.com/office/drawing/2014/main" id="{810F7D62-7E9F-7C3F-20D7-E0FFE8B41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915835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Query 4 – Count by Genre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Query:</a:t>
            </a:r>
          </a:p>
          <a:p>
            <a:r>
              <a:rPr dirty="0">
                <a:solidFill>
                  <a:schemeClr val="bg1"/>
                </a:solidFill>
              </a:rPr>
              <a:t>SELECT Genre, COUNT(*) AS </a:t>
            </a:r>
            <a:r>
              <a:rPr dirty="0" err="1">
                <a:solidFill>
                  <a:schemeClr val="bg1"/>
                </a:solidFill>
              </a:rPr>
              <a:t>TotalMovies</a:t>
            </a:r>
            <a:r>
              <a:rPr dirty="0">
                <a:solidFill>
                  <a:schemeClr val="bg1"/>
                </a:solidFill>
              </a:rPr>
              <a:t> FROM Movies GROUP BY Genre;</a:t>
            </a:r>
          </a:p>
          <a:p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Explanation: Aggregates movie count by genre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9FBDF6-D9E0-D2D5-4D50-11E2288F89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175" y="4751159"/>
            <a:ext cx="2504348" cy="11826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Performing Arts And Movie Theater Background">
            <a:extLst>
              <a:ext uri="{FF2B5EF4-FFF2-40B4-BE49-F238E27FC236}">
                <a16:creationId xmlns:a16="http://schemas.microsoft.com/office/drawing/2014/main" id="{CA678862-1F6F-CA3F-5B85-2074CBA17E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826"/>
            <a:ext cx="9144000" cy="692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solidFill>
                  <a:schemeClr val="bg1"/>
                </a:solidFill>
              </a:rPr>
              <a:t>Query 5 – </a:t>
            </a:r>
            <a:r>
              <a:rPr lang="en-IN" dirty="0">
                <a:solidFill>
                  <a:schemeClr val="bg1"/>
                </a:solidFill>
              </a:rPr>
              <a:t>INNER </a:t>
            </a:r>
            <a:r>
              <a:rPr dirty="0">
                <a:solidFill>
                  <a:schemeClr val="bg1"/>
                </a:solidFill>
              </a:rPr>
              <a:t>JOIN with Directors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994355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Query:</a:t>
            </a:r>
          </a:p>
          <a:p>
            <a:r>
              <a:rPr dirty="0">
                <a:solidFill>
                  <a:schemeClr val="bg1"/>
                </a:solidFill>
              </a:rPr>
              <a:t>SELECT </a:t>
            </a:r>
            <a:r>
              <a:rPr dirty="0" err="1">
                <a:solidFill>
                  <a:schemeClr val="bg1"/>
                </a:solidFill>
              </a:rPr>
              <a:t>M.Title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D.Name</a:t>
            </a:r>
            <a:r>
              <a:rPr dirty="0">
                <a:solidFill>
                  <a:schemeClr val="bg1"/>
                </a:solidFill>
              </a:rPr>
              <a:t> AS Director FROM Movies M JOIN Directors D ON </a:t>
            </a:r>
            <a:r>
              <a:rPr dirty="0" err="1">
                <a:solidFill>
                  <a:schemeClr val="bg1"/>
                </a:solidFill>
              </a:rPr>
              <a:t>M.DirectorID</a:t>
            </a:r>
            <a:r>
              <a:rPr dirty="0">
                <a:solidFill>
                  <a:schemeClr val="bg1"/>
                </a:solidFill>
              </a:rPr>
              <a:t> = </a:t>
            </a:r>
            <a:r>
              <a:rPr dirty="0" err="1">
                <a:solidFill>
                  <a:schemeClr val="bg1"/>
                </a:solidFill>
              </a:rPr>
              <a:t>D.DirectorID</a:t>
            </a:r>
            <a:r>
              <a:rPr dirty="0">
                <a:solidFill>
                  <a:schemeClr val="bg1"/>
                </a:solidFill>
              </a:rPr>
              <a:t>;</a:t>
            </a:r>
          </a:p>
          <a:p>
            <a:br>
              <a:rPr dirty="0">
                <a:solidFill>
                  <a:schemeClr val="bg1"/>
                </a:solidFill>
              </a:rPr>
            </a:br>
            <a:r>
              <a:rPr dirty="0">
                <a:solidFill>
                  <a:schemeClr val="bg1"/>
                </a:solidFill>
              </a:rPr>
              <a:t>Explanation: Combines movies and directors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2985EB-1238-A9DB-015C-09ED698F2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414" y="4913378"/>
            <a:ext cx="3183172" cy="146281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Performing Arts And Movie Theater Background">
            <a:extLst>
              <a:ext uri="{FF2B5EF4-FFF2-40B4-BE49-F238E27FC236}">
                <a16:creationId xmlns:a16="http://schemas.microsoft.com/office/drawing/2014/main" id="{B49CD75D-6208-A57E-A782-91B0D4007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Successfully demonstrated a basic movie database using SQL.</a:t>
            </a:r>
          </a:p>
          <a:p>
            <a:r>
              <a:rPr dirty="0">
                <a:solidFill>
                  <a:schemeClr val="bg1"/>
                </a:solidFill>
              </a:rPr>
              <a:t>Covered table creation, data insertion, and 5 different SELECT queries.</a:t>
            </a:r>
          </a:p>
          <a:p>
            <a:r>
              <a:rPr dirty="0">
                <a:solidFill>
                  <a:schemeClr val="bg1"/>
                </a:solidFill>
              </a:rPr>
              <a:t>Gained hands-on experience in writing and understanding SQL commands.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253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Movie Database using SQL</vt:lpstr>
      <vt:lpstr>Introduction</vt:lpstr>
      <vt:lpstr>Tools Used</vt:lpstr>
      <vt:lpstr>Query 1 – View All Movies</vt:lpstr>
      <vt:lpstr>Query 2 – Filter by Genre</vt:lpstr>
      <vt:lpstr>Query 3 – Sort by Year</vt:lpstr>
      <vt:lpstr>Query 4 – Count by Genre</vt:lpstr>
      <vt:lpstr>Query 5 – INNER JOIN with Directors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Hariharan S</cp:lastModifiedBy>
  <cp:revision>1</cp:revision>
  <dcterms:created xsi:type="dcterms:W3CDTF">2013-01-27T09:14:16Z</dcterms:created>
  <dcterms:modified xsi:type="dcterms:W3CDTF">2025-06-23T13:18:32Z</dcterms:modified>
  <cp:category/>
</cp:coreProperties>
</file>