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naheim"/>
      <p:regular r:id="rId11"/>
      <p:bold r:id="rId12"/>
    </p:embeddedFont>
    <p:embeddedFont>
      <p:font typeface="Arvo"/>
      <p:regular r:id="rId13"/>
      <p:bold r:id="rId14"/>
      <p:italic r:id="rId15"/>
      <p:boldItalic r:id="rId16"/>
    </p:embeddedFont>
    <p:embeddedFont>
      <p:font typeface="Hi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naheim-regular.fntdata"/><Relationship Id="rId10" Type="http://schemas.openxmlformats.org/officeDocument/2006/relationships/slide" Target="slides/slide6.xml"/><Relationship Id="rId13" Type="http://schemas.openxmlformats.org/officeDocument/2006/relationships/font" Target="fonts/Arvo-regular.fntdata"/><Relationship Id="rId12" Type="http://schemas.openxmlformats.org/officeDocument/2006/relationships/font" Target="fonts/Anaheim-bold.fntdata"/><Relationship Id="rId15" Type="http://schemas.openxmlformats.org/officeDocument/2006/relationships/font" Target="fonts/Arvo-italic.fntdata"/><Relationship Id="rId14" Type="http://schemas.openxmlformats.org/officeDocument/2006/relationships/font" Target="fonts/Arvo-bold.fntdata"/><Relationship Id="rId17" Type="http://schemas.openxmlformats.org/officeDocument/2006/relationships/font" Target="fonts/Hind-regular.fntdata"/><Relationship Id="rId16" Type="http://schemas.openxmlformats.org/officeDocument/2006/relationships/font" Target="fonts/Arvo-boldItalic.fntdata"/><Relationship Id="rId18" Type="http://schemas.openxmlformats.org/officeDocument/2006/relationships/font" Target="fonts/Hi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96fd93d6a_0_18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96fd93d6a_0_18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c9050bdf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c9050bdf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0f127045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0f127045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0f127045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f0f127045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0f127045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f0f127045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96fd93d6a_0_18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96fd93d6a_0_18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1" name="Google Shape;11;p2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" name="Google Shape;13;p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rgbClr val="37281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92" name="Google Shape;92;p11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" name="Google Shape;94;p11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1896250" y="2807350"/>
            <a:ext cx="53472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319325" y="4158575"/>
            <a:ext cx="45093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01" name="Google Shape;101;p1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3907493" y="1578615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2" type="title"/>
          </p:nvPr>
        </p:nvSpPr>
        <p:spPr>
          <a:xfrm>
            <a:off x="4599561" y="93577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3907493" y="2032690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3" type="title"/>
          </p:nvPr>
        </p:nvSpPr>
        <p:spPr>
          <a:xfrm>
            <a:off x="6350393" y="1578611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7050143" y="93577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6350393" y="2028615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6" type="title"/>
          </p:nvPr>
        </p:nvSpPr>
        <p:spPr>
          <a:xfrm>
            <a:off x="3907493" y="3572193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07243" y="292276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8" type="subTitle"/>
          </p:nvPr>
        </p:nvSpPr>
        <p:spPr>
          <a:xfrm>
            <a:off x="3907493" y="4026118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9" type="title"/>
          </p:nvPr>
        </p:nvSpPr>
        <p:spPr>
          <a:xfrm>
            <a:off x="6350393" y="3568118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7050143" y="2918686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4" type="subTitle"/>
          </p:nvPr>
        </p:nvSpPr>
        <p:spPr>
          <a:xfrm>
            <a:off x="6350393" y="4022043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5" type="title"/>
          </p:nvPr>
        </p:nvSpPr>
        <p:spPr>
          <a:xfrm>
            <a:off x="720000" y="734371"/>
            <a:ext cx="2899800" cy="9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20" name="Google Shape;120;p1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1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>
            <p:ph type="title"/>
          </p:nvPr>
        </p:nvSpPr>
        <p:spPr>
          <a:xfrm>
            <a:off x="4475196" y="3245996"/>
            <a:ext cx="38520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4433550" y="1729646"/>
            <a:ext cx="39051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28" name="Google Shape;128;p1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>
            <p:ph type="title"/>
          </p:nvPr>
        </p:nvSpPr>
        <p:spPr>
          <a:xfrm>
            <a:off x="4568826" y="1370925"/>
            <a:ext cx="3405300" cy="19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4568836" y="3411596"/>
            <a:ext cx="3692400" cy="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36" name="Google Shape;136;p1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Google Shape;138;p1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type="title"/>
          </p:nvPr>
        </p:nvSpPr>
        <p:spPr>
          <a:xfrm>
            <a:off x="956747" y="1565529"/>
            <a:ext cx="3471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956747" y="2290654"/>
            <a:ext cx="34710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44" name="Google Shape;144;p1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" name="Google Shape;146;p1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5435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720000" y="1277800"/>
            <a:ext cx="3852000" cy="33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body"/>
          </p:nvPr>
        </p:nvSpPr>
        <p:spPr>
          <a:xfrm>
            <a:off x="4572000" y="1278075"/>
            <a:ext cx="3852000" cy="16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0" name="Google Shape;150;p17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56" name="Google Shape;156;p1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" name="Google Shape;158;p1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54178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0000" y="1596525"/>
            <a:ext cx="3597300" cy="26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4826700" y="1596525"/>
            <a:ext cx="3597300" cy="26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2" name="Google Shape;162;p18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163" name="Google Shape;163;p18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68" name="Google Shape;168;p1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1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title"/>
          </p:nvPr>
        </p:nvSpPr>
        <p:spPr>
          <a:xfrm>
            <a:off x="7200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7200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3" type="title"/>
          </p:nvPr>
        </p:nvSpPr>
        <p:spPr>
          <a:xfrm>
            <a:off x="34038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9"/>
          <p:cNvSpPr txBox="1"/>
          <p:nvPr>
            <p:ph idx="4" type="subTitle"/>
          </p:nvPr>
        </p:nvSpPr>
        <p:spPr>
          <a:xfrm>
            <a:off x="34038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5" type="title"/>
          </p:nvPr>
        </p:nvSpPr>
        <p:spPr>
          <a:xfrm>
            <a:off x="60876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idx="6" type="subTitle"/>
          </p:nvPr>
        </p:nvSpPr>
        <p:spPr>
          <a:xfrm>
            <a:off x="60876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0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81" name="Google Shape;181;p20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" name="Google Shape;183;p20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type="title"/>
          </p:nvPr>
        </p:nvSpPr>
        <p:spPr>
          <a:xfrm>
            <a:off x="720000" y="54297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2" type="title"/>
          </p:nvPr>
        </p:nvSpPr>
        <p:spPr>
          <a:xfrm>
            <a:off x="1000226" y="2998125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1000226" y="3584650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3" type="title"/>
          </p:nvPr>
        </p:nvSpPr>
        <p:spPr>
          <a:xfrm>
            <a:off x="3684029" y="3529450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20"/>
          <p:cNvSpPr txBox="1"/>
          <p:nvPr>
            <p:ph idx="4" type="subTitle"/>
          </p:nvPr>
        </p:nvSpPr>
        <p:spPr>
          <a:xfrm>
            <a:off x="3684029" y="4115975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5" type="title"/>
          </p:nvPr>
        </p:nvSpPr>
        <p:spPr>
          <a:xfrm>
            <a:off x="6366586" y="2998125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" name="Google Shape;190;p20"/>
          <p:cNvSpPr txBox="1"/>
          <p:nvPr>
            <p:ph idx="6" type="subTitle"/>
          </p:nvPr>
        </p:nvSpPr>
        <p:spPr>
          <a:xfrm>
            <a:off x="6366586" y="3584650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9" name="Google Shape;19;p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" name="Google Shape;21;p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153325" y="2393689"/>
            <a:ext cx="385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153325" y="1551889"/>
            <a:ext cx="325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153325" y="3346239"/>
            <a:ext cx="2598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1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94" name="Google Shape;194;p21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21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720000" y="54201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1886925" y="18944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hasCustomPrompt="1" idx="2" type="title"/>
          </p:nvPr>
        </p:nvSpPr>
        <p:spPr>
          <a:xfrm>
            <a:off x="1137882" y="1684375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1886925" y="2931693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4" type="title"/>
          </p:nvPr>
        </p:nvSpPr>
        <p:spPr>
          <a:xfrm>
            <a:off x="1140453" y="2732610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5" type="subTitle"/>
          </p:nvPr>
        </p:nvSpPr>
        <p:spPr>
          <a:xfrm>
            <a:off x="1886925" y="398733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6" type="title"/>
          </p:nvPr>
        </p:nvSpPr>
        <p:spPr>
          <a:xfrm>
            <a:off x="1140453" y="3776666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7" type="subTitle"/>
          </p:nvPr>
        </p:nvSpPr>
        <p:spPr>
          <a:xfrm>
            <a:off x="1886925" y="14757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8" type="subTitle"/>
          </p:nvPr>
        </p:nvSpPr>
        <p:spPr>
          <a:xfrm>
            <a:off x="1886925" y="2506964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9" type="subTitle"/>
          </p:nvPr>
        </p:nvSpPr>
        <p:spPr>
          <a:xfrm>
            <a:off x="1886925" y="35658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2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10" name="Google Shape;210;p22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" name="Google Shape;212;p2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type="title"/>
          </p:nvPr>
        </p:nvSpPr>
        <p:spPr>
          <a:xfrm>
            <a:off x="720000" y="54247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" type="title"/>
          </p:nvPr>
        </p:nvSpPr>
        <p:spPr>
          <a:xfrm>
            <a:off x="722883" y="16591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722883" y="22457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3" type="title"/>
          </p:nvPr>
        </p:nvSpPr>
        <p:spPr>
          <a:xfrm>
            <a:off x="5561911" y="16591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7" name="Google Shape;217;p22"/>
          <p:cNvSpPr txBox="1"/>
          <p:nvPr>
            <p:ph idx="4" type="subTitle"/>
          </p:nvPr>
        </p:nvSpPr>
        <p:spPr>
          <a:xfrm>
            <a:off x="5561911" y="22457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5" type="title"/>
          </p:nvPr>
        </p:nvSpPr>
        <p:spPr>
          <a:xfrm>
            <a:off x="722883" y="30925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22"/>
          <p:cNvSpPr txBox="1"/>
          <p:nvPr>
            <p:ph idx="6" type="subTitle"/>
          </p:nvPr>
        </p:nvSpPr>
        <p:spPr>
          <a:xfrm>
            <a:off x="722883" y="36791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7" type="title"/>
          </p:nvPr>
        </p:nvSpPr>
        <p:spPr>
          <a:xfrm>
            <a:off x="5561911" y="30925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22"/>
          <p:cNvSpPr txBox="1"/>
          <p:nvPr>
            <p:ph idx="8" type="subTitle"/>
          </p:nvPr>
        </p:nvSpPr>
        <p:spPr>
          <a:xfrm>
            <a:off x="5561911" y="36791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2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25" name="Google Shape;225;p2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7" name="Google Shape;227;p2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>
            <p:ph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2" type="title"/>
          </p:nvPr>
        </p:nvSpPr>
        <p:spPr>
          <a:xfrm>
            <a:off x="720000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720000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3" type="title"/>
          </p:nvPr>
        </p:nvSpPr>
        <p:spPr>
          <a:xfrm>
            <a:off x="3419269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3"/>
          <p:cNvSpPr txBox="1"/>
          <p:nvPr>
            <p:ph idx="4" type="subTitle"/>
          </p:nvPr>
        </p:nvSpPr>
        <p:spPr>
          <a:xfrm>
            <a:off x="3419269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5" type="title"/>
          </p:nvPr>
        </p:nvSpPr>
        <p:spPr>
          <a:xfrm>
            <a:off x="720000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23"/>
          <p:cNvSpPr txBox="1"/>
          <p:nvPr>
            <p:ph idx="6" type="subTitle"/>
          </p:nvPr>
        </p:nvSpPr>
        <p:spPr>
          <a:xfrm>
            <a:off x="720000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7" type="title"/>
          </p:nvPr>
        </p:nvSpPr>
        <p:spPr>
          <a:xfrm>
            <a:off x="3419269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23"/>
          <p:cNvSpPr txBox="1"/>
          <p:nvPr>
            <p:ph idx="8" type="subTitle"/>
          </p:nvPr>
        </p:nvSpPr>
        <p:spPr>
          <a:xfrm>
            <a:off x="3419269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9" type="title"/>
          </p:nvPr>
        </p:nvSpPr>
        <p:spPr>
          <a:xfrm>
            <a:off x="6118545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23"/>
          <p:cNvSpPr txBox="1"/>
          <p:nvPr>
            <p:ph idx="13" type="subTitle"/>
          </p:nvPr>
        </p:nvSpPr>
        <p:spPr>
          <a:xfrm>
            <a:off x="6118545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4" type="title"/>
          </p:nvPr>
        </p:nvSpPr>
        <p:spPr>
          <a:xfrm>
            <a:off x="6118545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3"/>
          <p:cNvSpPr txBox="1"/>
          <p:nvPr>
            <p:ph idx="15" type="subTitle"/>
          </p:nvPr>
        </p:nvSpPr>
        <p:spPr>
          <a:xfrm>
            <a:off x="6118545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44" name="Google Shape;244;p2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idx="1" type="subTitle"/>
          </p:nvPr>
        </p:nvSpPr>
        <p:spPr>
          <a:xfrm>
            <a:off x="2894422" y="1917431"/>
            <a:ext cx="16344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2" type="subTitle"/>
          </p:nvPr>
        </p:nvSpPr>
        <p:spPr>
          <a:xfrm>
            <a:off x="2894425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3" type="subTitle"/>
          </p:nvPr>
        </p:nvSpPr>
        <p:spPr>
          <a:xfrm>
            <a:off x="4835272" y="1917431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4" type="subTitle"/>
          </p:nvPr>
        </p:nvSpPr>
        <p:spPr>
          <a:xfrm>
            <a:off x="4835275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4"/>
          <p:cNvSpPr txBox="1"/>
          <p:nvPr>
            <p:ph idx="5" type="subTitle"/>
          </p:nvPr>
        </p:nvSpPr>
        <p:spPr>
          <a:xfrm>
            <a:off x="2894422" y="3478394"/>
            <a:ext cx="16344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6" type="subTitle"/>
          </p:nvPr>
        </p:nvSpPr>
        <p:spPr>
          <a:xfrm>
            <a:off x="2894425" y="3893705"/>
            <a:ext cx="16344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4"/>
          <p:cNvSpPr txBox="1"/>
          <p:nvPr>
            <p:ph idx="7" type="subTitle"/>
          </p:nvPr>
        </p:nvSpPr>
        <p:spPr>
          <a:xfrm>
            <a:off x="4835272" y="3478395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8" type="subTitle"/>
          </p:nvPr>
        </p:nvSpPr>
        <p:spPr>
          <a:xfrm>
            <a:off x="4835274" y="3893706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9" type="subTitle"/>
          </p:nvPr>
        </p:nvSpPr>
        <p:spPr>
          <a:xfrm>
            <a:off x="6780647" y="1917431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13" type="subTitle"/>
          </p:nvPr>
        </p:nvSpPr>
        <p:spPr>
          <a:xfrm>
            <a:off x="6780650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14" type="subTitle"/>
          </p:nvPr>
        </p:nvSpPr>
        <p:spPr>
          <a:xfrm>
            <a:off x="6780673" y="3478389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15" type="subTitle"/>
          </p:nvPr>
        </p:nvSpPr>
        <p:spPr>
          <a:xfrm>
            <a:off x="6780675" y="3893705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type="title"/>
          </p:nvPr>
        </p:nvSpPr>
        <p:spPr>
          <a:xfrm>
            <a:off x="2894500" y="542381"/>
            <a:ext cx="55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0" name="Google Shape;260;p24"/>
          <p:cNvGrpSpPr/>
          <p:nvPr/>
        </p:nvGrpSpPr>
        <p:grpSpPr>
          <a:xfrm>
            <a:off x="2894274" y="540020"/>
            <a:ext cx="5529558" cy="577207"/>
            <a:chOff x="3667800" y="1583575"/>
            <a:chExt cx="4756200" cy="577207"/>
          </a:xfrm>
        </p:grpSpPr>
        <p:cxnSp>
          <p:nvCxnSpPr>
            <p:cNvPr id="261" name="Google Shape;261;p2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66" name="Google Shape;266;p2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2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>
            <p:ph hasCustomPrompt="1" type="title"/>
          </p:nvPr>
        </p:nvSpPr>
        <p:spPr>
          <a:xfrm>
            <a:off x="1626529" y="2950200"/>
            <a:ext cx="18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1" type="subTitle"/>
          </p:nvPr>
        </p:nvSpPr>
        <p:spPr>
          <a:xfrm>
            <a:off x="1628900" y="4084500"/>
            <a:ext cx="18948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hasCustomPrompt="1" idx="2" type="title"/>
          </p:nvPr>
        </p:nvSpPr>
        <p:spPr>
          <a:xfrm>
            <a:off x="5616071" y="2950200"/>
            <a:ext cx="189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2" name="Google Shape;272;p25"/>
          <p:cNvSpPr txBox="1"/>
          <p:nvPr>
            <p:ph idx="3" type="subTitle"/>
          </p:nvPr>
        </p:nvSpPr>
        <p:spPr>
          <a:xfrm>
            <a:off x="5618426" y="4084500"/>
            <a:ext cx="1892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5"/>
          <p:cNvSpPr txBox="1"/>
          <p:nvPr>
            <p:ph idx="4" type="subTitle"/>
          </p:nvPr>
        </p:nvSpPr>
        <p:spPr>
          <a:xfrm>
            <a:off x="1628893" y="3619200"/>
            <a:ext cx="18948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5" type="subTitle"/>
          </p:nvPr>
        </p:nvSpPr>
        <p:spPr>
          <a:xfrm>
            <a:off x="5618429" y="3619200"/>
            <a:ext cx="1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idx="6"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6" name="Google Shape;276;p25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277" name="Google Shape;277;p25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2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82" name="Google Shape;282;p2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4" name="Google Shape;284;p2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type="title"/>
          </p:nvPr>
        </p:nvSpPr>
        <p:spPr>
          <a:xfrm>
            <a:off x="720000" y="543024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6" name="Google Shape;286;p26"/>
          <p:cNvGrpSpPr/>
          <p:nvPr/>
        </p:nvGrpSpPr>
        <p:grpSpPr>
          <a:xfrm>
            <a:off x="720109" y="540020"/>
            <a:ext cx="3852046" cy="577207"/>
            <a:chOff x="3667800" y="1583575"/>
            <a:chExt cx="4756200" cy="577207"/>
          </a:xfrm>
        </p:grpSpPr>
        <p:cxnSp>
          <p:nvCxnSpPr>
            <p:cNvPr id="287" name="Google Shape;287;p26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6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92" name="Google Shape;292;p2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4" name="Google Shape;294;p2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>
            <p:ph type="title"/>
          </p:nvPr>
        </p:nvSpPr>
        <p:spPr>
          <a:xfrm>
            <a:off x="720000" y="541786"/>
            <a:ext cx="548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6" name="Google Shape;296;p27"/>
          <p:cNvGrpSpPr/>
          <p:nvPr/>
        </p:nvGrpSpPr>
        <p:grpSpPr>
          <a:xfrm>
            <a:off x="719892" y="540045"/>
            <a:ext cx="5481996" cy="577207"/>
            <a:chOff x="3667800" y="1583575"/>
            <a:chExt cx="4756200" cy="577207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02" name="Google Shape;302;p2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2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 txBox="1"/>
          <p:nvPr>
            <p:ph type="ctrTitle"/>
          </p:nvPr>
        </p:nvSpPr>
        <p:spPr>
          <a:xfrm>
            <a:off x="1143250" y="777066"/>
            <a:ext cx="31551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6" name="Google Shape;306;p28"/>
          <p:cNvSpPr txBox="1"/>
          <p:nvPr>
            <p:ph idx="1" type="subTitle"/>
          </p:nvPr>
        </p:nvSpPr>
        <p:spPr>
          <a:xfrm>
            <a:off x="1511379" y="1951275"/>
            <a:ext cx="2400600" cy="13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8"/>
          <p:cNvSpPr txBox="1"/>
          <p:nvPr>
            <p:ph idx="2" type="subTitle"/>
          </p:nvPr>
        </p:nvSpPr>
        <p:spPr>
          <a:xfrm>
            <a:off x="1119100" y="3936671"/>
            <a:ext cx="32034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/>
        </p:nvSpPr>
        <p:spPr>
          <a:xfrm>
            <a:off x="720000" y="4302925"/>
            <a:ext cx="3852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12" name="Google Shape;312;p2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2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8" name="Google Shape;28;p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" name="Google Shape;30;p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9" name="Google Shape;39;p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" name="Google Shape;41;p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435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291075" y="3854700"/>
            <a:ext cx="2907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4945950" y="3854700"/>
            <a:ext cx="2907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291081" y="3308670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45956" y="3308670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50" name="Google Shape;50;p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" name="Google Shape;52;p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55" name="Google Shape;55;p6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60" name="Google Shape;60;p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" name="Google Shape;62;p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889275" y="540000"/>
            <a:ext cx="453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889275" y="1277800"/>
            <a:ext cx="45348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3889553" y="540020"/>
            <a:ext cx="4535037" cy="577207"/>
            <a:chOff x="3667800" y="1583575"/>
            <a:chExt cx="4756200" cy="577207"/>
          </a:xfrm>
        </p:grpSpPr>
        <p:cxnSp>
          <p:nvCxnSpPr>
            <p:cNvPr id="66" name="Google Shape;66;p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71" name="Google Shape;71;p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Google Shape;73;p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type="title"/>
          </p:nvPr>
        </p:nvSpPr>
        <p:spPr>
          <a:xfrm>
            <a:off x="2353036" y="1857868"/>
            <a:ext cx="4446600" cy="1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78" name="Google Shape;78;p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1100950" y="1302183"/>
            <a:ext cx="34731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1100950" y="2661472"/>
            <a:ext cx="34731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0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86" name="Google Shape;86;p10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4800454" y="3796375"/>
            <a:ext cx="3264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b="1"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ctrTitle"/>
          </p:nvPr>
        </p:nvSpPr>
        <p:spPr>
          <a:xfrm>
            <a:off x="3613263" y="1558133"/>
            <a:ext cx="47952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/>
              <a:t>Foody&amp;Foodie</a:t>
            </a:r>
            <a:endParaRPr b="0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Consumer Sentiment Analysis </a:t>
            </a:r>
            <a:endParaRPr b="0" sz="1800"/>
          </a:p>
        </p:txBody>
      </p:sp>
      <p:grpSp>
        <p:nvGrpSpPr>
          <p:cNvPr id="320" name="Google Shape;320;p30"/>
          <p:cNvGrpSpPr/>
          <p:nvPr/>
        </p:nvGrpSpPr>
        <p:grpSpPr>
          <a:xfrm>
            <a:off x="3667800" y="1497845"/>
            <a:ext cx="4756200" cy="1513159"/>
            <a:chOff x="3667800" y="1583575"/>
            <a:chExt cx="4756200" cy="1513159"/>
          </a:xfrm>
        </p:grpSpPr>
        <p:cxnSp>
          <p:nvCxnSpPr>
            <p:cNvPr id="321" name="Google Shape;321;p30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30"/>
            <p:cNvCxnSpPr/>
            <p:nvPr/>
          </p:nvCxnSpPr>
          <p:spPr>
            <a:xfrm>
              <a:off x="3667800" y="3096734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30"/>
          <p:cNvGrpSpPr/>
          <p:nvPr/>
        </p:nvGrpSpPr>
        <p:grpSpPr>
          <a:xfrm>
            <a:off x="534902" y="2410600"/>
            <a:ext cx="2454432" cy="429010"/>
            <a:chOff x="5969552" y="3203450"/>
            <a:chExt cx="2454432" cy="429010"/>
          </a:xfrm>
        </p:grpSpPr>
        <p:sp>
          <p:nvSpPr>
            <p:cNvPr id="324" name="Google Shape;324;p30"/>
            <p:cNvSpPr/>
            <p:nvPr/>
          </p:nvSpPr>
          <p:spPr>
            <a:xfrm>
              <a:off x="5969552" y="3203450"/>
              <a:ext cx="2454432" cy="429010"/>
            </a:xfrm>
            <a:custGeom>
              <a:rect b="b" l="l" r="r" t="t"/>
              <a:pathLst>
                <a:path extrusionOk="0" h="8873" w="99179">
                  <a:moveTo>
                    <a:pt x="0" y="0"/>
                  </a:moveTo>
                  <a:lnTo>
                    <a:pt x="2825" y="4436"/>
                  </a:lnTo>
                  <a:lnTo>
                    <a:pt x="0" y="8872"/>
                  </a:lnTo>
                  <a:lnTo>
                    <a:pt x="99178" y="8872"/>
                  </a:lnTo>
                  <a:lnTo>
                    <a:pt x="95537" y="4436"/>
                  </a:lnTo>
                  <a:lnTo>
                    <a:pt x="99178" y="0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6197070" y="3341075"/>
              <a:ext cx="1999398" cy="153748"/>
              <a:chOff x="6124575" y="3341075"/>
              <a:chExt cx="1999398" cy="153748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6124575" y="3341075"/>
                <a:ext cx="161517" cy="153748"/>
              </a:xfrm>
              <a:custGeom>
                <a:rect b="b" l="l" r="r" t="t"/>
                <a:pathLst>
                  <a:path extrusionOk="0" h="2909" w="3056">
                    <a:moveTo>
                      <a:pt x="1528" y="0"/>
                    </a:moveTo>
                    <a:lnTo>
                      <a:pt x="1067" y="963"/>
                    </a:lnTo>
                    <a:lnTo>
                      <a:pt x="0" y="1109"/>
                    </a:lnTo>
                    <a:lnTo>
                      <a:pt x="774" y="1841"/>
                    </a:lnTo>
                    <a:lnTo>
                      <a:pt x="586" y="2908"/>
                    </a:lnTo>
                    <a:lnTo>
                      <a:pt x="1528" y="2406"/>
                    </a:lnTo>
                    <a:lnTo>
                      <a:pt x="2469" y="2908"/>
                    </a:lnTo>
                    <a:lnTo>
                      <a:pt x="2281" y="1841"/>
                    </a:lnTo>
                    <a:lnTo>
                      <a:pt x="3055" y="1109"/>
                    </a:lnTo>
                    <a:lnTo>
                      <a:pt x="2009" y="963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7963565" y="3341075"/>
                <a:ext cx="160407" cy="153748"/>
              </a:xfrm>
              <a:custGeom>
                <a:rect b="b" l="l" r="r" t="t"/>
                <a:pathLst>
                  <a:path extrusionOk="0" h="2909" w="3035">
                    <a:moveTo>
                      <a:pt x="1528" y="0"/>
                    </a:moveTo>
                    <a:lnTo>
                      <a:pt x="1047" y="963"/>
                    </a:lnTo>
                    <a:lnTo>
                      <a:pt x="0" y="1109"/>
                    </a:lnTo>
                    <a:lnTo>
                      <a:pt x="754" y="1841"/>
                    </a:lnTo>
                    <a:lnTo>
                      <a:pt x="565" y="2908"/>
                    </a:lnTo>
                    <a:lnTo>
                      <a:pt x="1528" y="2406"/>
                    </a:lnTo>
                    <a:lnTo>
                      <a:pt x="2469" y="2908"/>
                    </a:lnTo>
                    <a:lnTo>
                      <a:pt x="2281" y="1841"/>
                    </a:lnTo>
                    <a:lnTo>
                      <a:pt x="3034" y="1109"/>
                    </a:lnTo>
                    <a:lnTo>
                      <a:pt x="1988" y="963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Google Shape;328;p30"/>
          <p:cNvSpPr txBox="1"/>
          <p:nvPr/>
        </p:nvSpPr>
        <p:spPr>
          <a:xfrm>
            <a:off x="1045350" y="2473451"/>
            <a:ext cx="1395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FOODY &amp; FOODIE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9" name="Google Shape;329;p30"/>
          <p:cNvGrpSpPr/>
          <p:nvPr/>
        </p:nvGrpSpPr>
        <p:grpSpPr>
          <a:xfrm>
            <a:off x="1045372" y="968894"/>
            <a:ext cx="1395572" cy="1395582"/>
            <a:chOff x="2019125" y="902750"/>
            <a:chExt cx="3559225" cy="3559250"/>
          </a:xfrm>
        </p:grpSpPr>
        <p:sp>
          <p:nvSpPr>
            <p:cNvPr id="330" name="Google Shape;330;p30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0"/>
          <p:cNvGrpSpPr/>
          <p:nvPr/>
        </p:nvGrpSpPr>
        <p:grpSpPr>
          <a:xfrm>
            <a:off x="856857" y="919649"/>
            <a:ext cx="1772603" cy="1149951"/>
            <a:chOff x="2006875" y="1052500"/>
            <a:chExt cx="1611750" cy="1045600"/>
          </a:xfrm>
        </p:grpSpPr>
        <p:sp>
          <p:nvSpPr>
            <p:cNvPr id="337" name="Google Shape;337;p30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5" name="Google Shape;3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75" y="919662"/>
            <a:ext cx="1772600" cy="1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2814"/>
                </a:solidFill>
              </a:rPr>
              <a:t>Business Understanding</a:t>
            </a:r>
            <a:endParaRPr>
              <a:solidFill>
                <a:srgbClr val="372814"/>
              </a:solidFill>
            </a:endParaRPr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Overview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3C3B"/>
                </a:solidFill>
              </a:rPr>
              <a:t>Foody&amp;Foodie are a family run restaurant in San </a:t>
            </a:r>
            <a:r>
              <a:rPr lang="en" sz="1700">
                <a:solidFill>
                  <a:srgbClr val="3C3C3B"/>
                </a:solidFill>
              </a:rPr>
              <a:t>francisco</a:t>
            </a:r>
            <a:r>
              <a:rPr lang="en" sz="1700">
                <a:solidFill>
                  <a:srgbClr val="3C3C3B"/>
                </a:solidFill>
              </a:rPr>
              <a:t>, CA. As a veteran in the food business they </a:t>
            </a:r>
            <a:r>
              <a:rPr lang="en" sz="1700">
                <a:solidFill>
                  <a:srgbClr val="3C3C3B"/>
                </a:solidFill>
              </a:rPr>
              <a:t>understand</a:t>
            </a:r>
            <a:r>
              <a:rPr lang="en" sz="1700">
                <a:solidFill>
                  <a:srgbClr val="3C3C3B"/>
                </a:solidFill>
              </a:rPr>
              <a:t> that they will need to keep track of sentiments from their customer base to </a:t>
            </a:r>
            <a:r>
              <a:rPr lang="en" sz="1700">
                <a:solidFill>
                  <a:srgbClr val="3C3C3B"/>
                </a:solidFill>
              </a:rPr>
              <a:t>maintain</a:t>
            </a:r>
            <a:r>
              <a:rPr lang="en" sz="1700">
                <a:solidFill>
                  <a:srgbClr val="3C3C3B"/>
                </a:solidFill>
              </a:rPr>
              <a:t> a </a:t>
            </a:r>
            <a:r>
              <a:rPr lang="en" sz="1700">
                <a:solidFill>
                  <a:srgbClr val="3C3C3B"/>
                </a:solidFill>
              </a:rPr>
              <a:t>competitive</a:t>
            </a:r>
            <a:r>
              <a:rPr lang="en" sz="1700">
                <a:solidFill>
                  <a:srgbClr val="3C3C3B"/>
                </a:solidFill>
              </a:rPr>
              <a:t> edge in the market.</a:t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Problem Statement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3C3B"/>
                </a:solidFill>
              </a:rPr>
              <a:t>The management of Foody&amp;Foodie understand the need to find reliable feedback to guide their decision-making aiming to improve their business and match their markets ever changing needs. </a:t>
            </a:r>
            <a:endParaRPr sz="1700">
              <a:solidFill>
                <a:srgbClr val="3C3C3B"/>
              </a:solidFill>
            </a:endParaRPr>
          </a:p>
        </p:txBody>
      </p:sp>
      <p:grpSp>
        <p:nvGrpSpPr>
          <p:cNvPr id="372" name="Google Shape;372;p31"/>
          <p:cNvGrpSpPr/>
          <p:nvPr/>
        </p:nvGrpSpPr>
        <p:grpSpPr>
          <a:xfrm>
            <a:off x="8252368" y="4338427"/>
            <a:ext cx="529257" cy="553107"/>
            <a:chOff x="2019125" y="902750"/>
            <a:chExt cx="3559225" cy="3559250"/>
          </a:xfrm>
        </p:grpSpPr>
        <p:sp>
          <p:nvSpPr>
            <p:cNvPr id="373" name="Google Shape;373;p31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1"/>
          <p:cNvGrpSpPr/>
          <p:nvPr/>
        </p:nvGrpSpPr>
        <p:grpSpPr>
          <a:xfrm>
            <a:off x="8180856" y="4318885"/>
            <a:ext cx="672261" cy="455777"/>
            <a:chOff x="2006875" y="1052500"/>
            <a:chExt cx="1611750" cy="1045600"/>
          </a:xfrm>
        </p:grpSpPr>
        <p:sp>
          <p:nvSpPr>
            <p:cNvPr id="380" name="Google Shape;380;p31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56" y="4318931"/>
            <a:ext cx="672289" cy="4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2814"/>
                </a:solidFill>
              </a:rPr>
              <a:t>Business Understanding</a:t>
            </a:r>
            <a:endParaRPr>
              <a:solidFill>
                <a:srgbClr val="372814"/>
              </a:solidFill>
            </a:endParaRPr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Challenges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3C3B"/>
                </a:solidFill>
              </a:rPr>
              <a:t>Within the Food industry, they're several measurable parameters to that determine the success of a restaurant and we must find a neutral data set where all these aspects can be fairly evaluated for an accurate result.</a:t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Proposed solution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3C3B"/>
                </a:solidFill>
              </a:rPr>
              <a:t>We will need to create a model to analyze customer sentiments through reviews on restaurants within the target area using a single popular review site, Yelp, to pull the relevant data as it is the most comprehensive compilation of reviews in the target market.</a:t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3C3B"/>
              </a:solidFill>
            </a:endParaRPr>
          </a:p>
        </p:txBody>
      </p:sp>
      <p:grpSp>
        <p:nvGrpSpPr>
          <p:cNvPr id="415" name="Google Shape;415;p32"/>
          <p:cNvGrpSpPr/>
          <p:nvPr/>
        </p:nvGrpSpPr>
        <p:grpSpPr>
          <a:xfrm>
            <a:off x="8176577" y="4248845"/>
            <a:ext cx="604712" cy="652766"/>
            <a:chOff x="2019125" y="902750"/>
            <a:chExt cx="3559225" cy="3559250"/>
          </a:xfrm>
        </p:grpSpPr>
        <p:sp>
          <p:nvSpPr>
            <p:cNvPr id="416" name="Google Shape;416;p32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2"/>
          <p:cNvGrpSpPr/>
          <p:nvPr/>
        </p:nvGrpSpPr>
        <p:grpSpPr>
          <a:xfrm>
            <a:off x="8094917" y="4225822"/>
            <a:ext cx="768160" cy="537857"/>
            <a:chOff x="2006875" y="1052500"/>
            <a:chExt cx="1611750" cy="1045600"/>
          </a:xfrm>
        </p:grpSpPr>
        <p:sp>
          <p:nvSpPr>
            <p:cNvPr id="423" name="Google Shape;423;p32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056" y="4225807"/>
            <a:ext cx="768161" cy="57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2814"/>
                </a:solidFill>
              </a:rPr>
              <a:t>Business Understanding</a:t>
            </a:r>
            <a:endParaRPr>
              <a:solidFill>
                <a:srgbClr val="372814"/>
              </a:solidFill>
            </a:endParaRPr>
          </a:p>
        </p:txBody>
      </p:sp>
      <p:sp>
        <p:nvSpPr>
          <p:cNvPr id="457" name="Google Shape;457;p33"/>
          <p:cNvSpPr txBox="1"/>
          <p:nvPr>
            <p:ph idx="1" type="body"/>
          </p:nvPr>
        </p:nvSpPr>
        <p:spPr>
          <a:xfrm>
            <a:off x="630800" y="1248525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Objectives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C3C3B"/>
                </a:solidFill>
              </a:rPr>
              <a:t>Main Objective</a:t>
            </a:r>
            <a:endParaRPr b="1" i="1" sz="1700">
              <a:solidFill>
                <a:srgbClr val="3C3C3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700"/>
              <a:buChar char="-"/>
            </a:pPr>
            <a:r>
              <a:rPr lang="en" sz="1700">
                <a:solidFill>
                  <a:srgbClr val="3C3C3B"/>
                </a:solidFill>
              </a:rPr>
              <a:t>To create a model that could successfully predict the sentiment of a customer’s review. The model would attain a recall score and accuracy score above 80%</a:t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C3C3B"/>
                </a:solidFill>
              </a:rPr>
              <a:t>Specific Objective</a:t>
            </a:r>
            <a:endParaRPr b="1" i="1" sz="1700">
              <a:solidFill>
                <a:srgbClr val="3C3C3B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3C3B"/>
              </a:buClr>
              <a:buSzPts val="1700"/>
              <a:buChar char="-"/>
            </a:pPr>
            <a:r>
              <a:rPr lang="en" sz="1700">
                <a:solidFill>
                  <a:srgbClr val="3C3C3B"/>
                </a:solidFill>
              </a:rPr>
              <a:t>To identify the most common words used in the dataset using a Word cloud.</a:t>
            </a:r>
            <a:endParaRPr sz="1700">
              <a:solidFill>
                <a:srgbClr val="3C3C3B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700"/>
              <a:buChar char="-"/>
            </a:pPr>
            <a:r>
              <a:rPr lang="en" sz="1700">
                <a:solidFill>
                  <a:srgbClr val="3C3C3B"/>
                </a:solidFill>
              </a:rPr>
              <a:t>To confirm the most common words that are positively and negatively tagged.</a:t>
            </a:r>
            <a:endParaRPr sz="1700">
              <a:solidFill>
                <a:srgbClr val="3C3C3B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700"/>
              <a:buChar char="-"/>
            </a:pPr>
            <a:r>
              <a:rPr lang="en" sz="1700">
                <a:solidFill>
                  <a:srgbClr val="3C3C3B"/>
                </a:solidFill>
              </a:rPr>
              <a:t>To recognize the products that have been opined by the customers.</a:t>
            </a:r>
            <a:endParaRPr sz="1700">
              <a:solidFill>
                <a:srgbClr val="3C3C3B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700"/>
              <a:buChar char="-"/>
            </a:pPr>
            <a:r>
              <a:rPr lang="en" sz="1700">
                <a:solidFill>
                  <a:srgbClr val="3C3C3B"/>
                </a:solidFill>
              </a:rPr>
              <a:t>To spot the distribution of the sentiments.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</p:txBody>
      </p:sp>
      <p:grpSp>
        <p:nvGrpSpPr>
          <p:cNvPr id="458" name="Google Shape;458;p33"/>
          <p:cNvGrpSpPr/>
          <p:nvPr/>
        </p:nvGrpSpPr>
        <p:grpSpPr>
          <a:xfrm>
            <a:off x="8127930" y="4219470"/>
            <a:ext cx="665219" cy="662376"/>
            <a:chOff x="2019125" y="902750"/>
            <a:chExt cx="3559225" cy="3559250"/>
          </a:xfrm>
        </p:grpSpPr>
        <p:sp>
          <p:nvSpPr>
            <p:cNvPr id="459" name="Google Shape;459;p33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8038052" y="4196059"/>
            <a:ext cx="844879" cy="545699"/>
            <a:chOff x="2006875" y="1052500"/>
            <a:chExt cx="1611750" cy="1045600"/>
          </a:xfrm>
        </p:grpSpPr>
        <p:sp>
          <p:nvSpPr>
            <p:cNvPr id="466" name="Google Shape;466;p33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4" name="Google Shape;4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605" y="4196082"/>
            <a:ext cx="844878" cy="5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2814"/>
                </a:solidFill>
              </a:rPr>
              <a:t>Data Understanding</a:t>
            </a:r>
            <a:endParaRPr>
              <a:solidFill>
                <a:srgbClr val="372814"/>
              </a:solidFill>
            </a:endParaRPr>
          </a:p>
        </p:txBody>
      </p:sp>
      <p:sp>
        <p:nvSpPr>
          <p:cNvPr id="500" name="Google Shape;500;p34"/>
          <p:cNvSpPr txBox="1"/>
          <p:nvPr>
            <p:ph idx="1" type="body"/>
          </p:nvPr>
        </p:nvSpPr>
        <p:spPr>
          <a:xfrm>
            <a:off x="630800" y="1248525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3C3B"/>
                </a:solidFill>
              </a:rPr>
              <a:t>Our dataset is a compilation of written reviews, ratings, review IDs, review date and business IDs from the Yelp website, as in the snippet shown below</a:t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3C3B"/>
              </a:solidFill>
            </a:endParaRPr>
          </a:p>
        </p:txBody>
      </p:sp>
      <p:pic>
        <p:nvPicPr>
          <p:cNvPr id="501" name="Google Shape;5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117455"/>
            <a:ext cx="7703999" cy="1775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Google Shape;502;p34"/>
          <p:cNvGrpSpPr/>
          <p:nvPr/>
        </p:nvGrpSpPr>
        <p:grpSpPr>
          <a:xfrm>
            <a:off x="8116701" y="4208846"/>
            <a:ext cx="657745" cy="643156"/>
            <a:chOff x="2019125" y="902750"/>
            <a:chExt cx="3559225" cy="3559250"/>
          </a:xfrm>
        </p:grpSpPr>
        <p:sp>
          <p:nvSpPr>
            <p:cNvPr id="503" name="Google Shape;503;p34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4"/>
          <p:cNvGrpSpPr/>
          <p:nvPr/>
        </p:nvGrpSpPr>
        <p:grpSpPr>
          <a:xfrm>
            <a:off x="8027890" y="4186104"/>
            <a:ext cx="835370" cy="529910"/>
            <a:chOff x="2006875" y="1052500"/>
            <a:chExt cx="1611750" cy="1045600"/>
          </a:xfrm>
        </p:grpSpPr>
        <p:sp>
          <p:nvSpPr>
            <p:cNvPr id="510" name="Google Shape;510;p34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8" name="Google Shape;5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680" y="4186157"/>
            <a:ext cx="835299" cy="5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/>
          <p:nvPr/>
        </p:nvSpPr>
        <p:spPr>
          <a:xfrm>
            <a:off x="487600" y="479675"/>
            <a:ext cx="7521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3C3C3B"/>
                </a:solidFill>
                <a:latin typeface="Anaheim"/>
                <a:ea typeface="Anaheim"/>
                <a:cs typeface="Anaheim"/>
                <a:sym typeface="Anaheim"/>
              </a:rPr>
              <a:t>ANY QUESTIONS?</a:t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rgbClr val="3C3C3B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4005800" y="3938375"/>
            <a:ext cx="4539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THANK YOU!</a:t>
            </a:r>
            <a:endParaRPr b="1" i="1" sz="4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45" name="Google Shape;545;p35"/>
          <p:cNvGrpSpPr/>
          <p:nvPr/>
        </p:nvGrpSpPr>
        <p:grpSpPr>
          <a:xfrm>
            <a:off x="3580610" y="1898582"/>
            <a:ext cx="1395572" cy="1395582"/>
            <a:chOff x="2019125" y="902750"/>
            <a:chExt cx="3559225" cy="3559250"/>
          </a:xfrm>
        </p:grpSpPr>
        <p:sp>
          <p:nvSpPr>
            <p:cNvPr id="546" name="Google Shape;546;p35"/>
            <p:cNvSpPr/>
            <p:nvPr/>
          </p:nvSpPr>
          <p:spPr>
            <a:xfrm>
              <a:off x="2019125" y="902750"/>
              <a:ext cx="3559225" cy="3559250"/>
            </a:xfrm>
            <a:custGeom>
              <a:rect b="b" l="l" r="r" t="t"/>
              <a:pathLst>
                <a:path extrusionOk="0" fill="none" h="142370" w="142369">
                  <a:moveTo>
                    <a:pt x="142368" y="71185"/>
                  </a:moveTo>
                  <a:cubicBezTo>
                    <a:pt x="142368" y="110513"/>
                    <a:pt x="110512" y="142369"/>
                    <a:pt x="71184" y="142369"/>
                  </a:cubicBezTo>
                  <a:cubicBezTo>
                    <a:pt x="31856" y="142369"/>
                    <a:pt x="0" y="110513"/>
                    <a:pt x="0" y="71185"/>
                  </a:cubicBezTo>
                  <a:cubicBezTo>
                    <a:pt x="0" y="31890"/>
                    <a:pt x="31856" y="1"/>
                    <a:pt x="71184" y="1"/>
                  </a:cubicBezTo>
                  <a:cubicBezTo>
                    <a:pt x="110512" y="1"/>
                    <a:pt x="142368" y="31890"/>
                    <a:pt x="142368" y="7118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547000" y="1431475"/>
              <a:ext cx="2503475" cy="2502650"/>
            </a:xfrm>
            <a:custGeom>
              <a:rect b="b" l="l" r="r" t="t"/>
              <a:pathLst>
                <a:path extrusionOk="0" fill="none" h="100106" w="100139">
                  <a:moveTo>
                    <a:pt x="100138" y="50036"/>
                  </a:moveTo>
                  <a:cubicBezTo>
                    <a:pt x="100138" y="77689"/>
                    <a:pt x="77722" y="100105"/>
                    <a:pt x="50069" y="100105"/>
                  </a:cubicBezTo>
                  <a:cubicBezTo>
                    <a:pt x="22416" y="100105"/>
                    <a:pt x="0" y="77689"/>
                    <a:pt x="0" y="50036"/>
                  </a:cubicBezTo>
                  <a:cubicBezTo>
                    <a:pt x="0" y="22383"/>
                    <a:pt x="22416" y="0"/>
                    <a:pt x="50069" y="0"/>
                  </a:cubicBezTo>
                  <a:cubicBezTo>
                    <a:pt x="77722" y="0"/>
                    <a:pt x="100138" y="22383"/>
                    <a:pt x="100138" y="50036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163850" y="2506400"/>
              <a:ext cx="330275" cy="309475"/>
            </a:xfrm>
            <a:custGeom>
              <a:rect b="b" l="l" r="r" t="t"/>
              <a:pathLst>
                <a:path extrusionOk="0" h="12379" w="13211">
                  <a:moveTo>
                    <a:pt x="3903" y="4119"/>
                  </a:moveTo>
                  <a:cubicBezTo>
                    <a:pt x="3959" y="4119"/>
                    <a:pt x="4015" y="4125"/>
                    <a:pt x="4070" y="4137"/>
                  </a:cubicBezTo>
                  <a:cubicBezTo>
                    <a:pt x="4938" y="4370"/>
                    <a:pt x="4471" y="5705"/>
                    <a:pt x="3837" y="5938"/>
                  </a:cubicBezTo>
                  <a:cubicBezTo>
                    <a:pt x="3708" y="5984"/>
                    <a:pt x="3563" y="6007"/>
                    <a:pt x="3417" y="6007"/>
                  </a:cubicBezTo>
                  <a:cubicBezTo>
                    <a:pt x="2920" y="6007"/>
                    <a:pt x="2422" y="5738"/>
                    <a:pt x="2603" y="5171"/>
                  </a:cubicBezTo>
                  <a:cubicBezTo>
                    <a:pt x="2754" y="4686"/>
                    <a:pt x="3346" y="4119"/>
                    <a:pt x="3903" y="4119"/>
                  </a:cubicBezTo>
                  <a:close/>
                  <a:moveTo>
                    <a:pt x="6290" y="4545"/>
                  </a:moveTo>
                  <a:cubicBezTo>
                    <a:pt x="6626" y="4545"/>
                    <a:pt x="6984" y="4718"/>
                    <a:pt x="7273" y="5038"/>
                  </a:cubicBezTo>
                  <a:cubicBezTo>
                    <a:pt x="7873" y="5705"/>
                    <a:pt x="7506" y="6805"/>
                    <a:pt x="6672" y="6939"/>
                  </a:cubicBezTo>
                  <a:cubicBezTo>
                    <a:pt x="6612" y="6946"/>
                    <a:pt x="6554" y="6950"/>
                    <a:pt x="6498" y="6950"/>
                  </a:cubicBezTo>
                  <a:cubicBezTo>
                    <a:pt x="5551" y="6950"/>
                    <a:pt x="5118" y="5936"/>
                    <a:pt x="5338" y="5338"/>
                  </a:cubicBezTo>
                  <a:cubicBezTo>
                    <a:pt x="5520" y="4793"/>
                    <a:pt x="5889" y="4545"/>
                    <a:pt x="6290" y="4545"/>
                  </a:cubicBezTo>
                  <a:close/>
                  <a:moveTo>
                    <a:pt x="3136" y="1"/>
                  </a:moveTo>
                  <a:cubicBezTo>
                    <a:pt x="2436" y="1"/>
                    <a:pt x="1235" y="201"/>
                    <a:pt x="735" y="1201"/>
                  </a:cubicBezTo>
                  <a:cubicBezTo>
                    <a:pt x="1" y="2669"/>
                    <a:pt x="1002" y="4270"/>
                    <a:pt x="2102" y="4704"/>
                  </a:cubicBezTo>
                  <a:cubicBezTo>
                    <a:pt x="2102" y="4704"/>
                    <a:pt x="1936" y="5638"/>
                    <a:pt x="2336" y="6305"/>
                  </a:cubicBezTo>
                  <a:cubicBezTo>
                    <a:pt x="2336" y="6305"/>
                    <a:pt x="601" y="8874"/>
                    <a:pt x="468" y="10108"/>
                  </a:cubicBezTo>
                  <a:cubicBezTo>
                    <a:pt x="434" y="10441"/>
                    <a:pt x="468" y="10708"/>
                    <a:pt x="501" y="10942"/>
                  </a:cubicBezTo>
                  <a:cubicBezTo>
                    <a:pt x="519" y="11067"/>
                    <a:pt x="623" y="11134"/>
                    <a:pt x="726" y="11134"/>
                  </a:cubicBezTo>
                  <a:cubicBezTo>
                    <a:pt x="815" y="11134"/>
                    <a:pt x="904" y="11084"/>
                    <a:pt x="935" y="10975"/>
                  </a:cubicBezTo>
                  <a:cubicBezTo>
                    <a:pt x="968" y="10842"/>
                    <a:pt x="1035" y="10708"/>
                    <a:pt x="1168" y="10642"/>
                  </a:cubicBezTo>
                  <a:cubicBezTo>
                    <a:pt x="1193" y="10627"/>
                    <a:pt x="1216" y="10621"/>
                    <a:pt x="1237" y="10621"/>
                  </a:cubicBezTo>
                  <a:cubicBezTo>
                    <a:pt x="1415" y="10621"/>
                    <a:pt x="1469" y="11095"/>
                    <a:pt x="1469" y="11542"/>
                  </a:cubicBezTo>
                  <a:cubicBezTo>
                    <a:pt x="1469" y="11672"/>
                    <a:pt x="1567" y="11760"/>
                    <a:pt x="1682" y="11760"/>
                  </a:cubicBezTo>
                  <a:cubicBezTo>
                    <a:pt x="1744" y="11760"/>
                    <a:pt x="1810" y="11734"/>
                    <a:pt x="1869" y="11676"/>
                  </a:cubicBezTo>
                  <a:cubicBezTo>
                    <a:pt x="2156" y="11356"/>
                    <a:pt x="2627" y="11006"/>
                    <a:pt x="3047" y="11006"/>
                  </a:cubicBezTo>
                  <a:cubicBezTo>
                    <a:pt x="3066" y="11006"/>
                    <a:pt x="3085" y="11007"/>
                    <a:pt x="3103" y="11008"/>
                  </a:cubicBezTo>
                  <a:cubicBezTo>
                    <a:pt x="3670" y="11075"/>
                    <a:pt x="3403" y="11609"/>
                    <a:pt x="2936" y="11976"/>
                  </a:cubicBezTo>
                  <a:cubicBezTo>
                    <a:pt x="2778" y="12102"/>
                    <a:pt x="2860" y="12379"/>
                    <a:pt x="3068" y="12379"/>
                  </a:cubicBezTo>
                  <a:cubicBezTo>
                    <a:pt x="3079" y="12379"/>
                    <a:pt x="3091" y="12378"/>
                    <a:pt x="3103" y="12376"/>
                  </a:cubicBezTo>
                  <a:cubicBezTo>
                    <a:pt x="3537" y="12309"/>
                    <a:pt x="4104" y="12076"/>
                    <a:pt x="4671" y="11375"/>
                  </a:cubicBezTo>
                  <a:cubicBezTo>
                    <a:pt x="5872" y="9908"/>
                    <a:pt x="5672" y="9841"/>
                    <a:pt x="6739" y="9507"/>
                  </a:cubicBezTo>
                  <a:cubicBezTo>
                    <a:pt x="7840" y="9207"/>
                    <a:pt x="9041" y="8807"/>
                    <a:pt x="9441" y="6839"/>
                  </a:cubicBezTo>
                  <a:cubicBezTo>
                    <a:pt x="9441" y="6839"/>
                    <a:pt x="9908" y="6805"/>
                    <a:pt x="10108" y="6505"/>
                  </a:cubicBezTo>
                  <a:cubicBezTo>
                    <a:pt x="10108" y="6505"/>
                    <a:pt x="13210" y="6138"/>
                    <a:pt x="13144" y="3803"/>
                  </a:cubicBezTo>
                  <a:cubicBezTo>
                    <a:pt x="13110" y="2269"/>
                    <a:pt x="12176" y="1735"/>
                    <a:pt x="11576" y="1535"/>
                  </a:cubicBezTo>
                  <a:cubicBezTo>
                    <a:pt x="11563" y="1533"/>
                    <a:pt x="11551" y="1531"/>
                    <a:pt x="11539" y="1531"/>
                  </a:cubicBezTo>
                  <a:cubicBezTo>
                    <a:pt x="11395" y="1531"/>
                    <a:pt x="11316" y="1709"/>
                    <a:pt x="11409" y="1802"/>
                  </a:cubicBezTo>
                  <a:cubicBezTo>
                    <a:pt x="11709" y="2102"/>
                    <a:pt x="12076" y="2569"/>
                    <a:pt x="12009" y="3103"/>
                  </a:cubicBezTo>
                  <a:cubicBezTo>
                    <a:pt x="11885" y="3941"/>
                    <a:pt x="10315" y="3970"/>
                    <a:pt x="10099" y="3970"/>
                  </a:cubicBezTo>
                  <a:cubicBezTo>
                    <a:pt x="10083" y="3970"/>
                    <a:pt x="10075" y="3970"/>
                    <a:pt x="10075" y="3970"/>
                  </a:cubicBezTo>
                  <a:cubicBezTo>
                    <a:pt x="10075" y="3970"/>
                    <a:pt x="9724" y="3644"/>
                    <a:pt x="9283" y="3644"/>
                  </a:cubicBezTo>
                  <a:cubicBezTo>
                    <a:pt x="9215" y="3644"/>
                    <a:pt x="9145" y="3652"/>
                    <a:pt x="9074" y="3670"/>
                  </a:cubicBezTo>
                  <a:cubicBezTo>
                    <a:pt x="9074" y="3670"/>
                    <a:pt x="8494" y="2998"/>
                    <a:pt x="6838" y="2998"/>
                  </a:cubicBezTo>
                  <a:cubicBezTo>
                    <a:pt x="6763" y="2998"/>
                    <a:pt x="6685" y="3000"/>
                    <a:pt x="6606" y="3003"/>
                  </a:cubicBezTo>
                  <a:cubicBezTo>
                    <a:pt x="6606" y="3003"/>
                    <a:pt x="5781" y="2475"/>
                    <a:pt x="4943" y="2475"/>
                  </a:cubicBezTo>
                  <a:cubicBezTo>
                    <a:pt x="4590" y="2475"/>
                    <a:pt x="4234" y="2569"/>
                    <a:pt x="3937" y="2836"/>
                  </a:cubicBezTo>
                  <a:cubicBezTo>
                    <a:pt x="3937" y="2836"/>
                    <a:pt x="1702" y="2502"/>
                    <a:pt x="1936" y="1535"/>
                  </a:cubicBezTo>
                  <a:cubicBezTo>
                    <a:pt x="2069" y="935"/>
                    <a:pt x="2736" y="468"/>
                    <a:pt x="3203" y="234"/>
                  </a:cubicBezTo>
                  <a:cubicBezTo>
                    <a:pt x="3303" y="167"/>
                    <a:pt x="3270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112525" y="2506300"/>
              <a:ext cx="331075" cy="309575"/>
            </a:xfrm>
            <a:custGeom>
              <a:rect b="b" l="l" r="r" t="t"/>
              <a:pathLst>
                <a:path extrusionOk="0" h="12383" w="13243">
                  <a:moveTo>
                    <a:pt x="9333" y="4123"/>
                  </a:moveTo>
                  <a:cubicBezTo>
                    <a:pt x="9870" y="4123"/>
                    <a:pt x="10489" y="4690"/>
                    <a:pt x="10641" y="5175"/>
                  </a:cubicBezTo>
                  <a:cubicBezTo>
                    <a:pt x="10796" y="5742"/>
                    <a:pt x="10292" y="6011"/>
                    <a:pt x="9794" y="6011"/>
                  </a:cubicBezTo>
                  <a:cubicBezTo>
                    <a:pt x="9648" y="6011"/>
                    <a:pt x="9502" y="5988"/>
                    <a:pt x="9373" y="5942"/>
                  </a:cubicBezTo>
                  <a:cubicBezTo>
                    <a:pt x="8740" y="5709"/>
                    <a:pt x="8306" y="4374"/>
                    <a:pt x="9173" y="4141"/>
                  </a:cubicBezTo>
                  <a:cubicBezTo>
                    <a:pt x="9225" y="4129"/>
                    <a:pt x="9279" y="4123"/>
                    <a:pt x="9333" y="4123"/>
                  </a:cubicBezTo>
                  <a:close/>
                  <a:moveTo>
                    <a:pt x="6933" y="4549"/>
                  </a:moveTo>
                  <a:cubicBezTo>
                    <a:pt x="7331" y="4549"/>
                    <a:pt x="7691" y="4797"/>
                    <a:pt x="7872" y="5342"/>
                  </a:cubicBezTo>
                  <a:cubicBezTo>
                    <a:pt x="8093" y="5940"/>
                    <a:pt x="7689" y="6954"/>
                    <a:pt x="6718" y="6954"/>
                  </a:cubicBezTo>
                  <a:cubicBezTo>
                    <a:pt x="6660" y="6954"/>
                    <a:pt x="6600" y="6950"/>
                    <a:pt x="6538" y="6943"/>
                  </a:cubicBezTo>
                  <a:cubicBezTo>
                    <a:pt x="5704" y="6809"/>
                    <a:pt x="5337" y="5709"/>
                    <a:pt x="5938" y="5042"/>
                  </a:cubicBezTo>
                  <a:cubicBezTo>
                    <a:pt x="6241" y="4722"/>
                    <a:pt x="6601" y="4549"/>
                    <a:pt x="6933" y="4549"/>
                  </a:cubicBezTo>
                  <a:close/>
                  <a:moveTo>
                    <a:pt x="10078" y="1"/>
                  </a:moveTo>
                  <a:cubicBezTo>
                    <a:pt x="9965" y="1"/>
                    <a:pt x="9917" y="176"/>
                    <a:pt x="10041" y="238"/>
                  </a:cubicBezTo>
                  <a:cubicBezTo>
                    <a:pt x="10474" y="472"/>
                    <a:pt x="11141" y="939"/>
                    <a:pt x="11275" y="1539"/>
                  </a:cubicBezTo>
                  <a:cubicBezTo>
                    <a:pt x="11508" y="2506"/>
                    <a:pt x="9273" y="2840"/>
                    <a:pt x="9273" y="2840"/>
                  </a:cubicBezTo>
                  <a:cubicBezTo>
                    <a:pt x="8986" y="2573"/>
                    <a:pt x="8635" y="2479"/>
                    <a:pt x="8282" y="2479"/>
                  </a:cubicBezTo>
                  <a:cubicBezTo>
                    <a:pt x="7446" y="2479"/>
                    <a:pt x="6605" y="3007"/>
                    <a:pt x="6605" y="3007"/>
                  </a:cubicBezTo>
                  <a:cubicBezTo>
                    <a:pt x="6526" y="3004"/>
                    <a:pt x="6450" y="3002"/>
                    <a:pt x="6376" y="3002"/>
                  </a:cubicBezTo>
                  <a:cubicBezTo>
                    <a:pt x="4747" y="3002"/>
                    <a:pt x="4136" y="3674"/>
                    <a:pt x="4136" y="3674"/>
                  </a:cubicBezTo>
                  <a:cubicBezTo>
                    <a:pt x="4060" y="3649"/>
                    <a:pt x="3985" y="3638"/>
                    <a:pt x="3911" y="3638"/>
                  </a:cubicBezTo>
                  <a:cubicBezTo>
                    <a:pt x="3496" y="3638"/>
                    <a:pt x="3136" y="3974"/>
                    <a:pt x="3136" y="3974"/>
                  </a:cubicBezTo>
                  <a:cubicBezTo>
                    <a:pt x="3136" y="3974"/>
                    <a:pt x="3127" y="3974"/>
                    <a:pt x="3111" y="3974"/>
                  </a:cubicBezTo>
                  <a:cubicBezTo>
                    <a:pt x="2895" y="3974"/>
                    <a:pt x="1327" y="3945"/>
                    <a:pt x="1234" y="3107"/>
                  </a:cubicBezTo>
                  <a:cubicBezTo>
                    <a:pt x="1168" y="2573"/>
                    <a:pt x="1501" y="2106"/>
                    <a:pt x="1801" y="1806"/>
                  </a:cubicBezTo>
                  <a:cubicBezTo>
                    <a:pt x="1894" y="1713"/>
                    <a:pt x="1815" y="1535"/>
                    <a:pt x="1697" y="1535"/>
                  </a:cubicBezTo>
                  <a:cubicBezTo>
                    <a:pt x="1688" y="1535"/>
                    <a:pt x="1678" y="1537"/>
                    <a:pt x="1668" y="1539"/>
                  </a:cubicBezTo>
                  <a:cubicBezTo>
                    <a:pt x="1034" y="1739"/>
                    <a:pt x="100" y="2273"/>
                    <a:pt x="67" y="3807"/>
                  </a:cubicBezTo>
                  <a:cubicBezTo>
                    <a:pt x="0" y="6142"/>
                    <a:pt x="3102" y="6509"/>
                    <a:pt x="3102" y="6509"/>
                  </a:cubicBezTo>
                  <a:cubicBezTo>
                    <a:pt x="3302" y="6809"/>
                    <a:pt x="3769" y="6809"/>
                    <a:pt x="3769" y="6809"/>
                  </a:cubicBezTo>
                  <a:cubicBezTo>
                    <a:pt x="4170" y="8778"/>
                    <a:pt x="5404" y="9211"/>
                    <a:pt x="6471" y="9511"/>
                  </a:cubicBezTo>
                  <a:cubicBezTo>
                    <a:pt x="7572" y="9845"/>
                    <a:pt x="7372" y="9912"/>
                    <a:pt x="8539" y="11379"/>
                  </a:cubicBezTo>
                  <a:cubicBezTo>
                    <a:pt x="9107" y="12080"/>
                    <a:pt x="9674" y="12313"/>
                    <a:pt x="10107" y="12380"/>
                  </a:cubicBezTo>
                  <a:cubicBezTo>
                    <a:pt x="10119" y="12382"/>
                    <a:pt x="10131" y="12383"/>
                    <a:pt x="10143" y="12383"/>
                  </a:cubicBezTo>
                  <a:cubicBezTo>
                    <a:pt x="10354" y="12383"/>
                    <a:pt x="10464" y="12106"/>
                    <a:pt x="10274" y="11980"/>
                  </a:cubicBezTo>
                  <a:cubicBezTo>
                    <a:pt x="9840" y="11613"/>
                    <a:pt x="9574" y="11079"/>
                    <a:pt x="10107" y="11012"/>
                  </a:cubicBezTo>
                  <a:cubicBezTo>
                    <a:pt x="10126" y="11011"/>
                    <a:pt x="10144" y="11010"/>
                    <a:pt x="10163" y="11010"/>
                  </a:cubicBezTo>
                  <a:cubicBezTo>
                    <a:pt x="10583" y="11010"/>
                    <a:pt x="11055" y="11360"/>
                    <a:pt x="11375" y="11680"/>
                  </a:cubicBezTo>
                  <a:cubicBezTo>
                    <a:pt x="11422" y="11738"/>
                    <a:pt x="11481" y="11764"/>
                    <a:pt x="11538" y="11764"/>
                  </a:cubicBezTo>
                  <a:cubicBezTo>
                    <a:pt x="11643" y="11764"/>
                    <a:pt x="11742" y="11676"/>
                    <a:pt x="11742" y="11546"/>
                  </a:cubicBezTo>
                  <a:cubicBezTo>
                    <a:pt x="11772" y="11099"/>
                    <a:pt x="11801" y="10625"/>
                    <a:pt x="11998" y="10625"/>
                  </a:cubicBezTo>
                  <a:cubicBezTo>
                    <a:pt x="12021" y="10625"/>
                    <a:pt x="12047" y="10631"/>
                    <a:pt x="12075" y="10646"/>
                  </a:cubicBezTo>
                  <a:cubicBezTo>
                    <a:pt x="12175" y="10712"/>
                    <a:pt x="12242" y="10846"/>
                    <a:pt x="12275" y="10979"/>
                  </a:cubicBezTo>
                  <a:cubicBezTo>
                    <a:pt x="12308" y="11075"/>
                    <a:pt x="12401" y="11125"/>
                    <a:pt x="12494" y="11125"/>
                  </a:cubicBezTo>
                  <a:cubicBezTo>
                    <a:pt x="12594" y="11125"/>
                    <a:pt x="12692" y="11067"/>
                    <a:pt x="12709" y="10946"/>
                  </a:cubicBezTo>
                  <a:cubicBezTo>
                    <a:pt x="12776" y="10712"/>
                    <a:pt x="12776" y="10445"/>
                    <a:pt x="12742" y="10112"/>
                  </a:cubicBezTo>
                  <a:cubicBezTo>
                    <a:pt x="12642" y="8878"/>
                    <a:pt x="10908" y="6276"/>
                    <a:pt x="10908" y="6276"/>
                  </a:cubicBezTo>
                  <a:cubicBezTo>
                    <a:pt x="11308" y="5642"/>
                    <a:pt x="11108" y="4708"/>
                    <a:pt x="11108" y="4708"/>
                  </a:cubicBezTo>
                  <a:cubicBezTo>
                    <a:pt x="12209" y="4274"/>
                    <a:pt x="13243" y="2673"/>
                    <a:pt x="12509" y="1205"/>
                  </a:cubicBezTo>
                  <a:cubicBezTo>
                    <a:pt x="11975" y="205"/>
                    <a:pt x="10774" y="5"/>
                    <a:pt x="10107" y="5"/>
                  </a:cubicBezTo>
                  <a:cubicBezTo>
                    <a:pt x="10097" y="2"/>
                    <a:pt x="10087" y="1"/>
                    <a:pt x="10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916175" y="2986750"/>
              <a:ext cx="387800" cy="748900"/>
            </a:xfrm>
            <a:custGeom>
              <a:rect b="b" l="l" r="r" t="t"/>
              <a:pathLst>
                <a:path extrusionOk="0" fill="none" h="29956" w="15512">
                  <a:moveTo>
                    <a:pt x="1" y="29955"/>
                  </a:moveTo>
                  <a:cubicBezTo>
                    <a:pt x="7706" y="21783"/>
                    <a:pt x="13210" y="11475"/>
                    <a:pt x="15512" y="0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290150" y="2969225"/>
              <a:ext cx="370275" cy="743075"/>
            </a:xfrm>
            <a:custGeom>
              <a:rect b="b" l="l" r="r" t="t"/>
              <a:pathLst>
                <a:path extrusionOk="0" fill="none" h="29723" w="14811">
                  <a:moveTo>
                    <a:pt x="0" y="1"/>
                  </a:moveTo>
                  <a:cubicBezTo>
                    <a:pt x="2135" y="11309"/>
                    <a:pt x="7372" y="21516"/>
                    <a:pt x="14811" y="29722"/>
                  </a:cubicBezTo>
                </a:path>
              </a:pathLst>
            </a:custGeom>
            <a:noFill/>
            <a:ln cap="rnd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5"/>
          <p:cNvGrpSpPr/>
          <p:nvPr/>
        </p:nvGrpSpPr>
        <p:grpSpPr>
          <a:xfrm>
            <a:off x="3392095" y="1849336"/>
            <a:ext cx="1772603" cy="1149951"/>
            <a:chOff x="2006875" y="1052500"/>
            <a:chExt cx="1611750" cy="1045600"/>
          </a:xfrm>
        </p:grpSpPr>
        <p:sp>
          <p:nvSpPr>
            <p:cNvPr id="553" name="Google Shape;553;p35"/>
            <p:cNvSpPr/>
            <p:nvPr/>
          </p:nvSpPr>
          <p:spPr>
            <a:xfrm>
              <a:off x="2006875" y="1052500"/>
              <a:ext cx="1611750" cy="1045600"/>
            </a:xfrm>
            <a:custGeom>
              <a:rect b="b" l="l" r="r" t="t"/>
              <a:pathLst>
                <a:path extrusionOk="0" h="41824" w="64470">
                  <a:moveTo>
                    <a:pt x="1457" y="2684"/>
                  </a:moveTo>
                  <a:lnTo>
                    <a:pt x="1457" y="2684"/>
                  </a:lnTo>
                  <a:cubicBezTo>
                    <a:pt x="2391" y="3985"/>
                    <a:pt x="3559" y="5119"/>
                    <a:pt x="4893" y="5986"/>
                  </a:cubicBezTo>
                  <a:cubicBezTo>
                    <a:pt x="4593" y="6353"/>
                    <a:pt x="4593" y="6920"/>
                    <a:pt x="4927" y="7254"/>
                  </a:cubicBezTo>
                  <a:cubicBezTo>
                    <a:pt x="4942" y="7269"/>
                    <a:pt x="4958" y="7276"/>
                    <a:pt x="4972" y="7276"/>
                  </a:cubicBezTo>
                  <a:cubicBezTo>
                    <a:pt x="5019" y="7276"/>
                    <a:pt x="5052" y="7205"/>
                    <a:pt x="5027" y="7153"/>
                  </a:cubicBezTo>
                  <a:cubicBezTo>
                    <a:pt x="4826" y="6787"/>
                    <a:pt x="4860" y="6420"/>
                    <a:pt x="5060" y="6086"/>
                  </a:cubicBezTo>
                  <a:cubicBezTo>
                    <a:pt x="5861" y="6586"/>
                    <a:pt x="6728" y="6953"/>
                    <a:pt x="7628" y="7220"/>
                  </a:cubicBezTo>
                  <a:cubicBezTo>
                    <a:pt x="7428" y="7687"/>
                    <a:pt x="7462" y="8288"/>
                    <a:pt x="7729" y="8721"/>
                  </a:cubicBezTo>
                  <a:cubicBezTo>
                    <a:pt x="7748" y="8751"/>
                    <a:pt x="7776" y="8763"/>
                    <a:pt x="7805" y="8763"/>
                  </a:cubicBezTo>
                  <a:cubicBezTo>
                    <a:pt x="7873" y="8763"/>
                    <a:pt x="7942" y="8692"/>
                    <a:pt x="7895" y="8621"/>
                  </a:cubicBezTo>
                  <a:cubicBezTo>
                    <a:pt x="7662" y="8154"/>
                    <a:pt x="7662" y="7721"/>
                    <a:pt x="7795" y="7287"/>
                  </a:cubicBezTo>
                  <a:lnTo>
                    <a:pt x="7795" y="7287"/>
                  </a:lnTo>
                  <a:cubicBezTo>
                    <a:pt x="8529" y="7487"/>
                    <a:pt x="9330" y="7587"/>
                    <a:pt x="10130" y="7587"/>
                  </a:cubicBezTo>
                  <a:cubicBezTo>
                    <a:pt x="10764" y="7587"/>
                    <a:pt x="11331" y="7520"/>
                    <a:pt x="11865" y="7387"/>
                  </a:cubicBezTo>
                  <a:lnTo>
                    <a:pt x="11865" y="7387"/>
                  </a:lnTo>
                  <a:cubicBezTo>
                    <a:pt x="11698" y="8087"/>
                    <a:pt x="11731" y="8855"/>
                    <a:pt x="11998" y="9555"/>
                  </a:cubicBezTo>
                  <a:cubicBezTo>
                    <a:pt x="12024" y="9606"/>
                    <a:pt x="12069" y="9628"/>
                    <a:pt x="12113" y="9628"/>
                  </a:cubicBezTo>
                  <a:cubicBezTo>
                    <a:pt x="12184" y="9628"/>
                    <a:pt x="12252" y="9571"/>
                    <a:pt x="12232" y="9488"/>
                  </a:cubicBezTo>
                  <a:cubicBezTo>
                    <a:pt x="11998" y="8755"/>
                    <a:pt x="11932" y="8054"/>
                    <a:pt x="12032" y="7320"/>
                  </a:cubicBezTo>
                  <a:cubicBezTo>
                    <a:pt x="13699" y="6887"/>
                    <a:pt x="15134" y="5919"/>
                    <a:pt x="16868" y="5252"/>
                  </a:cubicBezTo>
                  <a:lnTo>
                    <a:pt x="16968" y="5252"/>
                  </a:lnTo>
                  <a:cubicBezTo>
                    <a:pt x="16702" y="6386"/>
                    <a:pt x="16735" y="7554"/>
                    <a:pt x="17069" y="8688"/>
                  </a:cubicBezTo>
                  <a:cubicBezTo>
                    <a:pt x="17081" y="8713"/>
                    <a:pt x="17099" y="8724"/>
                    <a:pt x="17116" y="8724"/>
                  </a:cubicBezTo>
                  <a:cubicBezTo>
                    <a:pt x="17143" y="8724"/>
                    <a:pt x="17169" y="8696"/>
                    <a:pt x="17169" y="8655"/>
                  </a:cubicBezTo>
                  <a:cubicBezTo>
                    <a:pt x="16902" y="7487"/>
                    <a:pt x="16935" y="6320"/>
                    <a:pt x="17202" y="5152"/>
                  </a:cubicBezTo>
                  <a:cubicBezTo>
                    <a:pt x="18177" y="4833"/>
                    <a:pt x="19183" y="4662"/>
                    <a:pt x="20180" y="4662"/>
                  </a:cubicBezTo>
                  <a:cubicBezTo>
                    <a:pt x="20957" y="4662"/>
                    <a:pt x="21727" y="4766"/>
                    <a:pt x="22472" y="4985"/>
                  </a:cubicBezTo>
                  <a:cubicBezTo>
                    <a:pt x="21372" y="5552"/>
                    <a:pt x="20771" y="7187"/>
                    <a:pt x="20805" y="8288"/>
                  </a:cubicBezTo>
                  <a:cubicBezTo>
                    <a:pt x="20805" y="8338"/>
                    <a:pt x="20838" y="8363"/>
                    <a:pt x="20871" y="8363"/>
                  </a:cubicBezTo>
                  <a:cubicBezTo>
                    <a:pt x="20905" y="8363"/>
                    <a:pt x="20938" y="8338"/>
                    <a:pt x="20938" y="8288"/>
                  </a:cubicBezTo>
                  <a:cubicBezTo>
                    <a:pt x="21038" y="7120"/>
                    <a:pt x="21672" y="5552"/>
                    <a:pt x="22839" y="5119"/>
                  </a:cubicBezTo>
                  <a:cubicBezTo>
                    <a:pt x="23673" y="5452"/>
                    <a:pt x="24440" y="5919"/>
                    <a:pt x="25141" y="6586"/>
                  </a:cubicBezTo>
                  <a:cubicBezTo>
                    <a:pt x="22406" y="7120"/>
                    <a:pt x="21472" y="11023"/>
                    <a:pt x="23440" y="12858"/>
                  </a:cubicBezTo>
                  <a:cubicBezTo>
                    <a:pt x="21925" y="13086"/>
                    <a:pt x="20314" y="13220"/>
                    <a:pt x="18682" y="13220"/>
                  </a:cubicBezTo>
                  <a:cubicBezTo>
                    <a:pt x="15067" y="13220"/>
                    <a:pt x="11350" y="12559"/>
                    <a:pt x="8362" y="10789"/>
                  </a:cubicBezTo>
                  <a:cubicBezTo>
                    <a:pt x="5127" y="8855"/>
                    <a:pt x="3092" y="5886"/>
                    <a:pt x="1457" y="2684"/>
                  </a:cubicBezTo>
                  <a:close/>
                  <a:moveTo>
                    <a:pt x="63769" y="2884"/>
                  </a:moveTo>
                  <a:lnTo>
                    <a:pt x="63769" y="2884"/>
                  </a:lnTo>
                  <a:cubicBezTo>
                    <a:pt x="63268" y="4852"/>
                    <a:pt x="62568" y="6720"/>
                    <a:pt x="61000" y="8154"/>
                  </a:cubicBezTo>
                  <a:cubicBezTo>
                    <a:pt x="59232" y="9722"/>
                    <a:pt x="56930" y="10823"/>
                    <a:pt x="54729" y="11557"/>
                  </a:cubicBezTo>
                  <a:cubicBezTo>
                    <a:pt x="52460" y="12290"/>
                    <a:pt x="50092" y="12691"/>
                    <a:pt x="47690" y="12924"/>
                  </a:cubicBezTo>
                  <a:cubicBezTo>
                    <a:pt x="46114" y="13094"/>
                    <a:pt x="44468" y="13281"/>
                    <a:pt x="42840" y="13281"/>
                  </a:cubicBezTo>
                  <a:cubicBezTo>
                    <a:pt x="42229" y="13281"/>
                    <a:pt x="41620" y="13255"/>
                    <a:pt x="41019" y="13191"/>
                  </a:cubicBezTo>
                  <a:cubicBezTo>
                    <a:pt x="44054" y="11790"/>
                    <a:pt x="42820" y="7554"/>
                    <a:pt x="40085" y="6553"/>
                  </a:cubicBezTo>
                  <a:cubicBezTo>
                    <a:pt x="40952" y="5986"/>
                    <a:pt x="41820" y="5486"/>
                    <a:pt x="42754" y="5152"/>
                  </a:cubicBezTo>
                  <a:cubicBezTo>
                    <a:pt x="44088" y="5953"/>
                    <a:pt x="44855" y="7153"/>
                    <a:pt x="45089" y="8721"/>
                  </a:cubicBezTo>
                  <a:cubicBezTo>
                    <a:pt x="45103" y="8763"/>
                    <a:pt x="45146" y="8782"/>
                    <a:pt x="45191" y="8782"/>
                  </a:cubicBezTo>
                  <a:cubicBezTo>
                    <a:pt x="45254" y="8782"/>
                    <a:pt x="45322" y="8746"/>
                    <a:pt x="45322" y="8688"/>
                  </a:cubicBezTo>
                  <a:cubicBezTo>
                    <a:pt x="45255" y="7187"/>
                    <a:pt x="44288" y="5752"/>
                    <a:pt x="42954" y="5052"/>
                  </a:cubicBezTo>
                  <a:cubicBezTo>
                    <a:pt x="43991" y="4689"/>
                    <a:pt x="45049" y="4507"/>
                    <a:pt x="46190" y="4507"/>
                  </a:cubicBezTo>
                  <a:cubicBezTo>
                    <a:pt x="46516" y="4507"/>
                    <a:pt x="46849" y="4522"/>
                    <a:pt x="47190" y="4552"/>
                  </a:cubicBezTo>
                  <a:cubicBezTo>
                    <a:pt x="47390" y="4552"/>
                    <a:pt x="47590" y="4585"/>
                    <a:pt x="47757" y="4618"/>
                  </a:cubicBezTo>
                  <a:cubicBezTo>
                    <a:pt x="48658" y="5552"/>
                    <a:pt x="49125" y="6720"/>
                    <a:pt x="49158" y="8021"/>
                  </a:cubicBezTo>
                  <a:cubicBezTo>
                    <a:pt x="49158" y="8104"/>
                    <a:pt x="49216" y="8146"/>
                    <a:pt x="49275" y="8146"/>
                  </a:cubicBezTo>
                  <a:cubicBezTo>
                    <a:pt x="49333" y="8146"/>
                    <a:pt x="49392" y="8104"/>
                    <a:pt x="49392" y="8021"/>
                  </a:cubicBezTo>
                  <a:cubicBezTo>
                    <a:pt x="49425" y="6787"/>
                    <a:pt x="48958" y="5552"/>
                    <a:pt x="48091" y="4685"/>
                  </a:cubicBezTo>
                  <a:lnTo>
                    <a:pt x="48091" y="4685"/>
                  </a:lnTo>
                  <a:cubicBezTo>
                    <a:pt x="49992" y="4985"/>
                    <a:pt x="51693" y="5752"/>
                    <a:pt x="53461" y="6453"/>
                  </a:cubicBezTo>
                  <a:cubicBezTo>
                    <a:pt x="53895" y="7053"/>
                    <a:pt x="53962" y="7821"/>
                    <a:pt x="54062" y="8588"/>
                  </a:cubicBezTo>
                  <a:cubicBezTo>
                    <a:pt x="54062" y="8630"/>
                    <a:pt x="54097" y="8648"/>
                    <a:pt x="54138" y="8648"/>
                  </a:cubicBezTo>
                  <a:cubicBezTo>
                    <a:pt x="54194" y="8648"/>
                    <a:pt x="54262" y="8613"/>
                    <a:pt x="54262" y="8554"/>
                  </a:cubicBezTo>
                  <a:cubicBezTo>
                    <a:pt x="54262" y="7887"/>
                    <a:pt x="54128" y="7153"/>
                    <a:pt x="53761" y="6586"/>
                  </a:cubicBezTo>
                  <a:lnTo>
                    <a:pt x="53761" y="6586"/>
                  </a:lnTo>
                  <a:cubicBezTo>
                    <a:pt x="54062" y="6720"/>
                    <a:pt x="54395" y="6853"/>
                    <a:pt x="54695" y="6987"/>
                  </a:cubicBezTo>
                  <a:cubicBezTo>
                    <a:pt x="55559" y="7293"/>
                    <a:pt x="56377" y="7437"/>
                    <a:pt x="57148" y="7437"/>
                  </a:cubicBezTo>
                  <a:cubicBezTo>
                    <a:pt x="57300" y="7437"/>
                    <a:pt x="57449" y="7431"/>
                    <a:pt x="57597" y="7420"/>
                  </a:cubicBezTo>
                  <a:cubicBezTo>
                    <a:pt x="57798" y="7687"/>
                    <a:pt x="57864" y="8021"/>
                    <a:pt x="57864" y="8354"/>
                  </a:cubicBezTo>
                  <a:cubicBezTo>
                    <a:pt x="57864" y="8421"/>
                    <a:pt x="57914" y="8454"/>
                    <a:pt x="57969" y="8454"/>
                  </a:cubicBezTo>
                  <a:cubicBezTo>
                    <a:pt x="58023" y="8454"/>
                    <a:pt x="58081" y="8421"/>
                    <a:pt x="58098" y="8354"/>
                  </a:cubicBezTo>
                  <a:cubicBezTo>
                    <a:pt x="58098" y="8021"/>
                    <a:pt x="57998" y="7687"/>
                    <a:pt x="57798" y="7387"/>
                  </a:cubicBezTo>
                  <a:cubicBezTo>
                    <a:pt x="58898" y="7254"/>
                    <a:pt x="59899" y="6853"/>
                    <a:pt x="60800" y="6219"/>
                  </a:cubicBezTo>
                  <a:cubicBezTo>
                    <a:pt x="61033" y="6353"/>
                    <a:pt x="61133" y="6653"/>
                    <a:pt x="61033" y="6920"/>
                  </a:cubicBezTo>
                  <a:cubicBezTo>
                    <a:pt x="60992" y="7002"/>
                    <a:pt x="61065" y="7059"/>
                    <a:pt x="61143" y="7059"/>
                  </a:cubicBezTo>
                  <a:cubicBezTo>
                    <a:pt x="61191" y="7059"/>
                    <a:pt x="61241" y="7038"/>
                    <a:pt x="61267" y="6987"/>
                  </a:cubicBezTo>
                  <a:cubicBezTo>
                    <a:pt x="61400" y="6653"/>
                    <a:pt x="61233" y="6253"/>
                    <a:pt x="60933" y="6086"/>
                  </a:cubicBezTo>
                  <a:cubicBezTo>
                    <a:pt x="62067" y="5285"/>
                    <a:pt x="63035" y="4151"/>
                    <a:pt x="63769" y="2884"/>
                  </a:cubicBezTo>
                  <a:close/>
                  <a:moveTo>
                    <a:pt x="25475" y="6887"/>
                  </a:moveTo>
                  <a:cubicBezTo>
                    <a:pt x="27421" y="8159"/>
                    <a:pt x="29616" y="8652"/>
                    <a:pt x="31855" y="8652"/>
                  </a:cubicBezTo>
                  <a:cubicBezTo>
                    <a:pt x="34604" y="8652"/>
                    <a:pt x="37418" y="7909"/>
                    <a:pt x="39918" y="6953"/>
                  </a:cubicBezTo>
                  <a:cubicBezTo>
                    <a:pt x="42553" y="8188"/>
                    <a:pt x="43154" y="11023"/>
                    <a:pt x="40952" y="12958"/>
                  </a:cubicBezTo>
                  <a:cubicBezTo>
                    <a:pt x="39885" y="13558"/>
                    <a:pt x="39351" y="14792"/>
                    <a:pt x="39551" y="15960"/>
                  </a:cubicBezTo>
                  <a:cubicBezTo>
                    <a:pt x="39785" y="17561"/>
                    <a:pt x="41286" y="18195"/>
                    <a:pt x="42053" y="19462"/>
                  </a:cubicBezTo>
                  <a:cubicBezTo>
                    <a:pt x="43587" y="21897"/>
                    <a:pt x="40352" y="23865"/>
                    <a:pt x="39151" y="25533"/>
                  </a:cubicBezTo>
                  <a:cubicBezTo>
                    <a:pt x="38050" y="27068"/>
                    <a:pt x="38217" y="28802"/>
                    <a:pt x="38551" y="30537"/>
                  </a:cubicBezTo>
                  <a:cubicBezTo>
                    <a:pt x="38584" y="30570"/>
                    <a:pt x="38584" y="30570"/>
                    <a:pt x="38584" y="30604"/>
                  </a:cubicBezTo>
                  <a:cubicBezTo>
                    <a:pt x="38551" y="30604"/>
                    <a:pt x="38484" y="30604"/>
                    <a:pt x="38450" y="30670"/>
                  </a:cubicBezTo>
                  <a:cubicBezTo>
                    <a:pt x="37183" y="31938"/>
                    <a:pt x="36482" y="33606"/>
                    <a:pt x="36549" y="35407"/>
                  </a:cubicBezTo>
                  <a:cubicBezTo>
                    <a:pt x="36616" y="36741"/>
                    <a:pt x="36916" y="37909"/>
                    <a:pt x="36549" y="39243"/>
                  </a:cubicBezTo>
                  <a:cubicBezTo>
                    <a:pt x="36352" y="39975"/>
                    <a:pt x="35846" y="41443"/>
                    <a:pt x="34791" y="41443"/>
                  </a:cubicBezTo>
                  <a:cubicBezTo>
                    <a:pt x="34596" y="41443"/>
                    <a:pt x="34382" y="41393"/>
                    <a:pt x="34147" y="41278"/>
                  </a:cubicBezTo>
                  <a:cubicBezTo>
                    <a:pt x="33380" y="40911"/>
                    <a:pt x="33213" y="39877"/>
                    <a:pt x="32947" y="39176"/>
                  </a:cubicBezTo>
                  <a:cubicBezTo>
                    <a:pt x="32947" y="39135"/>
                    <a:pt x="32896" y="39107"/>
                    <a:pt x="32849" y="39107"/>
                  </a:cubicBezTo>
                  <a:cubicBezTo>
                    <a:pt x="32820" y="39107"/>
                    <a:pt x="32792" y="39118"/>
                    <a:pt x="32780" y="39143"/>
                  </a:cubicBezTo>
                  <a:cubicBezTo>
                    <a:pt x="32736" y="39099"/>
                    <a:pt x="32680" y="39075"/>
                    <a:pt x="32627" y="39075"/>
                  </a:cubicBezTo>
                  <a:cubicBezTo>
                    <a:pt x="32559" y="39075"/>
                    <a:pt x="32498" y="39116"/>
                    <a:pt x="32480" y="39210"/>
                  </a:cubicBezTo>
                  <a:cubicBezTo>
                    <a:pt x="32246" y="40177"/>
                    <a:pt x="32113" y="40677"/>
                    <a:pt x="31145" y="41078"/>
                  </a:cubicBezTo>
                  <a:cubicBezTo>
                    <a:pt x="30838" y="41213"/>
                    <a:pt x="30594" y="41285"/>
                    <a:pt x="30378" y="41285"/>
                  </a:cubicBezTo>
                  <a:cubicBezTo>
                    <a:pt x="30009" y="41285"/>
                    <a:pt x="29723" y="41074"/>
                    <a:pt x="29344" y="40611"/>
                  </a:cubicBezTo>
                  <a:cubicBezTo>
                    <a:pt x="29077" y="40277"/>
                    <a:pt x="28910" y="39877"/>
                    <a:pt x="28810" y="39443"/>
                  </a:cubicBezTo>
                  <a:cubicBezTo>
                    <a:pt x="28377" y="38109"/>
                    <a:pt x="28710" y="36641"/>
                    <a:pt x="28810" y="35307"/>
                  </a:cubicBezTo>
                  <a:cubicBezTo>
                    <a:pt x="28910" y="33606"/>
                    <a:pt x="28677" y="31604"/>
                    <a:pt x="27009" y="30737"/>
                  </a:cubicBezTo>
                  <a:cubicBezTo>
                    <a:pt x="27076" y="30704"/>
                    <a:pt x="27109" y="30637"/>
                    <a:pt x="27076" y="30570"/>
                  </a:cubicBezTo>
                  <a:cubicBezTo>
                    <a:pt x="26675" y="29569"/>
                    <a:pt x="27443" y="28402"/>
                    <a:pt x="27376" y="27368"/>
                  </a:cubicBezTo>
                  <a:cubicBezTo>
                    <a:pt x="27343" y="26601"/>
                    <a:pt x="27109" y="25867"/>
                    <a:pt x="26709" y="25200"/>
                  </a:cubicBezTo>
                  <a:cubicBezTo>
                    <a:pt x="25575" y="23465"/>
                    <a:pt x="23173" y="22798"/>
                    <a:pt x="23240" y="20330"/>
                  </a:cubicBezTo>
                  <a:cubicBezTo>
                    <a:pt x="23306" y="18228"/>
                    <a:pt x="25575" y="17227"/>
                    <a:pt x="25875" y="15226"/>
                  </a:cubicBezTo>
                  <a:cubicBezTo>
                    <a:pt x="26042" y="14125"/>
                    <a:pt x="25374" y="13091"/>
                    <a:pt x="24207" y="13058"/>
                  </a:cubicBezTo>
                  <a:cubicBezTo>
                    <a:pt x="21905" y="11323"/>
                    <a:pt x="22539" y="7454"/>
                    <a:pt x="25475" y="6887"/>
                  </a:cubicBezTo>
                  <a:close/>
                  <a:moveTo>
                    <a:pt x="134" y="0"/>
                  </a:moveTo>
                  <a:cubicBezTo>
                    <a:pt x="67" y="0"/>
                    <a:pt x="1" y="59"/>
                    <a:pt x="23" y="148"/>
                  </a:cubicBezTo>
                  <a:cubicBezTo>
                    <a:pt x="23" y="182"/>
                    <a:pt x="23" y="215"/>
                    <a:pt x="23" y="248"/>
                  </a:cubicBezTo>
                  <a:cubicBezTo>
                    <a:pt x="23" y="248"/>
                    <a:pt x="56" y="282"/>
                    <a:pt x="56" y="315"/>
                  </a:cubicBezTo>
                  <a:cubicBezTo>
                    <a:pt x="1057" y="4652"/>
                    <a:pt x="4493" y="9088"/>
                    <a:pt x="8329" y="11290"/>
                  </a:cubicBezTo>
                  <a:cubicBezTo>
                    <a:pt x="11331" y="12992"/>
                    <a:pt x="15025" y="13672"/>
                    <a:pt x="18633" y="13672"/>
                  </a:cubicBezTo>
                  <a:cubicBezTo>
                    <a:pt x="20397" y="13672"/>
                    <a:pt x="22141" y="13509"/>
                    <a:pt x="23773" y="13224"/>
                  </a:cubicBezTo>
                  <a:cubicBezTo>
                    <a:pt x="23807" y="13224"/>
                    <a:pt x="23840" y="13191"/>
                    <a:pt x="23873" y="13191"/>
                  </a:cubicBezTo>
                  <a:cubicBezTo>
                    <a:pt x="23973" y="13258"/>
                    <a:pt x="24107" y="13325"/>
                    <a:pt x="24240" y="13391"/>
                  </a:cubicBezTo>
                  <a:cubicBezTo>
                    <a:pt x="24259" y="13397"/>
                    <a:pt x="24276" y="13400"/>
                    <a:pt x="24292" y="13400"/>
                  </a:cubicBezTo>
                  <a:cubicBezTo>
                    <a:pt x="24363" y="13400"/>
                    <a:pt x="24407" y="13346"/>
                    <a:pt x="24407" y="13291"/>
                  </a:cubicBezTo>
                  <a:cubicBezTo>
                    <a:pt x="26208" y="13725"/>
                    <a:pt x="25341" y="15960"/>
                    <a:pt x="24574" y="16960"/>
                  </a:cubicBezTo>
                  <a:cubicBezTo>
                    <a:pt x="24107" y="17594"/>
                    <a:pt x="23573" y="18128"/>
                    <a:pt x="23240" y="18862"/>
                  </a:cubicBezTo>
                  <a:cubicBezTo>
                    <a:pt x="22673" y="19996"/>
                    <a:pt x="22739" y="21330"/>
                    <a:pt x="23440" y="22431"/>
                  </a:cubicBezTo>
                  <a:cubicBezTo>
                    <a:pt x="24274" y="23732"/>
                    <a:pt x="25875" y="24332"/>
                    <a:pt x="26575" y="25733"/>
                  </a:cubicBezTo>
                  <a:cubicBezTo>
                    <a:pt x="27142" y="26834"/>
                    <a:pt x="27042" y="27935"/>
                    <a:pt x="26742" y="29069"/>
                  </a:cubicBezTo>
                  <a:cubicBezTo>
                    <a:pt x="26575" y="29736"/>
                    <a:pt x="26475" y="30103"/>
                    <a:pt x="26742" y="30704"/>
                  </a:cubicBezTo>
                  <a:cubicBezTo>
                    <a:pt x="26709" y="30770"/>
                    <a:pt x="26709" y="30837"/>
                    <a:pt x="26775" y="30904"/>
                  </a:cubicBezTo>
                  <a:cubicBezTo>
                    <a:pt x="30245" y="33172"/>
                    <a:pt x="26976" y="37709"/>
                    <a:pt x="28944" y="40677"/>
                  </a:cubicBezTo>
                  <a:cubicBezTo>
                    <a:pt x="29354" y="41307"/>
                    <a:pt x="30034" y="41824"/>
                    <a:pt x="30780" y="41824"/>
                  </a:cubicBezTo>
                  <a:cubicBezTo>
                    <a:pt x="30944" y="41824"/>
                    <a:pt x="31111" y="41799"/>
                    <a:pt x="31279" y="41745"/>
                  </a:cubicBezTo>
                  <a:cubicBezTo>
                    <a:pt x="32246" y="41411"/>
                    <a:pt x="32580" y="40311"/>
                    <a:pt x="32780" y="39410"/>
                  </a:cubicBezTo>
                  <a:cubicBezTo>
                    <a:pt x="32999" y="40657"/>
                    <a:pt x="33921" y="41761"/>
                    <a:pt x="34887" y="41761"/>
                  </a:cubicBezTo>
                  <a:cubicBezTo>
                    <a:pt x="35394" y="41761"/>
                    <a:pt x="35913" y="41457"/>
                    <a:pt x="36349" y="40711"/>
                  </a:cubicBezTo>
                  <a:cubicBezTo>
                    <a:pt x="37083" y="39443"/>
                    <a:pt x="37216" y="37976"/>
                    <a:pt x="37049" y="36541"/>
                  </a:cubicBezTo>
                  <a:cubicBezTo>
                    <a:pt x="36816" y="34373"/>
                    <a:pt x="37150" y="32538"/>
                    <a:pt x="38717" y="30904"/>
                  </a:cubicBezTo>
                  <a:cubicBezTo>
                    <a:pt x="38784" y="30837"/>
                    <a:pt x="38784" y="30737"/>
                    <a:pt x="38717" y="30670"/>
                  </a:cubicBezTo>
                  <a:cubicBezTo>
                    <a:pt x="38817" y="30670"/>
                    <a:pt x="38951" y="30604"/>
                    <a:pt x="38917" y="30437"/>
                  </a:cubicBezTo>
                  <a:cubicBezTo>
                    <a:pt x="38684" y="29236"/>
                    <a:pt x="38484" y="27968"/>
                    <a:pt x="38917" y="26767"/>
                  </a:cubicBezTo>
                  <a:cubicBezTo>
                    <a:pt x="39284" y="25767"/>
                    <a:pt x="40052" y="25033"/>
                    <a:pt x="40785" y="24266"/>
                  </a:cubicBezTo>
                  <a:cubicBezTo>
                    <a:pt x="41719" y="23332"/>
                    <a:pt x="42687" y="22298"/>
                    <a:pt x="42787" y="20897"/>
                  </a:cubicBezTo>
                  <a:cubicBezTo>
                    <a:pt x="42887" y="19629"/>
                    <a:pt x="42086" y="18828"/>
                    <a:pt x="41219" y="17995"/>
                  </a:cubicBezTo>
                  <a:cubicBezTo>
                    <a:pt x="39818" y="16627"/>
                    <a:pt x="39451" y="14892"/>
                    <a:pt x="40752" y="13458"/>
                  </a:cubicBezTo>
                  <a:lnTo>
                    <a:pt x="40752" y="13458"/>
                  </a:lnTo>
                  <a:cubicBezTo>
                    <a:pt x="41649" y="13625"/>
                    <a:pt x="42564" y="13690"/>
                    <a:pt x="43483" y="13690"/>
                  </a:cubicBezTo>
                  <a:cubicBezTo>
                    <a:pt x="45127" y="13690"/>
                    <a:pt x="46786" y="13484"/>
                    <a:pt x="48391" y="13291"/>
                  </a:cubicBezTo>
                  <a:cubicBezTo>
                    <a:pt x="50959" y="13024"/>
                    <a:pt x="53528" y="12524"/>
                    <a:pt x="55930" y="11590"/>
                  </a:cubicBezTo>
                  <a:cubicBezTo>
                    <a:pt x="57964" y="10823"/>
                    <a:pt x="60033" y="9722"/>
                    <a:pt x="61634" y="8188"/>
                  </a:cubicBezTo>
                  <a:cubicBezTo>
                    <a:pt x="63335" y="6486"/>
                    <a:pt x="63969" y="4218"/>
                    <a:pt x="64436" y="1916"/>
                  </a:cubicBezTo>
                  <a:cubicBezTo>
                    <a:pt x="64469" y="1750"/>
                    <a:pt x="64336" y="1650"/>
                    <a:pt x="64202" y="1650"/>
                  </a:cubicBezTo>
                  <a:cubicBezTo>
                    <a:pt x="64169" y="1616"/>
                    <a:pt x="64119" y="1591"/>
                    <a:pt x="64065" y="1591"/>
                  </a:cubicBezTo>
                  <a:cubicBezTo>
                    <a:pt x="64010" y="1591"/>
                    <a:pt x="63952" y="1616"/>
                    <a:pt x="63902" y="1683"/>
                  </a:cubicBezTo>
                  <a:cubicBezTo>
                    <a:pt x="62734" y="4018"/>
                    <a:pt x="61033" y="6253"/>
                    <a:pt x="58365" y="6887"/>
                  </a:cubicBezTo>
                  <a:cubicBezTo>
                    <a:pt x="57980" y="6978"/>
                    <a:pt x="57602" y="7018"/>
                    <a:pt x="57231" y="7018"/>
                  </a:cubicBezTo>
                  <a:cubicBezTo>
                    <a:pt x="55158" y="7018"/>
                    <a:pt x="53278" y="5759"/>
                    <a:pt x="51326" y="5052"/>
                  </a:cubicBezTo>
                  <a:cubicBezTo>
                    <a:pt x="49724" y="4478"/>
                    <a:pt x="47807" y="4054"/>
                    <a:pt x="45926" y="4054"/>
                  </a:cubicBezTo>
                  <a:cubicBezTo>
                    <a:pt x="43655" y="4054"/>
                    <a:pt x="41436" y="4671"/>
                    <a:pt x="39885" y="6386"/>
                  </a:cubicBezTo>
                  <a:cubicBezTo>
                    <a:pt x="39885" y="6420"/>
                    <a:pt x="39851" y="6453"/>
                    <a:pt x="39851" y="6486"/>
                  </a:cubicBezTo>
                  <a:lnTo>
                    <a:pt x="39818" y="6486"/>
                  </a:lnTo>
                  <a:cubicBezTo>
                    <a:pt x="37236" y="7486"/>
                    <a:pt x="34624" y="8130"/>
                    <a:pt x="32031" y="8130"/>
                  </a:cubicBezTo>
                  <a:cubicBezTo>
                    <a:pt x="29867" y="8130"/>
                    <a:pt x="27717" y="7682"/>
                    <a:pt x="25608" y="6620"/>
                  </a:cubicBezTo>
                  <a:cubicBezTo>
                    <a:pt x="25608" y="6620"/>
                    <a:pt x="25608" y="6586"/>
                    <a:pt x="25575" y="6586"/>
                  </a:cubicBezTo>
                  <a:cubicBezTo>
                    <a:pt x="25608" y="6520"/>
                    <a:pt x="25608" y="6420"/>
                    <a:pt x="25541" y="6353"/>
                  </a:cubicBezTo>
                  <a:cubicBezTo>
                    <a:pt x="24140" y="4919"/>
                    <a:pt x="22239" y="4185"/>
                    <a:pt x="20237" y="4185"/>
                  </a:cubicBezTo>
                  <a:cubicBezTo>
                    <a:pt x="20202" y="4184"/>
                    <a:pt x="20166" y="4184"/>
                    <a:pt x="20131" y="4184"/>
                  </a:cubicBezTo>
                  <a:cubicBezTo>
                    <a:pt x="17713" y="4184"/>
                    <a:pt x="15804" y="5300"/>
                    <a:pt x="13699" y="6320"/>
                  </a:cubicBezTo>
                  <a:cubicBezTo>
                    <a:pt x="12493" y="6894"/>
                    <a:pt x="11299" y="7150"/>
                    <a:pt x="10143" y="7150"/>
                  </a:cubicBezTo>
                  <a:cubicBezTo>
                    <a:pt x="5992" y="7150"/>
                    <a:pt x="2325" y="3853"/>
                    <a:pt x="290" y="148"/>
                  </a:cubicBezTo>
                  <a:cubicBezTo>
                    <a:pt x="290" y="148"/>
                    <a:pt x="257" y="148"/>
                    <a:pt x="257" y="115"/>
                  </a:cubicBezTo>
                  <a:cubicBezTo>
                    <a:pt x="257" y="115"/>
                    <a:pt x="223" y="82"/>
                    <a:pt x="223" y="48"/>
                  </a:cubicBezTo>
                  <a:cubicBezTo>
                    <a:pt x="201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008975" y="1124575"/>
              <a:ext cx="592125" cy="260000"/>
            </a:xfrm>
            <a:custGeom>
              <a:rect b="b" l="l" r="r" t="t"/>
              <a:pathLst>
                <a:path extrusionOk="0" h="10400" w="23685">
                  <a:moveTo>
                    <a:pt x="3965" y="8399"/>
                  </a:moveTo>
                  <a:cubicBezTo>
                    <a:pt x="4026" y="8399"/>
                    <a:pt x="4091" y="8447"/>
                    <a:pt x="4071" y="8507"/>
                  </a:cubicBezTo>
                  <a:cubicBezTo>
                    <a:pt x="4004" y="8940"/>
                    <a:pt x="3770" y="9274"/>
                    <a:pt x="3437" y="9508"/>
                  </a:cubicBezTo>
                  <a:cubicBezTo>
                    <a:pt x="3421" y="9523"/>
                    <a:pt x="3406" y="9530"/>
                    <a:pt x="3392" y="9530"/>
                  </a:cubicBezTo>
                  <a:cubicBezTo>
                    <a:pt x="3346" y="9530"/>
                    <a:pt x="3319" y="9459"/>
                    <a:pt x="3370" y="9407"/>
                  </a:cubicBezTo>
                  <a:cubicBezTo>
                    <a:pt x="3637" y="9174"/>
                    <a:pt x="3837" y="8840"/>
                    <a:pt x="3870" y="8473"/>
                  </a:cubicBezTo>
                  <a:cubicBezTo>
                    <a:pt x="3884" y="8420"/>
                    <a:pt x="3924" y="8399"/>
                    <a:pt x="3965" y="8399"/>
                  </a:cubicBezTo>
                  <a:close/>
                  <a:moveTo>
                    <a:pt x="3365" y="8324"/>
                  </a:moveTo>
                  <a:cubicBezTo>
                    <a:pt x="3413" y="8324"/>
                    <a:pt x="3470" y="8375"/>
                    <a:pt x="3470" y="8440"/>
                  </a:cubicBezTo>
                  <a:cubicBezTo>
                    <a:pt x="3337" y="8874"/>
                    <a:pt x="2970" y="9307"/>
                    <a:pt x="2603" y="9608"/>
                  </a:cubicBezTo>
                  <a:cubicBezTo>
                    <a:pt x="2595" y="9624"/>
                    <a:pt x="2583" y="9630"/>
                    <a:pt x="2570" y="9630"/>
                  </a:cubicBezTo>
                  <a:cubicBezTo>
                    <a:pt x="2531" y="9630"/>
                    <a:pt x="2485" y="9566"/>
                    <a:pt x="2536" y="9541"/>
                  </a:cubicBezTo>
                  <a:cubicBezTo>
                    <a:pt x="2703" y="9341"/>
                    <a:pt x="2870" y="9174"/>
                    <a:pt x="2970" y="8974"/>
                  </a:cubicBezTo>
                  <a:cubicBezTo>
                    <a:pt x="3103" y="8774"/>
                    <a:pt x="3203" y="8574"/>
                    <a:pt x="3303" y="8373"/>
                  </a:cubicBezTo>
                  <a:cubicBezTo>
                    <a:pt x="3315" y="8338"/>
                    <a:pt x="3339" y="8324"/>
                    <a:pt x="3365" y="8324"/>
                  </a:cubicBezTo>
                  <a:close/>
                  <a:moveTo>
                    <a:pt x="23685" y="1"/>
                  </a:moveTo>
                  <a:lnTo>
                    <a:pt x="23685" y="1"/>
                  </a:lnTo>
                  <a:cubicBezTo>
                    <a:pt x="22951" y="1268"/>
                    <a:pt x="21983" y="2402"/>
                    <a:pt x="20849" y="3203"/>
                  </a:cubicBezTo>
                  <a:cubicBezTo>
                    <a:pt x="21149" y="3370"/>
                    <a:pt x="21316" y="3770"/>
                    <a:pt x="21183" y="4104"/>
                  </a:cubicBezTo>
                  <a:cubicBezTo>
                    <a:pt x="21157" y="4155"/>
                    <a:pt x="21107" y="4176"/>
                    <a:pt x="21059" y="4176"/>
                  </a:cubicBezTo>
                  <a:cubicBezTo>
                    <a:pt x="20981" y="4176"/>
                    <a:pt x="20908" y="4119"/>
                    <a:pt x="20949" y="4037"/>
                  </a:cubicBezTo>
                  <a:cubicBezTo>
                    <a:pt x="21049" y="3770"/>
                    <a:pt x="20949" y="3470"/>
                    <a:pt x="20716" y="3336"/>
                  </a:cubicBezTo>
                  <a:cubicBezTo>
                    <a:pt x="19815" y="3970"/>
                    <a:pt x="18814" y="4371"/>
                    <a:pt x="17714" y="4504"/>
                  </a:cubicBezTo>
                  <a:cubicBezTo>
                    <a:pt x="17914" y="4804"/>
                    <a:pt x="18014" y="5138"/>
                    <a:pt x="18014" y="5471"/>
                  </a:cubicBezTo>
                  <a:cubicBezTo>
                    <a:pt x="17997" y="5538"/>
                    <a:pt x="17939" y="5571"/>
                    <a:pt x="17885" y="5571"/>
                  </a:cubicBezTo>
                  <a:cubicBezTo>
                    <a:pt x="17830" y="5571"/>
                    <a:pt x="17780" y="5538"/>
                    <a:pt x="17780" y="5471"/>
                  </a:cubicBezTo>
                  <a:cubicBezTo>
                    <a:pt x="17780" y="5138"/>
                    <a:pt x="17714" y="4804"/>
                    <a:pt x="17513" y="4537"/>
                  </a:cubicBezTo>
                  <a:cubicBezTo>
                    <a:pt x="17346" y="4550"/>
                    <a:pt x="17176" y="4556"/>
                    <a:pt x="17004" y="4556"/>
                  </a:cubicBezTo>
                  <a:cubicBezTo>
                    <a:pt x="16250" y="4556"/>
                    <a:pt x="15453" y="4429"/>
                    <a:pt x="14611" y="4104"/>
                  </a:cubicBezTo>
                  <a:cubicBezTo>
                    <a:pt x="14311" y="3970"/>
                    <a:pt x="13978" y="3837"/>
                    <a:pt x="13677" y="3703"/>
                  </a:cubicBezTo>
                  <a:lnTo>
                    <a:pt x="13677" y="3703"/>
                  </a:lnTo>
                  <a:cubicBezTo>
                    <a:pt x="14044" y="4270"/>
                    <a:pt x="14178" y="5004"/>
                    <a:pt x="14178" y="5671"/>
                  </a:cubicBezTo>
                  <a:cubicBezTo>
                    <a:pt x="14178" y="5730"/>
                    <a:pt x="14110" y="5765"/>
                    <a:pt x="14054" y="5765"/>
                  </a:cubicBezTo>
                  <a:cubicBezTo>
                    <a:pt x="14013" y="5765"/>
                    <a:pt x="13978" y="5747"/>
                    <a:pt x="13978" y="5705"/>
                  </a:cubicBezTo>
                  <a:cubicBezTo>
                    <a:pt x="13878" y="4938"/>
                    <a:pt x="13811" y="4170"/>
                    <a:pt x="13377" y="3570"/>
                  </a:cubicBezTo>
                  <a:cubicBezTo>
                    <a:pt x="11609" y="2869"/>
                    <a:pt x="9908" y="2102"/>
                    <a:pt x="8007" y="1802"/>
                  </a:cubicBezTo>
                  <a:lnTo>
                    <a:pt x="8007" y="1802"/>
                  </a:lnTo>
                  <a:cubicBezTo>
                    <a:pt x="8874" y="2669"/>
                    <a:pt x="9341" y="3904"/>
                    <a:pt x="9308" y="5138"/>
                  </a:cubicBezTo>
                  <a:cubicBezTo>
                    <a:pt x="9308" y="5221"/>
                    <a:pt x="9249" y="5263"/>
                    <a:pt x="9191" y="5263"/>
                  </a:cubicBezTo>
                  <a:cubicBezTo>
                    <a:pt x="9132" y="5263"/>
                    <a:pt x="9074" y="5221"/>
                    <a:pt x="9074" y="5138"/>
                  </a:cubicBezTo>
                  <a:cubicBezTo>
                    <a:pt x="9041" y="3837"/>
                    <a:pt x="8574" y="2669"/>
                    <a:pt x="7673" y="1735"/>
                  </a:cubicBezTo>
                  <a:cubicBezTo>
                    <a:pt x="7506" y="1702"/>
                    <a:pt x="7306" y="1702"/>
                    <a:pt x="7106" y="1669"/>
                  </a:cubicBezTo>
                  <a:cubicBezTo>
                    <a:pt x="6765" y="1639"/>
                    <a:pt x="6432" y="1624"/>
                    <a:pt x="6106" y="1624"/>
                  </a:cubicBezTo>
                  <a:cubicBezTo>
                    <a:pt x="4965" y="1624"/>
                    <a:pt x="3907" y="1806"/>
                    <a:pt x="2870" y="2169"/>
                  </a:cubicBezTo>
                  <a:cubicBezTo>
                    <a:pt x="4204" y="2869"/>
                    <a:pt x="5171" y="4304"/>
                    <a:pt x="5238" y="5805"/>
                  </a:cubicBezTo>
                  <a:cubicBezTo>
                    <a:pt x="5238" y="5863"/>
                    <a:pt x="5170" y="5899"/>
                    <a:pt x="5107" y="5899"/>
                  </a:cubicBezTo>
                  <a:cubicBezTo>
                    <a:pt x="5062" y="5899"/>
                    <a:pt x="5019" y="5880"/>
                    <a:pt x="5005" y="5838"/>
                  </a:cubicBezTo>
                  <a:cubicBezTo>
                    <a:pt x="4771" y="4270"/>
                    <a:pt x="4004" y="3070"/>
                    <a:pt x="2670" y="2269"/>
                  </a:cubicBezTo>
                  <a:cubicBezTo>
                    <a:pt x="1736" y="2603"/>
                    <a:pt x="868" y="3103"/>
                    <a:pt x="1" y="3703"/>
                  </a:cubicBezTo>
                  <a:cubicBezTo>
                    <a:pt x="2770" y="4671"/>
                    <a:pt x="3970" y="8907"/>
                    <a:pt x="935" y="10308"/>
                  </a:cubicBezTo>
                  <a:cubicBezTo>
                    <a:pt x="1544" y="10373"/>
                    <a:pt x="2161" y="10399"/>
                    <a:pt x="2781" y="10399"/>
                  </a:cubicBezTo>
                  <a:cubicBezTo>
                    <a:pt x="4400" y="10399"/>
                    <a:pt x="6038" y="10219"/>
                    <a:pt x="7606" y="10075"/>
                  </a:cubicBezTo>
                  <a:cubicBezTo>
                    <a:pt x="10008" y="9808"/>
                    <a:pt x="12376" y="9441"/>
                    <a:pt x="14645" y="8674"/>
                  </a:cubicBezTo>
                  <a:cubicBezTo>
                    <a:pt x="16846" y="7940"/>
                    <a:pt x="19148" y="6839"/>
                    <a:pt x="20916" y="5271"/>
                  </a:cubicBezTo>
                  <a:cubicBezTo>
                    <a:pt x="22484" y="3837"/>
                    <a:pt x="23184" y="1969"/>
                    <a:pt x="23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091925" y="1334525"/>
              <a:ext cx="19325" cy="28300"/>
            </a:xfrm>
            <a:custGeom>
              <a:rect b="b" l="l" r="r" t="t"/>
              <a:pathLst>
                <a:path extrusionOk="0" h="1132" w="773">
                  <a:moveTo>
                    <a:pt x="647" y="1"/>
                  </a:moveTo>
                  <a:cubicBezTo>
                    <a:pt x="606" y="1"/>
                    <a:pt x="566" y="22"/>
                    <a:pt x="552" y="75"/>
                  </a:cubicBezTo>
                  <a:cubicBezTo>
                    <a:pt x="519" y="442"/>
                    <a:pt x="319" y="776"/>
                    <a:pt x="52" y="1009"/>
                  </a:cubicBezTo>
                  <a:cubicBezTo>
                    <a:pt x="1" y="1061"/>
                    <a:pt x="28" y="1132"/>
                    <a:pt x="74" y="1132"/>
                  </a:cubicBezTo>
                  <a:cubicBezTo>
                    <a:pt x="88" y="1132"/>
                    <a:pt x="103" y="1125"/>
                    <a:pt x="119" y="1110"/>
                  </a:cubicBezTo>
                  <a:cubicBezTo>
                    <a:pt x="452" y="876"/>
                    <a:pt x="686" y="542"/>
                    <a:pt x="753" y="109"/>
                  </a:cubicBezTo>
                  <a:cubicBezTo>
                    <a:pt x="773" y="49"/>
                    <a:pt x="708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071100" y="1332650"/>
              <a:ext cx="24650" cy="32700"/>
            </a:xfrm>
            <a:custGeom>
              <a:rect b="b" l="l" r="r" t="t"/>
              <a:pathLst>
                <a:path extrusionOk="0" h="1308" w="986">
                  <a:moveTo>
                    <a:pt x="880" y="1"/>
                  </a:moveTo>
                  <a:cubicBezTo>
                    <a:pt x="854" y="1"/>
                    <a:pt x="830" y="15"/>
                    <a:pt x="818" y="50"/>
                  </a:cubicBezTo>
                  <a:cubicBezTo>
                    <a:pt x="718" y="251"/>
                    <a:pt x="618" y="451"/>
                    <a:pt x="485" y="651"/>
                  </a:cubicBezTo>
                  <a:cubicBezTo>
                    <a:pt x="385" y="851"/>
                    <a:pt x="218" y="1018"/>
                    <a:pt x="51" y="1218"/>
                  </a:cubicBezTo>
                  <a:cubicBezTo>
                    <a:pt x="0" y="1243"/>
                    <a:pt x="46" y="1307"/>
                    <a:pt x="85" y="1307"/>
                  </a:cubicBezTo>
                  <a:cubicBezTo>
                    <a:pt x="98" y="1307"/>
                    <a:pt x="110" y="1301"/>
                    <a:pt x="118" y="1285"/>
                  </a:cubicBezTo>
                  <a:cubicBezTo>
                    <a:pt x="485" y="984"/>
                    <a:pt x="852" y="551"/>
                    <a:pt x="985" y="117"/>
                  </a:cubicBezTo>
                  <a:cubicBezTo>
                    <a:pt x="985" y="52"/>
                    <a:pt x="928" y="1"/>
                    <a:pt x="8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554500" y="1224650"/>
              <a:ext cx="542075" cy="863925"/>
            </a:xfrm>
            <a:custGeom>
              <a:rect b="b" l="l" r="r" t="t"/>
              <a:pathLst>
                <a:path extrusionOk="0" h="34557" w="21683">
                  <a:moveTo>
                    <a:pt x="13503" y="1664"/>
                  </a:moveTo>
                  <a:cubicBezTo>
                    <a:pt x="13587" y="1664"/>
                    <a:pt x="13634" y="1805"/>
                    <a:pt x="13543" y="1835"/>
                  </a:cubicBezTo>
                  <a:cubicBezTo>
                    <a:pt x="13043" y="2102"/>
                    <a:pt x="12443" y="2202"/>
                    <a:pt x="11875" y="2269"/>
                  </a:cubicBezTo>
                  <a:cubicBezTo>
                    <a:pt x="11775" y="2269"/>
                    <a:pt x="11775" y="2102"/>
                    <a:pt x="11875" y="2102"/>
                  </a:cubicBezTo>
                  <a:cubicBezTo>
                    <a:pt x="12443" y="2035"/>
                    <a:pt x="12943" y="1869"/>
                    <a:pt x="13477" y="1668"/>
                  </a:cubicBezTo>
                  <a:cubicBezTo>
                    <a:pt x="13486" y="1665"/>
                    <a:pt x="13494" y="1664"/>
                    <a:pt x="13503" y="1664"/>
                  </a:cubicBezTo>
                  <a:close/>
                  <a:moveTo>
                    <a:pt x="14366" y="2032"/>
                  </a:moveTo>
                  <a:cubicBezTo>
                    <a:pt x="14453" y="2032"/>
                    <a:pt x="14500" y="2202"/>
                    <a:pt x="14377" y="2202"/>
                  </a:cubicBezTo>
                  <a:cubicBezTo>
                    <a:pt x="13844" y="2302"/>
                    <a:pt x="13276" y="2402"/>
                    <a:pt x="12709" y="2436"/>
                  </a:cubicBezTo>
                  <a:cubicBezTo>
                    <a:pt x="12703" y="2439"/>
                    <a:pt x="12698" y="2440"/>
                    <a:pt x="12692" y="2440"/>
                  </a:cubicBezTo>
                  <a:cubicBezTo>
                    <a:pt x="12638" y="2440"/>
                    <a:pt x="12618" y="2302"/>
                    <a:pt x="12709" y="2302"/>
                  </a:cubicBezTo>
                  <a:cubicBezTo>
                    <a:pt x="13243" y="2202"/>
                    <a:pt x="13777" y="2102"/>
                    <a:pt x="14344" y="2035"/>
                  </a:cubicBezTo>
                  <a:cubicBezTo>
                    <a:pt x="14352" y="2033"/>
                    <a:pt x="14359" y="2032"/>
                    <a:pt x="14366" y="2032"/>
                  </a:cubicBezTo>
                  <a:close/>
                  <a:moveTo>
                    <a:pt x="3369" y="11175"/>
                  </a:moveTo>
                  <a:cubicBezTo>
                    <a:pt x="4103" y="11242"/>
                    <a:pt x="4804" y="11876"/>
                    <a:pt x="4971" y="12576"/>
                  </a:cubicBezTo>
                  <a:cubicBezTo>
                    <a:pt x="4991" y="12659"/>
                    <a:pt x="4923" y="12716"/>
                    <a:pt x="4859" y="12716"/>
                  </a:cubicBezTo>
                  <a:cubicBezTo>
                    <a:pt x="4820" y="12716"/>
                    <a:pt x="4783" y="12694"/>
                    <a:pt x="4770" y="12643"/>
                  </a:cubicBezTo>
                  <a:cubicBezTo>
                    <a:pt x="4504" y="11942"/>
                    <a:pt x="4070" y="11509"/>
                    <a:pt x="3336" y="11309"/>
                  </a:cubicBezTo>
                  <a:cubicBezTo>
                    <a:pt x="3269" y="11275"/>
                    <a:pt x="3269" y="11175"/>
                    <a:pt x="3369" y="11175"/>
                  </a:cubicBezTo>
                  <a:close/>
                  <a:moveTo>
                    <a:pt x="17280" y="11084"/>
                  </a:moveTo>
                  <a:cubicBezTo>
                    <a:pt x="17384" y="11084"/>
                    <a:pt x="17456" y="11253"/>
                    <a:pt x="17346" y="11309"/>
                  </a:cubicBezTo>
                  <a:cubicBezTo>
                    <a:pt x="16812" y="11709"/>
                    <a:pt x="16512" y="12309"/>
                    <a:pt x="16412" y="12943"/>
                  </a:cubicBezTo>
                  <a:cubicBezTo>
                    <a:pt x="16412" y="12988"/>
                    <a:pt x="16385" y="13006"/>
                    <a:pt x="16355" y="13006"/>
                  </a:cubicBezTo>
                  <a:cubicBezTo>
                    <a:pt x="16319" y="13006"/>
                    <a:pt x="16279" y="12980"/>
                    <a:pt x="16279" y="12943"/>
                  </a:cubicBezTo>
                  <a:cubicBezTo>
                    <a:pt x="16279" y="12209"/>
                    <a:pt x="16646" y="11542"/>
                    <a:pt x="17213" y="11109"/>
                  </a:cubicBezTo>
                  <a:cubicBezTo>
                    <a:pt x="17236" y="11091"/>
                    <a:pt x="17259" y="11084"/>
                    <a:pt x="17280" y="11084"/>
                  </a:cubicBezTo>
                  <a:close/>
                  <a:moveTo>
                    <a:pt x="2866" y="11886"/>
                  </a:moveTo>
                  <a:cubicBezTo>
                    <a:pt x="3391" y="11886"/>
                    <a:pt x="3927" y="12169"/>
                    <a:pt x="4270" y="12576"/>
                  </a:cubicBezTo>
                  <a:cubicBezTo>
                    <a:pt x="5137" y="13610"/>
                    <a:pt x="5004" y="15245"/>
                    <a:pt x="4870" y="16479"/>
                  </a:cubicBezTo>
                  <a:cubicBezTo>
                    <a:pt x="4870" y="16618"/>
                    <a:pt x="4731" y="16688"/>
                    <a:pt x="4608" y="16688"/>
                  </a:cubicBezTo>
                  <a:cubicBezTo>
                    <a:pt x="4583" y="16688"/>
                    <a:pt x="4559" y="16685"/>
                    <a:pt x="4537" y="16679"/>
                  </a:cubicBezTo>
                  <a:cubicBezTo>
                    <a:pt x="4537" y="16713"/>
                    <a:pt x="4504" y="16713"/>
                    <a:pt x="4470" y="16713"/>
                  </a:cubicBezTo>
                  <a:cubicBezTo>
                    <a:pt x="2869" y="16679"/>
                    <a:pt x="367" y="13544"/>
                    <a:pt x="2035" y="12176"/>
                  </a:cubicBezTo>
                  <a:cubicBezTo>
                    <a:pt x="2285" y="11973"/>
                    <a:pt x="2574" y="11886"/>
                    <a:pt x="2866" y="11886"/>
                  </a:cubicBezTo>
                  <a:close/>
                  <a:moveTo>
                    <a:pt x="18143" y="11867"/>
                  </a:moveTo>
                  <a:cubicBezTo>
                    <a:pt x="18320" y="11867"/>
                    <a:pt x="18520" y="11911"/>
                    <a:pt x="18747" y="12009"/>
                  </a:cubicBezTo>
                  <a:cubicBezTo>
                    <a:pt x="19648" y="12409"/>
                    <a:pt x="19781" y="13510"/>
                    <a:pt x="19648" y="14344"/>
                  </a:cubicBezTo>
                  <a:cubicBezTo>
                    <a:pt x="19448" y="15512"/>
                    <a:pt x="18747" y="16479"/>
                    <a:pt x="17746" y="17046"/>
                  </a:cubicBezTo>
                  <a:cubicBezTo>
                    <a:pt x="17717" y="17066"/>
                    <a:pt x="17691" y="17074"/>
                    <a:pt x="17667" y="17074"/>
                  </a:cubicBezTo>
                  <a:cubicBezTo>
                    <a:pt x="17610" y="17074"/>
                    <a:pt x="17570" y="17027"/>
                    <a:pt x="17546" y="16979"/>
                  </a:cubicBezTo>
                  <a:cubicBezTo>
                    <a:pt x="17513" y="16946"/>
                    <a:pt x="17479" y="16913"/>
                    <a:pt x="17479" y="16879"/>
                  </a:cubicBezTo>
                  <a:cubicBezTo>
                    <a:pt x="16966" y="15973"/>
                    <a:pt x="16452" y="11867"/>
                    <a:pt x="18143" y="11867"/>
                  </a:cubicBezTo>
                  <a:close/>
                  <a:moveTo>
                    <a:pt x="6038" y="16170"/>
                  </a:moveTo>
                  <a:cubicBezTo>
                    <a:pt x="6088" y="16170"/>
                    <a:pt x="6138" y="16196"/>
                    <a:pt x="6138" y="16246"/>
                  </a:cubicBezTo>
                  <a:cubicBezTo>
                    <a:pt x="6105" y="16679"/>
                    <a:pt x="5905" y="17113"/>
                    <a:pt x="5638" y="17413"/>
                  </a:cubicBezTo>
                  <a:cubicBezTo>
                    <a:pt x="5625" y="17419"/>
                    <a:pt x="5612" y="17422"/>
                    <a:pt x="5599" y="17422"/>
                  </a:cubicBezTo>
                  <a:cubicBezTo>
                    <a:pt x="5540" y="17422"/>
                    <a:pt x="5483" y="17367"/>
                    <a:pt x="5538" y="17313"/>
                  </a:cubicBezTo>
                  <a:cubicBezTo>
                    <a:pt x="5771" y="16979"/>
                    <a:pt x="5905" y="16679"/>
                    <a:pt x="5938" y="16246"/>
                  </a:cubicBezTo>
                  <a:cubicBezTo>
                    <a:pt x="5938" y="16196"/>
                    <a:pt x="5988" y="16170"/>
                    <a:pt x="6038" y="16170"/>
                  </a:cubicBezTo>
                  <a:close/>
                  <a:moveTo>
                    <a:pt x="5317" y="16352"/>
                  </a:moveTo>
                  <a:cubicBezTo>
                    <a:pt x="5353" y="16352"/>
                    <a:pt x="5390" y="16370"/>
                    <a:pt x="5404" y="16412"/>
                  </a:cubicBezTo>
                  <a:cubicBezTo>
                    <a:pt x="5538" y="16779"/>
                    <a:pt x="5337" y="17246"/>
                    <a:pt x="5037" y="17446"/>
                  </a:cubicBezTo>
                  <a:cubicBezTo>
                    <a:pt x="5031" y="17453"/>
                    <a:pt x="5023" y="17455"/>
                    <a:pt x="5015" y="17455"/>
                  </a:cubicBezTo>
                  <a:cubicBezTo>
                    <a:pt x="4982" y="17455"/>
                    <a:pt x="4944" y="17407"/>
                    <a:pt x="4971" y="17380"/>
                  </a:cubicBezTo>
                  <a:cubicBezTo>
                    <a:pt x="5271" y="17113"/>
                    <a:pt x="5337" y="16813"/>
                    <a:pt x="5237" y="16446"/>
                  </a:cubicBezTo>
                  <a:cubicBezTo>
                    <a:pt x="5218" y="16388"/>
                    <a:pt x="5266" y="16352"/>
                    <a:pt x="5317" y="16352"/>
                  </a:cubicBezTo>
                  <a:close/>
                  <a:moveTo>
                    <a:pt x="12547" y="20549"/>
                  </a:moveTo>
                  <a:cubicBezTo>
                    <a:pt x="12593" y="20549"/>
                    <a:pt x="12643" y="20582"/>
                    <a:pt x="12643" y="20649"/>
                  </a:cubicBezTo>
                  <a:cubicBezTo>
                    <a:pt x="12676" y="21016"/>
                    <a:pt x="12709" y="21383"/>
                    <a:pt x="12709" y="21749"/>
                  </a:cubicBezTo>
                  <a:cubicBezTo>
                    <a:pt x="12709" y="21791"/>
                    <a:pt x="12671" y="21819"/>
                    <a:pt x="12642" y="21819"/>
                  </a:cubicBezTo>
                  <a:cubicBezTo>
                    <a:pt x="12624" y="21819"/>
                    <a:pt x="12609" y="21808"/>
                    <a:pt x="12609" y="21783"/>
                  </a:cubicBezTo>
                  <a:cubicBezTo>
                    <a:pt x="12543" y="21383"/>
                    <a:pt x="12476" y="21016"/>
                    <a:pt x="12476" y="20649"/>
                  </a:cubicBezTo>
                  <a:cubicBezTo>
                    <a:pt x="12459" y="20582"/>
                    <a:pt x="12501" y="20549"/>
                    <a:pt x="12547" y="20549"/>
                  </a:cubicBezTo>
                  <a:close/>
                  <a:moveTo>
                    <a:pt x="11814" y="20647"/>
                  </a:moveTo>
                  <a:cubicBezTo>
                    <a:pt x="11839" y="20647"/>
                    <a:pt x="11864" y="20658"/>
                    <a:pt x="11875" y="20682"/>
                  </a:cubicBezTo>
                  <a:cubicBezTo>
                    <a:pt x="12009" y="21116"/>
                    <a:pt x="11942" y="21583"/>
                    <a:pt x="11742" y="21950"/>
                  </a:cubicBezTo>
                  <a:cubicBezTo>
                    <a:pt x="11732" y="21970"/>
                    <a:pt x="11715" y="21978"/>
                    <a:pt x="11698" y="21978"/>
                  </a:cubicBezTo>
                  <a:cubicBezTo>
                    <a:pt x="11659" y="21978"/>
                    <a:pt x="11619" y="21939"/>
                    <a:pt x="11642" y="21916"/>
                  </a:cubicBezTo>
                  <a:cubicBezTo>
                    <a:pt x="11775" y="21516"/>
                    <a:pt x="11809" y="21149"/>
                    <a:pt x="11742" y="20749"/>
                  </a:cubicBezTo>
                  <a:cubicBezTo>
                    <a:pt x="11720" y="20684"/>
                    <a:pt x="11768" y="20647"/>
                    <a:pt x="11814" y="20647"/>
                  </a:cubicBezTo>
                  <a:close/>
                  <a:moveTo>
                    <a:pt x="10402" y="7793"/>
                  </a:moveTo>
                  <a:cubicBezTo>
                    <a:pt x="10467" y="7793"/>
                    <a:pt x="10541" y="7836"/>
                    <a:pt x="10541" y="7906"/>
                  </a:cubicBezTo>
                  <a:cubicBezTo>
                    <a:pt x="11175" y="13243"/>
                    <a:pt x="11509" y="18714"/>
                    <a:pt x="11175" y="24084"/>
                  </a:cubicBezTo>
                  <a:cubicBezTo>
                    <a:pt x="11175" y="24118"/>
                    <a:pt x="11150" y="24135"/>
                    <a:pt x="11125" y="24135"/>
                  </a:cubicBezTo>
                  <a:cubicBezTo>
                    <a:pt x="11100" y="24135"/>
                    <a:pt x="11075" y="24118"/>
                    <a:pt x="11075" y="24084"/>
                  </a:cubicBezTo>
                  <a:cubicBezTo>
                    <a:pt x="11008" y="18647"/>
                    <a:pt x="10841" y="13310"/>
                    <a:pt x="10308" y="7906"/>
                  </a:cubicBezTo>
                  <a:cubicBezTo>
                    <a:pt x="10292" y="7827"/>
                    <a:pt x="10343" y="7793"/>
                    <a:pt x="10402" y="7793"/>
                  </a:cubicBezTo>
                  <a:close/>
                  <a:moveTo>
                    <a:pt x="9720" y="24579"/>
                  </a:moveTo>
                  <a:cubicBezTo>
                    <a:pt x="9757" y="24579"/>
                    <a:pt x="9795" y="24601"/>
                    <a:pt x="9807" y="24652"/>
                  </a:cubicBezTo>
                  <a:cubicBezTo>
                    <a:pt x="9907" y="24918"/>
                    <a:pt x="10041" y="25152"/>
                    <a:pt x="10108" y="25419"/>
                  </a:cubicBezTo>
                  <a:cubicBezTo>
                    <a:pt x="10132" y="25468"/>
                    <a:pt x="10085" y="25499"/>
                    <a:pt x="10045" y="25499"/>
                  </a:cubicBezTo>
                  <a:cubicBezTo>
                    <a:pt x="10030" y="25499"/>
                    <a:pt x="10016" y="25494"/>
                    <a:pt x="10007" y="25485"/>
                  </a:cubicBezTo>
                  <a:cubicBezTo>
                    <a:pt x="9874" y="25219"/>
                    <a:pt x="9774" y="24985"/>
                    <a:pt x="9641" y="24718"/>
                  </a:cubicBezTo>
                  <a:cubicBezTo>
                    <a:pt x="9599" y="24636"/>
                    <a:pt x="9660" y="24579"/>
                    <a:pt x="9720" y="24579"/>
                  </a:cubicBezTo>
                  <a:close/>
                  <a:moveTo>
                    <a:pt x="9380" y="24769"/>
                  </a:moveTo>
                  <a:cubicBezTo>
                    <a:pt x="9405" y="24769"/>
                    <a:pt x="9429" y="24783"/>
                    <a:pt x="9440" y="24818"/>
                  </a:cubicBezTo>
                  <a:cubicBezTo>
                    <a:pt x="9641" y="25252"/>
                    <a:pt x="9774" y="25752"/>
                    <a:pt x="9907" y="26219"/>
                  </a:cubicBezTo>
                  <a:cubicBezTo>
                    <a:pt x="9928" y="26261"/>
                    <a:pt x="9898" y="26289"/>
                    <a:pt x="9864" y="26289"/>
                  </a:cubicBezTo>
                  <a:cubicBezTo>
                    <a:pt x="9843" y="26289"/>
                    <a:pt x="9820" y="26278"/>
                    <a:pt x="9807" y="26253"/>
                  </a:cubicBezTo>
                  <a:cubicBezTo>
                    <a:pt x="9641" y="25786"/>
                    <a:pt x="9407" y="25319"/>
                    <a:pt x="9307" y="24885"/>
                  </a:cubicBezTo>
                  <a:cubicBezTo>
                    <a:pt x="9285" y="24820"/>
                    <a:pt x="9334" y="24769"/>
                    <a:pt x="9380" y="24769"/>
                  </a:cubicBezTo>
                  <a:close/>
                  <a:moveTo>
                    <a:pt x="8245" y="23436"/>
                  </a:moveTo>
                  <a:cubicBezTo>
                    <a:pt x="8280" y="23436"/>
                    <a:pt x="8314" y="23450"/>
                    <a:pt x="8340" y="23484"/>
                  </a:cubicBezTo>
                  <a:cubicBezTo>
                    <a:pt x="8440" y="23617"/>
                    <a:pt x="8506" y="23718"/>
                    <a:pt x="8606" y="23851"/>
                  </a:cubicBezTo>
                  <a:cubicBezTo>
                    <a:pt x="8640" y="23851"/>
                    <a:pt x="8640" y="23884"/>
                    <a:pt x="8606" y="23918"/>
                  </a:cubicBezTo>
                  <a:cubicBezTo>
                    <a:pt x="9374" y="25119"/>
                    <a:pt x="9574" y="26553"/>
                    <a:pt x="9641" y="27987"/>
                  </a:cubicBezTo>
                  <a:cubicBezTo>
                    <a:pt x="9674" y="28955"/>
                    <a:pt x="9707" y="29955"/>
                    <a:pt x="9641" y="30956"/>
                  </a:cubicBezTo>
                  <a:cubicBezTo>
                    <a:pt x="9607" y="31290"/>
                    <a:pt x="9607" y="31890"/>
                    <a:pt x="9274" y="32124"/>
                  </a:cubicBezTo>
                  <a:cubicBezTo>
                    <a:pt x="9150" y="32212"/>
                    <a:pt x="9040" y="32250"/>
                    <a:pt x="8942" y="32250"/>
                  </a:cubicBezTo>
                  <a:cubicBezTo>
                    <a:pt x="8297" y="32250"/>
                    <a:pt x="8164" y="30578"/>
                    <a:pt x="8106" y="30289"/>
                  </a:cubicBezTo>
                  <a:cubicBezTo>
                    <a:pt x="7906" y="28588"/>
                    <a:pt x="8106" y="26853"/>
                    <a:pt x="8740" y="25285"/>
                  </a:cubicBezTo>
                  <a:cubicBezTo>
                    <a:pt x="8773" y="25219"/>
                    <a:pt x="8807" y="25185"/>
                    <a:pt x="8840" y="25152"/>
                  </a:cubicBezTo>
                  <a:cubicBezTo>
                    <a:pt x="8673" y="24618"/>
                    <a:pt x="8440" y="24118"/>
                    <a:pt x="8106" y="23684"/>
                  </a:cubicBezTo>
                  <a:cubicBezTo>
                    <a:pt x="8032" y="23560"/>
                    <a:pt x="8142" y="23436"/>
                    <a:pt x="8245" y="23436"/>
                  </a:cubicBezTo>
                  <a:close/>
                  <a:moveTo>
                    <a:pt x="13714" y="23496"/>
                  </a:moveTo>
                  <a:cubicBezTo>
                    <a:pt x="13804" y="23496"/>
                    <a:pt x="13891" y="23590"/>
                    <a:pt x="13844" y="23684"/>
                  </a:cubicBezTo>
                  <a:cubicBezTo>
                    <a:pt x="13543" y="24151"/>
                    <a:pt x="13276" y="24652"/>
                    <a:pt x="13076" y="25152"/>
                  </a:cubicBezTo>
                  <a:cubicBezTo>
                    <a:pt x="13143" y="25152"/>
                    <a:pt x="13210" y="25185"/>
                    <a:pt x="13243" y="25285"/>
                  </a:cubicBezTo>
                  <a:cubicBezTo>
                    <a:pt x="13610" y="27253"/>
                    <a:pt x="13643" y="29222"/>
                    <a:pt x="13276" y="31190"/>
                  </a:cubicBezTo>
                  <a:cubicBezTo>
                    <a:pt x="13197" y="31588"/>
                    <a:pt x="13096" y="32450"/>
                    <a:pt x="12689" y="32450"/>
                  </a:cubicBezTo>
                  <a:cubicBezTo>
                    <a:pt x="12584" y="32450"/>
                    <a:pt x="12459" y="32393"/>
                    <a:pt x="12309" y="32257"/>
                  </a:cubicBezTo>
                  <a:cubicBezTo>
                    <a:pt x="11575" y="31590"/>
                    <a:pt x="11775" y="29088"/>
                    <a:pt x="11842" y="28221"/>
                  </a:cubicBezTo>
                  <a:cubicBezTo>
                    <a:pt x="12009" y="26520"/>
                    <a:pt x="12609" y="24952"/>
                    <a:pt x="13610" y="23551"/>
                  </a:cubicBezTo>
                  <a:cubicBezTo>
                    <a:pt x="13639" y="23512"/>
                    <a:pt x="13677" y="23496"/>
                    <a:pt x="13714" y="23496"/>
                  </a:cubicBezTo>
                  <a:close/>
                  <a:moveTo>
                    <a:pt x="13139" y="32224"/>
                  </a:moveTo>
                  <a:cubicBezTo>
                    <a:pt x="13193" y="32224"/>
                    <a:pt x="13243" y="32257"/>
                    <a:pt x="13243" y="32324"/>
                  </a:cubicBezTo>
                  <a:cubicBezTo>
                    <a:pt x="13243" y="32720"/>
                    <a:pt x="12853" y="33033"/>
                    <a:pt x="12455" y="33033"/>
                  </a:cubicBezTo>
                  <a:cubicBezTo>
                    <a:pt x="12417" y="33033"/>
                    <a:pt x="12380" y="33030"/>
                    <a:pt x="12342" y="33024"/>
                  </a:cubicBezTo>
                  <a:cubicBezTo>
                    <a:pt x="12242" y="32991"/>
                    <a:pt x="12309" y="32857"/>
                    <a:pt x="12409" y="32857"/>
                  </a:cubicBezTo>
                  <a:cubicBezTo>
                    <a:pt x="12426" y="32859"/>
                    <a:pt x="12443" y="32860"/>
                    <a:pt x="12460" y="32860"/>
                  </a:cubicBezTo>
                  <a:cubicBezTo>
                    <a:pt x="12743" y="32860"/>
                    <a:pt x="13010" y="32607"/>
                    <a:pt x="13010" y="32324"/>
                  </a:cubicBezTo>
                  <a:cubicBezTo>
                    <a:pt x="13026" y="32257"/>
                    <a:pt x="13085" y="32224"/>
                    <a:pt x="13139" y="32224"/>
                  </a:cubicBezTo>
                  <a:close/>
                  <a:moveTo>
                    <a:pt x="13864" y="32305"/>
                  </a:moveTo>
                  <a:cubicBezTo>
                    <a:pt x="13918" y="32305"/>
                    <a:pt x="13962" y="32349"/>
                    <a:pt x="13944" y="32424"/>
                  </a:cubicBezTo>
                  <a:cubicBezTo>
                    <a:pt x="13810" y="32958"/>
                    <a:pt x="13343" y="33358"/>
                    <a:pt x="12809" y="33491"/>
                  </a:cubicBezTo>
                  <a:cubicBezTo>
                    <a:pt x="12802" y="33495"/>
                    <a:pt x="12795" y="33497"/>
                    <a:pt x="12789" y="33497"/>
                  </a:cubicBezTo>
                  <a:cubicBezTo>
                    <a:pt x="12737" y="33497"/>
                    <a:pt x="12717" y="33387"/>
                    <a:pt x="12776" y="33358"/>
                  </a:cubicBezTo>
                  <a:cubicBezTo>
                    <a:pt x="13276" y="33224"/>
                    <a:pt x="13610" y="32857"/>
                    <a:pt x="13743" y="32390"/>
                  </a:cubicBezTo>
                  <a:cubicBezTo>
                    <a:pt x="13773" y="32332"/>
                    <a:pt x="13821" y="32305"/>
                    <a:pt x="13864" y="32305"/>
                  </a:cubicBezTo>
                  <a:close/>
                  <a:moveTo>
                    <a:pt x="3570" y="1"/>
                  </a:moveTo>
                  <a:cubicBezTo>
                    <a:pt x="634" y="568"/>
                    <a:pt x="0" y="4437"/>
                    <a:pt x="2302" y="6172"/>
                  </a:cubicBezTo>
                  <a:lnTo>
                    <a:pt x="2335" y="6172"/>
                  </a:lnTo>
                  <a:cubicBezTo>
                    <a:pt x="3469" y="6205"/>
                    <a:pt x="4137" y="7239"/>
                    <a:pt x="3970" y="8340"/>
                  </a:cubicBezTo>
                  <a:cubicBezTo>
                    <a:pt x="3670" y="10341"/>
                    <a:pt x="1401" y="11342"/>
                    <a:pt x="1335" y="13444"/>
                  </a:cubicBezTo>
                  <a:cubicBezTo>
                    <a:pt x="1268" y="15912"/>
                    <a:pt x="3670" y="16579"/>
                    <a:pt x="4804" y="18314"/>
                  </a:cubicBezTo>
                  <a:cubicBezTo>
                    <a:pt x="5204" y="18981"/>
                    <a:pt x="5438" y="19715"/>
                    <a:pt x="5471" y="20482"/>
                  </a:cubicBezTo>
                  <a:cubicBezTo>
                    <a:pt x="5538" y="21516"/>
                    <a:pt x="4770" y="22683"/>
                    <a:pt x="5171" y="23684"/>
                  </a:cubicBezTo>
                  <a:cubicBezTo>
                    <a:pt x="5204" y="23751"/>
                    <a:pt x="5171" y="23818"/>
                    <a:pt x="5104" y="23851"/>
                  </a:cubicBezTo>
                  <a:cubicBezTo>
                    <a:pt x="6772" y="24718"/>
                    <a:pt x="7039" y="26720"/>
                    <a:pt x="6905" y="28421"/>
                  </a:cubicBezTo>
                  <a:cubicBezTo>
                    <a:pt x="6805" y="29755"/>
                    <a:pt x="6472" y="31223"/>
                    <a:pt x="6905" y="32557"/>
                  </a:cubicBezTo>
                  <a:cubicBezTo>
                    <a:pt x="7005" y="32991"/>
                    <a:pt x="7172" y="33391"/>
                    <a:pt x="7439" y="33725"/>
                  </a:cubicBezTo>
                  <a:cubicBezTo>
                    <a:pt x="7818" y="34188"/>
                    <a:pt x="8104" y="34399"/>
                    <a:pt x="8473" y="34399"/>
                  </a:cubicBezTo>
                  <a:cubicBezTo>
                    <a:pt x="8689" y="34399"/>
                    <a:pt x="8933" y="34327"/>
                    <a:pt x="9240" y="34192"/>
                  </a:cubicBezTo>
                  <a:cubicBezTo>
                    <a:pt x="10208" y="33791"/>
                    <a:pt x="10341" y="33291"/>
                    <a:pt x="10575" y="32324"/>
                  </a:cubicBezTo>
                  <a:cubicBezTo>
                    <a:pt x="10593" y="32230"/>
                    <a:pt x="10654" y="32189"/>
                    <a:pt x="10722" y="32189"/>
                  </a:cubicBezTo>
                  <a:cubicBezTo>
                    <a:pt x="10775" y="32189"/>
                    <a:pt x="10831" y="32213"/>
                    <a:pt x="10875" y="32257"/>
                  </a:cubicBezTo>
                  <a:cubicBezTo>
                    <a:pt x="10887" y="32232"/>
                    <a:pt x="10915" y="32221"/>
                    <a:pt x="10946" y="32221"/>
                  </a:cubicBezTo>
                  <a:cubicBezTo>
                    <a:pt x="10995" y="32221"/>
                    <a:pt x="11054" y="32249"/>
                    <a:pt x="11075" y="32290"/>
                  </a:cubicBezTo>
                  <a:cubicBezTo>
                    <a:pt x="11308" y="32991"/>
                    <a:pt x="11475" y="34025"/>
                    <a:pt x="12242" y="34392"/>
                  </a:cubicBezTo>
                  <a:cubicBezTo>
                    <a:pt x="12482" y="34507"/>
                    <a:pt x="12700" y="34557"/>
                    <a:pt x="12898" y="34557"/>
                  </a:cubicBezTo>
                  <a:cubicBezTo>
                    <a:pt x="13965" y="34557"/>
                    <a:pt x="14447" y="33089"/>
                    <a:pt x="14644" y="32357"/>
                  </a:cubicBezTo>
                  <a:cubicBezTo>
                    <a:pt x="15011" y="31023"/>
                    <a:pt x="14711" y="29855"/>
                    <a:pt x="14644" y="28521"/>
                  </a:cubicBezTo>
                  <a:cubicBezTo>
                    <a:pt x="14577" y="26720"/>
                    <a:pt x="15278" y="25052"/>
                    <a:pt x="16545" y="23784"/>
                  </a:cubicBezTo>
                  <a:cubicBezTo>
                    <a:pt x="16579" y="23718"/>
                    <a:pt x="16646" y="23718"/>
                    <a:pt x="16679" y="23718"/>
                  </a:cubicBezTo>
                  <a:cubicBezTo>
                    <a:pt x="16679" y="23684"/>
                    <a:pt x="16679" y="23684"/>
                    <a:pt x="16646" y="23651"/>
                  </a:cubicBezTo>
                  <a:cubicBezTo>
                    <a:pt x="16312" y="21916"/>
                    <a:pt x="16145" y="20182"/>
                    <a:pt x="17246" y="18647"/>
                  </a:cubicBezTo>
                  <a:cubicBezTo>
                    <a:pt x="18447" y="16979"/>
                    <a:pt x="21682" y="15011"/>
                    <a:pt x="20148" y="12576"/>
                  </a:cubicBezTo>
                  <a:cubicBezTo>
                    <a:pt x="19381" y="11309"/>
                    <a:pt x="17880" y="10675"/>
                    <a:pt x="17646" y="9074"/>
                  </a:cubicBezTo>
                  <a:cubicBezTo>
                    <a:pt x="17479" y="7906"/>
                    <a:pt x="17980" y="6672"/>
                    <a:pt x="19047" y="6072"/>
                  </a:cubicBezTo>
                  <a:cubicBezTo>
                    <a:pt x="21249" y="4137"/>
                    <a:pt x="20648" y="1302"/>
                    <a:pt x="18013" y="67"/>
                  </a:cubicBezTo>
                  <a:cubicBezTo>
                    <a:pt x="15513" y="1023"/>
                    <a:pt x="12699" y="1766"/>
                    <a:pt x="9950" y="1766"/>
                  </a:cubicBezTo>
                  <a:cubicBezTo>
                    <a:pt x="7711" y="1766"/>
                    <a:pt x="5516" y="1273"/>
                    <a:pt x="3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965800" y="1521300"/>
              <a:ext cx="83250" cy="130200"/>
            </a:xfrm>
            <a:custGeom>
              <a:rect b="b" l="l" r="r" t="t"/>
              <a:pathLst>
                <a:path extrusionOk="0" h="5208" w="3330">
                  <a:moveTo>
                    <a:pt x="1884" y="483"/>
                  </a:moveTo>
                  <a:cubicBezTo>
                    <a:pt x="2070" y="483"/>
                    <a:pt x="2268" y="560"/>
                    <a:pt x="2462" y="744"/>
                  </a:cubicBezTo>
                  <a:cubicBezTo>
                    <a:pt x="3129" y="1377"/>
                    <a:pt x="2862" y="2678"/>
                    <a:pt x="2529" y="3379"/>
                  </a:cubicBezTo>
                  <a:cubicBezTo>
                    <a:pt x="2262" y="3946"/>
                    <a:pt x="1861" y="4413"/>
                    <a:pt x="1361" y="4813"/>
                  </a:cubicBezTo>
                  <a:cubicBezTo>
                    <a:pt x="994" y="4013"/>
                    <a:pt x="1027" y="3245"/>
                    <a:pt x="1027" y="2411"/>
                  </a:cubicBezTo>
                  <a:cubicBezTo>
                    <a:pt x="1027" y="2078"/>
                    <a:pt x="994" y="1778"/>
                    <a:pt x="1027" y="1444"/>
                  </a:cubicBezTo>
                  <a:cubicBezTo>
                    <a:pt x="1051" y="947"/>
                    <a:pt x="1428" y="483"/>
                    <a:pt x="1884" y="483"/>
                  </a:cubicBezTo>
                  <a:close/>
                  <a:moveTo>
                    <a:pt x="1691" y="1"/>
                  </a:moveTo>
                  <a:cubicBezTo>
                    <a:pt x="0" y="1"/>
                    <a:pt x="514" y="4107"/>
                    <a:pt x="1027" y="5013"/>
                  </a:cubicBezTo>
                  <a:cubicBezTo>
                    <a:pt x="1027" y="5047"/>
                    <a:pt x="1061" y="5080"/>
                    <a:pt x="1094" y="5113"/>
                  </a:cubicBezTo>
                  <a:cubicBezTo>
                    <a:pt x="1118" y="5161"/>
                    <a:pt x="1158" y="5208"/>
                    <a:pt x="1215" y="5208"/>
                  </a:cubicBezTo>
                  <a:cubicBezTo>
                    <a:pt x="1239" y="5208"/>
                    <a:pt x="1265" y="5200"/>
                    <a:pt x="1294" y="5180"/>
                  </a:cubicBezTo>
                  <a:cubicBezTo>
                    <a:pt x="2295" y="4613"/>
                    <a:pt x="2996" y="3646"/>
                    <a:pt x="3196" y="2478"/>
                  </a:cubicBezTo>
                  <a:cubicBezTo>
                    <a:pt x="3329" y="1644"/>
                    <a:pt x="3196" y="543"/>
                    <a:pt x="2295" y="143"/>
                  </a:cubicBezTo>
                  <a:cubicBezTo>
                    <a:pt x="2068" y="45"/>
                    <a:pt x="1868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990650" y="1533350"/>
              <a:ext cx="53375" cy="108300"/>
            </a:xfrm>
            <a:custGeom>
              <a:rect b="b" l="l" r="r" t="t"/>
              <a:pathLst>
                <a:path extrusionOk="0" h="4332" w="2135">
                  <a:moveTo>
                    <a:pt x="890" y="1"/>
                  </a:moveTo>
                  <a:cubicBezTo>
                    <a:pt x="434" y="1"/>
                    <a:pt x="57" y="465"/>
                    <a:pt x="33" y="962"/>
                  </a:cubicBezTo>
                  <a:cubicBezTo>
                    <a:pt x="0" y="1262"/>
                    <a:pt x="33" y="1596"/>
                    <a:pt x="33" y="1929"/>
                  </a:cubicBezTo>
                  <a:cubicBezTo>
                    <a:pt x="33" y="2763"/>
                    <a:pt x="0" y="3531"/>
                    <a:pt x="367" y="4331"/>
                  </a:cubicBezTo>
                  <a:cubicBezTo>
                    <a:pt x="867" y="3931"/>
                    <a:pt x="1268" y="3464"/>
                    <a:pt x="1535" y="2897"/>
                  </a:cubicBezTo>
                  <a:cubicBezTo>
                    <a:pt x="1868" y="2196"/>
                    <a:pt x="2135" y="895"/>
                    <a:pt x="1468" y="262"/>
                  </a:cubicBezTo>
                  <a:cubicBezTo>
                    <a:pt x="1274" y="78"/>
                    <a:pt x="107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2869950" y="1275425"/>
              <a:ext cx="47075" cy="10250"/>
            </a:xfrm>
            <a:custGeom>
              <a:rect b="b" l="l" r="r" t="t"/>
              <a:pathLst>
                <a:path extrusionOk="0" h="410" w="1883">
                  <a:moveTo>
                    <a:pt x="1748" y="1"/>
                  </a:moveTo>
                  <a:cubicBezTo>
                    <a:pt x="1741" y="1"/>
                    <a:pt x="1734" y="2"/>
                    <a:pt x="1726" y="4"/>
                  </a:cubicBezTo>
                  <a:cubicBezTo>
                    <a:pt x="1159" y="71"/>
                    <a:pt x="625" y="171"/>
                    <a:pt x="91" y="271"/>
                  </a:cubicBezTo>
                  <a:cubicBezTo>
                    <a:pt x="0" y="271"/>
                    <a:pt x="20" y="409"/>
                    <a:pt x="74" y="409"/>
                  </a:cubicBezTo>
                  <a:cubicBezTo>
                    <a:pt x="80" y="409"/>
                    <a:pt x="85" y="408"/>
                    <a:pt x="91" y="405"/>
                  </a:cubicBezTo>
                  <a:cubicBezTo>
                    <a:pt x="658" y="371"/>
                    <a:pt x="1226" y="271"/>
                    <a:pt x="1759" y="171"/>
                  </a:cubicBezTo>
                  <a:cubicBezTo>
                    <a:pt x="1882" y="171"/>
                    <a:pt x="1835" y="1"/>
                    <a:pt x="1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872400" y="2032275"/>
              <a:ext cx="31175" cy="29800"/>
            </a:xfrm>
            <a:custGeom>
              <a:rect b="b" l="l" r="r" t="t"/>
              <a:pathLst>
                <a:path extrusionOk="0" h="1192" w="1247">
                  <a:moveTo>
                    <a:pt x="1148" y="0"/>
                  </a:moveTo>
                  <a:cubicBezTo>
                    <a:pt x="1105" y="0"/>
                    <a:pt x="1057" y="27"/>
                    <a:pt x="1027" y="85"/>
                  </a:cubicBezTo>
                  <a:cubicBezTo>
                    <a:pt x="894" y="552"/>
                    <a:pt x="560" y="919"/>
                    <a:pt x="60" y="1053"/>
                  </a:cubicBezTo>
                  <a:cubicBezTo>
                    <a:pt x="1" y="1082"/>
                    <a:pt x="21" y="1192"/>
                    <a:pt x="73" y="1192"/>
                  </a:cubicBezTo>
                  <a:cubicBezTo>
                    <a:pt x="79" y="1192"/>
                    <a:pt x="86" y="1190"/>
                    <a:pt x="93" y="1186"/>
                  </a:cubicBezTo>
                  <a:cubicBezTo>
                    <a:pt x="627" y="1053"/>
                    <a:pt x="1094" y="653"/>
                    <a:pt x="1228" y="119"/>
                  </a:cubicBezTo>
                  <a:cubicBezTo>
                    <a:pt x="1246" y="44"/>
                    <a:pt x="1202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843875" y="1812400"/>
              <a:ext cx="57925" cy="223525"/>
            </a:xfrm>
            <a:custGeom>
              <a:rect b="b" l="l" r="r" t="t"/>
              <a:pathLst>
                <a:path extrusionOk="0" h="8941" w="2317">
                  <a:moveTo>
                    <a:pt x="1335" y="2076"/>
                  </a:moveTo>
                  <a:cubicBezTo>
                    <a:pt x="1535" y="3276"/>
                    <a:pt x="1635" y="4477"/>
                    <a:pt x="1568" y="5712"/>
                  </a:cubicBezTo>
                  <a:cubicBezTo>
                    <a:pt x="1568" y="5945"/>
                    <a:pt x="1535" y="7946"/>
                    <a:pt x="1234" y="8047"/>
                  </a:cubicBezTo>
                  <a:cubicBezTo>
                    <a:pt x="1192" y="8060"/>
                    <a:pt x="1152" y="8066"/>
                    <a:pt x="1115" y="8066"/>
                  </a:cubicBezTo>
                  <a:cubicBezTo>
                    <a:pt x="609" y="8066"/>
                    <a:pt x="665" y="6859"/>
                    <a:pt x="634" y="6579"/>
                  </a:cubicBezTo>
                  <a:cubicBezTo>
                    <a:pt x="501" y="5011"/>
                    <a:pt x="767" y="3510"/>
                    <a:pt x="1335" y="2076"/>
                  </a:cubicBezTo>
                  <a:close/>
                  <a:moveTo>
                    <a:pt x="2136" y="0"/>
                  </a:moveTo>
                  <a:cubicBezTo>
                    <a:pt x="2100" y="0"/>
                    <a:pt x="2063" y="12"/>
                    <a:pt x="2035" y="41"/>
                  </a:cubicBezTo>
                  <a:cubicBezTo>
                    <a:pt x="1034" y="1442"/>
                    <a:pt x="434" y="3010"/>
                    <a:pt x="267" y="4711"/>
                  </a:cubicBezTo>
                  <a:cubicBezTo>
                    <a:pt x="200" y="5578"/>
                    <a:pt x="0" y="8080"/>
                    <a:pt x="734" y="8747"/>
                  </a:cubicBezTo>
                  <a:cubicBezTo>
                    <a:pt x="884" y="8883"/>
                    <a:pt x="1009" y="8940"/>
                    <a:pt x="1114" y="8940"/>
                  </a:cubicBezTo>
                  <a:cubicBezTo>
                    <a:pt x="1521" y="8940"/>
                    <a:pt x="1622" y="8078"/>
                    <a:pt x="1701" y="7680"/>
                  </a:cubicBezTo>
                  <a:cubicBezTo>
                    <a:pt x="2068" y="5712"/>
                    <a:pt x="2035" y="3743"/>
                    <a:pt x="1668" y="1775"/>
                  </a:cubicBezTo>
                  <a:cubicBezTo>
                    <a:pt x="1635" y="1675"/>
                    <a:pt x="1568" y="1642"/>
                    <a:pt x="1501" y="1642"/>
                  </a:cubicBezTo>
                  <a:cubicBezTo>
                    <a:pt x="1701" y="1142"/>
                    <a:pt x="1968" y="641"/>
                    <a:pt x="2269" y="174"/>
                  </a:cubicBezTo>
                  <a:cubicBezTo>
                    <a:pt x="2316" y="79"/>
                    <a:pt x="222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848875" y="1266250"/>
              <a:ext cx="46500" cy="15125"/>
            </a:xfrm>
            <a:custGeom>
              <a:rect b="b" l="l" r="r" t="t"/>
              <a:pathLst>
                <a:path extrusionOk="0" h="605" w="1860">
                  <a:moveTo>
                    <a:pt x="1728" y="0"/>
                  </a:moveTo>
                  <a:cubicBezTo>
                    <a:pt x="1719" y="0"/>
                    <a:pt x="1711" y="1"/>
                    <a:pt x="1702" y="4"/>
                  </a:cubicBezTo>
                  <a:cubicBezTo>
                    <a:pt x="1168" y="205"/>
                    <a:pt x="668" y="371"/>
                    <a:pt x="100" y="438"/>
                  </a:cubicBezTo>
                  <a:cubicBezTo>
                    <a:pt x="0" y="438"/>
                    <a:pt x="0" y="605"/>
                    <a:pt x="100" y="605"/>
                  </a:cubicBezTo>
                  <a:cubicBezTo>
                    <a:pt x="668" y="538"/>
                    <a:pt x="1268" y="438"/>
                    <a:pt x="1768" y="171"/>
                  </a:cubicBezTo>
                  <a:cubicBezTo>
                    <a:pt x="1859" y="141"/>
                    <a:pt x="1812" y="0"/>
                    <a:pt x="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860550" y="2030225"/>
              <a:ext cx="25050" cy="20250"/>
            </a:xfrm>
            <a:custGeom>
              <a:rect b="b" l="l" r="r" t="t"/>
              <a:pathLst>
                <a:path extrusionOk="0" h="810" w="1002">
                  <a:moveTo>
                    <a:pt x="897" y="1"/>
                  </a:moveTo>
                  <a:cubicBezTo>
                    <a:pt x="843" y="1"/>
                    <a:pt x="784" y="34"/>
                    <a:pt x="768" y="101"/>
                  </a:cubicBezTo>
                  <a:cubicBezTo>
                    <a:pt x="768" y="384"/>
                    <a:pt x="501" y="637"/>
                    <a:pt x="218" y="637"/>
                  </a:cubicBezTo>
                  <a:cubicBezTo>
                    <a:pt x="201" y="637"/>
                    <a:pt x="184" y="636"/>
                    <a:pt x="167" y="634"/>
                  </a:cubicBezTo>
                  <a:cubicBezTo>
                    <a:pt x="67" y="634"/>
                    <a:pt x="0" y="768"/>
                    <a:pt x="100" y="801"/>
                  </a:cubicBezTo>
                  <a:cubicBezTo>
                    <a:pt x="138" y="807"/>
                    <a:pt x="175" y="810"/>
                    <a:pt x="213" y="810"/>
                  </a:cubicBezTo>
                  <a:cubicBezTo>
                    <a:pt x="611" y="810"/>
                    <a:pt x="1001" y="497"/>
                    <a:pt x="1001" y="101"/>
                  </a:cubicBezTo>
                  <a:cubicBezTo>
                    <a:pt x="1001" y="34"/>
                    <a:pt x="95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856375" y="1864275"/>
              <a:ext cx="28375" cy="149800"/>
            </a:xfrm>
            <a:custGeom>
              <a:rect b="b" l="l" r="r" t="t"/>
              <a:pathLst>
                <a:path extrusionOk="0" h="5992" w="1135">
                  <a:moveTo>
                    <a:pt x="835" y="1"/>
                  </a:moveTo>
                  <a:cubicBezTo>
                    <a:pt x="267" y="1435"/>
                    <a:pt x="1" y="2936"/>
                    <a:pt x="134" y="4504"/>
                  </a:cubicBezTo>
                  <a:cubicBezTo>
                    <a:pt x="165" y="4784"/>
                    <a:pt x="109" y="5991"/>
                    <a:pt x="615" y="5991"/>
                  </a:cubicBezTo>
                  <a:cubicBezTo>
                    <a:pt x="652" y="5991"/>
                    <a:pt x="692" y="5985"/>
                    <a:pt x="734" y="5972"/>
                  </a:cubicBezTo>
                  <a:cubicBezTo>
                    <a:pt x="1035" y="5871"/>
                    <a:pt x="1068" y="3870"/>
                    <a:pt x="1068" y="3637"/>
                  </a:cubicBezTo>
                  <a:cubicBezTo>
                    <a:pt x="1135" y="2402"/>
                    <a:pt x="1035" y="120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865975" y="1738350"/>
              <a:ext cx="6275" cy="31800"/>
            </a:xfrm>
            <a:custGeom>
              <a:rect b="b" l="l" r="r" t="t"/>
              <a:pathLst>
                <a:path extrusionOk="0" h="1272" w="251">
                  <a:moveTo>
                    <a:pt x="88" y="1"/>
                  </a:moveTo>
                  <a:cubicBezTo>
                    <a:pt x="42" y="1"/>
                    <a:pt x="0" y="34"/>
                    <a:pt x="17" y="101"/>
                  </a:cubicBezTo>
                  <a:cubicBezTo>
                    <a:pt x="17" y="468"/>
                    <a:pt x="84" y="835"/>
                    <a:pt x="150" y="1235"/>
                  </a:cubicBezTo>
                  <a:cubicBezTo>
                    <a:pt x="150" y="1260"/>
                    <a:pt x="165" y="1271"/>
                    <a:pt x="183" y="1271"/>
                  </a:cubicBezTo>
                  <a:cubicBezTo>
                    <a:pt x="212" y="1271"/>
                    <a:pt x="250" y="1243"/>
                    <a:pt x="250" y="1201"/>
                  </a:cubicBezTo>
                  <a:cubicBezTo>
                    <a:pt x="250" y="835"/>
                    <a:pt x="217" y="468"/>
                    <a:pt x="184" y="101"/>
                  </a:cubicBezTo>
                  <a:cubicBezTo>
                    <a:pt x="184" y="34"/>
                    <a:pt x="134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844950" y="1740825"/>
              <a:ext cx="9775" cy="33300"/>
            </a:xfrm>
            <a:custGeom>
              <a:rect b="b" l="l" r="r" t="t"/>
              <a:pathLst>
                <a:path extrusionOk="0" h="1332" w="391">
                  <a:moveTo>
                    <a:pt x="196" y="0"/>
                  </a:moveTo>
                  <a:cubicBezTo>
                    <a:pt x="150" y="0"/>
                    <a:pt x="102" y="37"/>
                    <a:pt x="124" y="102"/>
                  </a:cubicBezTo>
                  <a:cubicBezTo>
                    <a:pt x="191" y="502"/>
                    <a:pt x="157" y="869"/>
                    <a:pt x="24" y="1269"/>
                  </a:cubicBezTo>
                  <a:cubicBezTo>
                    <a:pt x="1" y="1292"/>
                    <a:pt x="41" y="1331"/>
                    <a:pt x="80" y="1331"/>
                  </a:cubicBezTo>
                  <a:cubicBezTo>
                    <a:pt x="97" y="1331"/>
                    <a:pt x="114" y="1323"/>
                    <a:pt x="124" y="1303"/>
                  </a:cubicBezTo>
                  <a:cubicBezTo>
                    <a:pt x="324" y="936"/>
                    <a:pt x="391" y="469"/>
                    <a:pt x="257" y="35"/>
                  </a:cubicBezTo>
                  <a:cubicBezTo>
                    <a:pt x="246" y="11"/>
                    <a:pt x="2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2811775" y="1419475"/>
              <a:ext cx="30450" cy="408550"/>
            </a:xfrm>
            <a:custGeom>
              <a:rect b="b" l="l" r="r" t="t"/>
              <a:pathLst>
                <a:path extrusionOk="0" h="16342" w="1218">
                  <a:moveTo>
                    <a:pt x="111" y="0"/>
                  </a:moveTo>
                  <a:cubicBezTo>
                    <a:pt x="52" y="0"/>
                    <a:pt x="1" y="34"/>
                    <a:pt x="17" y="113"/>
                  </a:cubicBezTo>
                  <a:cubicBezTo>
                    <a:pt x="550" y="5517"/>
                    <a:pt x="717" y="10854"/>
                    <a:pt x="784" y="16291"/>
                  </a:cubicBezTo>
                  <a:cubicBezTo>
                    <a:pt x="784" y="16325"/>
                    <a:pt x="809" y="16342"/>
                    <a:pt x="834" y="16342"/>
                  </a:cubicBezTo>
                  <a:cubicBezTo>
                    <a:pt x="859" y="16342"/>
                    <a:pt x="884" y="16325"/>
                    <a:pt x="884" y="16291"/>
                  </a:cubicBezTo>
                  <a:cubicBezTo>
                    <a:pt x="1218" y="10921"/>
                    <a:pt x="884" y="5450"/>
                    <a:pt x="250" y="113"/>
                  </a:cubicBezTo>
                  <a:cubicBezTo>
                    <a:pt x="250" y="43"/>
                    <a:pt x="17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2794475" y="1839100"/>
              <a:ext cx="13325" cy="23025"/>
            </a:xfrm>
            <a:custGeom>
              <a:rect b="b" l="l" r="r" t="t"/>
              <a:pathLst>
                <a:path extrusionOk="0" h="921" w="533">
                  <a:moveTo>
                    <a:pt x="121" y="1"/>
                  </a:moveTo>
                  <a:cubicBezTo>
                    <a:pt x="61" y="1"/>
                    <a:pt x="0" y="58"/>
                    <a:pt x="42" y="140"/>
                  </a:cubicBezTo>
                  <a:cubicBezTo>
                    <a:pt x="175" y="407"/>
                    <a:pt x="275" y="641"/>
                    <a:pt x="408" y="907"/>
                  </a:cubicBezTo>
                  <a:cubicBezTo>
                    <a:pt x="417" y="916"/>
                    <a:pt x="431" y="921"/>
                    <a:pt x="446" y="921"/>
                  </a:cubicBezTo>
                  <a:cubicBezTo>
                    <a:pt x="486" y="921"/>
                    <a:pt x="533" y="890"/>
                    <a:pt x="509" y="841"/>
                  </a:cubicBezTo>
                  <a:cubicBezTo>
                    <a:pt x="442" y="574"/>
                    <a:pt x="308" y="340"/>
                    <a:pt x="208" y="74"/>
                  </a:cubicBezTo>
                  <a:cubicBezTo>
                    <a:pt x="196" y="23"/>
                    <a:pt x="15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786625" y="1843850"/>
              <a:ext cx="16075" cy="38050"/>
            </a:xfrm>
            <a:custGeom>
              <a:rect b="b" l="l" r="r" t="t"/>
              <a:pathLst>
                <a:path extrusionOk="0" h="1522" w="643">
                  <a:moveTo>
                    <a:pt x="95" y="1"/>
                  </a:moveTo>
                  <a:cubicBezTo>
                    <a:pt x="49" y="1"/>
                    <a:pt x="0" y="52"/>
                    <a:pt x="22" y="117"/>
                  </a:cubicBezTo>
                  <a:cubicBezTo>
                    <a:pt x="122" y="551"/>
                    <a:pt x="356" y="1018"/>
                    <a:pt x="522" y="1485"/>
                  </a:cubicBezTo>
                  <a:cubicBezTo>
                    <a:pt x="535" y="1510"/>
                    <a:pt x="558" y="1521"/>
                    <a:pt x="579" y="1521"/>
                  </a:cubicBezTo>
                  <a:cubicBezTo>
                    <a:pt x="613" y="1521"/>
                    <a:pt x="643" y="1493"/>
                    <a:pt x="622" y="1451"/>
                  </a:cubicBezTo>
                  <a:cubicBezTo>
                    <a:pt x="489" y="984"/>
                    <a:pt x="356" y="484"/>
                    <a:pt x="155" y="50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2752125" y="1810525"/>
              <a:ext cx="45075" cy="220400"/>
            </a:xfrm>
            <a:custGeom>
              <a:rect b="b" l="l" r="r" t="t"/>
              <a:pathLst>
                <a:path extrusionOk="0" h="8816" w="1803">
                  <a:moveTo>
                    <a:pt x="1102" y="2251"/>
                  </a:moveTo>
                  <a:cubicBezTo>
                    <a:pt x="1469" y="3718"/>
                    <a:pt x="1435" y="5353"/>
                    <a:pt x="1402" y="6821"/>
                  </a:cubicBezTo>
                  <a:cubicBezTo>
                    <a:pt x="1369" y="7054"/>
                    <a:pt x="1369" y="7288"/>
                    <a:pt x="1335" y="7521"/>
                  </a:cubicBezTo>
                  <a:cubicBezTo>
                    <a:pt x="1143" y="7905"/>
                    <a:pt x="997" y="8098"/>
                    <a:pt x="896" y="8098"/>
                  </a:cubicBezTo>
                  <a:cubicBezTo>
                    <a:pt x="804" y="8098"/>
                    <a:pt x="751" y="7939"/>
                    <a:pt x="735" y="7621"/>
                  </a:cubicBezTo>
                  <a:cubicBezTo>
                    <a:pt x="435" y="7221"/>
                    <a:pt x="535" y="6187"/>
                    <a:pt x="535" y="5653"/>
                  </a:cubicBezTo>
                  <a:cubicBezTo>
                    <a:pt x="535" y="4486"/>
                    <a:pt x="768" y="3351"/>
                    <a:pt x="1102" y="2251"/>
                  </a:cubicBezTo>
                  <a:close/>
                  <a:moveTo>
                    <a:pt x="340" y="1"/>
                  </a:moveTo>
                  <a:cubicBezTo>
                    <a:pt x="237" y="1"/>
                    <a:pt x="127" y="125"/>
                    <a:pt x="201" y="249"/>
                  </a:cubicBezTo>
                  <a:cubicBezTo>
                    <a:pt x="535" y="683"/>
                    <a:pt x="768" y="1183"/>
                    <a:pt x="935" y="1717"/>
                  </a:cubicBezTo>
                  <a:cubicBezTo>
                    <a:pt x="902" y="1750"/>
                    <a:pt x="868" y="1784"/>
                    <a:pt x="835" y="1850"/>
                  </a:cubicBezTo>
                  <a:cubicBezTo>
                    <a:pt x="201" y="3418"/>
                    <a:pt x="1" y="5153"/>
                    <a:pt x="201" y="6854"/>
                  </a:cubicBezTo>
                  <a:cubicBezTo>
                    <a:pt x="259" y="7143"/>
                    <a:pt x="392" y="8815"/>
                    <a:pt x="1037" y="8815"/>
                  </a:cubicBezTo>
                  <a:cubicBezTo>
                    <a:pt x="1135" y="8815"/>
                    <a:pt x="1245" y="8777"/>
                    <a:pt x="1369" y="8689"/>
                  </a:cubicBezTo>
                  <a:cubicBezTo>
                    <a:pt x="1702" y="8455"/>
                    <a:pt x="1702" y="7855"/>
                    <a:pt x="1736" y="7521"/>
                  </a:cubicBezTo>
                  <a:cubicBezTo>
                    <a:pt x="1802" y="6520"/>
                    <a:pt x="1769" y="5520"/>
                    <a:pt x="1736" y="4552"/>
                  </a:cubicBezTo>
                  <a:cubicBezTo>
                    <a:pt x="1669" y="3118"/>
                    <a:pt x="1469" y="1684"/>
                    <a:pt x="701" y="483"/>
                  </a:cubicBezTo>
                  <a:cubicBezTo>
                    <a:pt x="735" y="449"/>
                    <a:pt x="735" y="416"/>
                    <a:pt x="701" y="416"/>
                  </a:cubicBezTo>
                  <a:cubicBezTo>
                    <a:pt x="601" y="283"/>
                    <a:pt x="535" y="182"/>
                    <a:pt x="435" y="49"/>
                  </a:cubicBezTo>
                  <a:cubicBezTo>
                    <a:pt x="409" y="15"/>
                    <a:pt x="375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762975" y="1866775"/>
              <a:ext cx="25875" cy="146200"/>
            </a:xfrm>
            <a:custGeom>
              <a:rect b="b" l="l" r="r" t="t"/>
              <a:pathLst>
                <a:path extrusionOk="0" h="5848" w="1035">
                  <a:moveTo>
                    <a:pt x="668" y="1"/>
                  </a:moveTo>
                  <a:cubicBezTo>
                    <a:pt x="334" y="1101"/>
                    <a:pt x="101" y="2236"/>
                    <a:pt x="101" y="3403"/>
                  </a:cubicBezTo>
                  <a:cubicBezTo>
                    <a:pt x="101" y="3937"/>
                    <a:pt x="1" y="4971"/>
                    <a:pt x="301" y="5371"/>
                  </a:cubicBezTo>
                  <a:cubicBezTo>
                    <a:pt x="317" y="5689"/>
                    <a:pt x="370" y="5848"/>
                    <a:pt x="462" y="5848"/>
                  </a:cubicBezTo>
                  <a:cubicBezTo>
                    <a:pt x="563" y="5848"/>
                    <a:pt x="709" y="5655"/>
                    <a:pt x="901" y="5271"/>
                  </a:cubicBezTo>
                  <a:cubicBezTo>
                    <a:pt x="935" y="5038"/>
                    <a:pt x="935" y="4804"/>
                    <a:pt x="968" y="4571"/>
                  </a:cubicBezTo>
                  <a:cubicBezTo>
                    <a:pt x="1001" y="3103"/>
                    <a:pt x="1035" y="1468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691575" y="1628900"/>
              <a:ext cx="16400" cy="31300"/>
            </a:xfrm>
            <a:custGeom>
              <a:rect b="b" l="l" r="r" t="t"/>
              <a:pathLst>
                <a:path extrusionOk="0" h="1252" w="656">
                  <a:moveTo>
                    <a:pt x="555" y="0"/>
                  </a:moveTo>
                  <a:cubicBezTo>
                    <a:pt x="505" y="0"/>
                    <a:pt x="455" y="26"/>
                    <a:pt x="455" y="76"/>
                  </a:cubicBezTo>
                  <a:cubicBezTo>
                    <a:pt x="422" y="509"/>
                    <a:pt x="288" y="809"/>
                    <a:pt x="55" y="1143"/>
                  </a:cubicBezTo>
                  <a:cubicBezTo>
                    <a:pt x="0" y="1197"/>
                    <a:pt x="57" y="1252"/>
                    <a:pt x="116" y="1252"/>
                  </a:cubicBezTo>
                  <a:cubicBezTo>
                    <a:pt x="129" y="1252"/>
                    <a:pt x="142" y="1249"/>
                    <a:pt x="155" y="1243"/>
                  </a:cubicBezTo>
                  <a:cubicBezTo>
                    <a:pt x="422" y="943"/>
                    <a:pt x="622" y="509"/>
                    <a:pt x="655" y="76"/>
                  </a:cubicBezTo>
                  <a:cubicBezTo>
                    <a:pt x="655" y="26"/>
                    <a:pt x="60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678075" y="1633425"/>
              <a:ext cx="14875" cy="27625"/>
            </a:xfrm>
            <a:custGeom>
              <a:rect b="b" l="l" r="r" t="t"/>
              <a:pathLst>
                <a:path extrusionOk="0" h="1105" w="595">
                  <a:moveTo>
                    <a:pt x="374" y="1"/>
                  </a:moveTo>
                  <a:cubicBezTo>
                    <a:pt x="323" y="1"/>
                    <a:pt x="275" y="37"/>
                    <a:pt x="294" y="95"/>
                  </a:cubicBezTo>
                  <a:cubicBezTo>
                    <a:pt x="394" y="462"/>
                    <a:pt x="328" y="762"/>
                    <a:pt x="28" y="1029"/>
                  </a:cubicBezTo>
                  <a:cubicBezTo>
                    <a:pt x="1" y="1056"/>
                    <a:pt x="39" y="1104"/>
                    <a:pt x="72" y="1104"/>
                  </a:cubicBezTo>
                  <a:cubicBezTo>
                    <a:pt x="80" y="1104"/>
                    <a:pt x="88" y="1102"/>
                    <a:pt x="94" y="1095"/>
                  </a:cubicBezTo>
                  <a:cubicBezTo>
                    <a:pt x="394" y="895"/>
                    <a:pt x="595" y="428"/>
                    <a:pt x="461" y="61"/>
                  </a:cubicBezTo>
                  <a:cubicBezTo>
                    <a:pt x="447" y="19"/>
                    <a:pt x="410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63675" y="1521775"/>
              <a:ext cx="119275" cy="120700"/>
            </a:xfrm>
            <a:custGeom>
              <a:rect b="b" l="l" r="r" t="t"/>
              <a:pathLst>
                <a:path extrusionOk="0" h="4828" w="4771">
                  <a:moveTo>
                    <a:pt x="2666" y="372"/>
                  </a:moveTo>
                  <a:cubicBezTo>
                    <a:pt x="3414" y="372"/>
                    <a:pt x="3968" y="1492"/>
                    <a:pt x="4070" y="2259"/>
                  </a:cubicBezTo>
                  <a:cubicBezTo>
                    <a:pt x="4203" y="3026"/>
                    <a:pt x="4137" y="3827"/>
                    <a:pt x="4070" y="4594"/>
                  </a:cubicBezTo>
                  <a:cubicBezTo>
                    <a:pt x="3403" y="4461"/>
                    <a:pt x="2869" y="3927"/>
                    <a:pt x="2435" y="3427"/>
                  </a:cubicBezTo>
                  <a:cubicBezTo>
                    <a:pt x="1768" y="2726"/>
                    <a:pt x="1101" y="1525"/>
                    <a:pt x="1935" y="725"/>
                  </a:cubicBezTo>
                  <a:cubicBezTo>
                    <a:pt x="2192" y="476"/>
                    <a:pt x="2438" y="372"/>
                    <a:pt x="2666" y="372"/>
                  </a:cubicBezTo>
                  <a:close/>
                  <a:moveTo>
                    <a:pt x="2499" y="1"/>
                  </a:moveTo>
                  <a:cubicBezTo>
                    <a:pt x="2207" y="1"/>
                    <a:pt x="1918" y="88"/>
                    <a:pt x="1668" y="291"/>
                  </a:cubicBezTo>
                  <a:cubicBezTo>
                    <a:pt x="0" y="1659"/>
                    <a:pt x="2502" y="4794"/>
                    <a:pt x="4103" y="4828"/>
                  </a:cubicBezTo>
                  <a:cubicBezTo>
                    <a:pt x="4137" y="4828"/>
                    <a:pt x="4170" y="4828"/>
                    <a:pt x="4170" y="4794"/>
                  </a:cubicBezTo>
                  <a:cubicBezTo>
                    <a:pt x="4192" y="4800"/>
                    <a:pt x="4216" y="4803"/>
                    <a:pt x="4241" y="4803"/>
                  </a:cubicBezTo>
                  <a:cubicBezTo>
                    <a:pt x="4364" y="4803"/>
                    <a:pt x="4503" y="4733"/>
                    <a:pt x="4503" y="4594"/>
                  </a:cubicBezTo>
                  <a:cubicBezTo>
                    <a:pt x="4637" y="3360"/>
                    <a:pt x="4770" y="1725"/>
                    <a:pt x="3903" y="691"/>
                  </a:cubicBezTo>
                  <a:cubicBezTo>
                    <a:pt x="3560" y="284"/>
                    <a:pt x="3024" y="1"/>
                    <a:pt x="2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91200" y="1531050"/>
              <a:ext cx="77575" cy="105600"/>
            </a:xfrm>
            <a:custGeom>
              <a:rect b="b" l="l" r="r" t="t"/>
              <a:pathLst>
                <a:path extrusionOk="0" h="4224" w="3103">
                  <a:moveTo>
                    <a:pt x="1565" y="1"/>
                  </a:moveTo>
                  <a:cubicBezTo>
                    <a:pt x="1337" y="1"/>
                    <a:pt x="1091" y="105"/>
                    <a:pt x="834" y="354"/>
                  </a:cubicBezTo>
                  <a:cubicBezTo>
                    <a:pt x="0" y="1154"/>
                    <a:pt x="667" y="2355"/>
                    <a:pt x="1334" y="3056"/>
                  </a:cubicBezTo>
                  <a:cubicBezTo>
                    <a:pt x="1768" y="3556"/>
                    <a:pt x="2302" y="4090"/>
                    <a:pt x="2969" y="4223"/>
                  </a:cubicBezTo>
                  <a:cubicBezTo>
                    <a:pt x="3036" y="3456"/>
                    <a:pt x="3102" y="2655"/>
                    <a:pt x="2969" y="1888"/>
                  </a:cubicBezTo>
                  <a:cubicBezTo>
                    <a:pt x="2867" y="1121"/>
                    <a:pt x="2313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043300" y="1119575"/>
              <a:ext cx="592100" cy="263450"/>
            </a:xfrm>
            <a:custGeom>
              <a:rect b="b" l="l" r="r" t="t"/>
              <a:pathLst>
                <a:path extrusionOk="0" h="10538" w="23684">
                  <a:moveTo>
                    <a:pt x="20348" y="9241"/>
                  </a:moveTo>
                  <a:cubicBezTo>
                    <a:pt x="20448" y="9241"/>
                    <a:pt x="20482" y="9374"/>
                    <a:pt x="20382" y="9374"/>
                  </a:cubicBezTo>
                  <a:cubicBezTo>
                    <a:pt x="20086" y="9437"/>
                    <a:pt x="19776" y="9461"/>
                    <a:pt x="19462" y="9461"/>
                  </a:cubicBezTo>
                  <a:cubicBezTo>
                    <a:pt x="19280" y="9461"/>
                    <a:pt x="19097" y="9453"/>
                    <a:pt x="18914" y="9441"/>
                  </a:cubicBezTo>
                  <a:cubicBezTo>
                    <a:pt x="18847" y="9407"/>
                    <a:pt x="18847" y="9341"/>
                    <a:pt x="18914" y="9341"/>
                  </a:cubicBezTo>
                  <a:cubicBezTo>
                    <a:pt x="19414" y="9341"/>
                    <a:pt x="19881" y="9341"/>
                    <a:pt x="20348" y="9241"/>
                  </a:cubicBezTo>
                  <a:close/>
                  <a:moveTo>
                    <a:pt x="20395" y="9529"/>
                  </a:moveTo>
                  <a:cubicBezTo>
                    <a:pt x="20495" y="9529"/>
                    <a:pt x="20532" y="9712"/>
                    <a:pt x="20415" y="9741"/>
                  </a:cubicBezTo>
                  <a:cubicBezTo>
                    <a:pt x="19954" y="9911"/>
                    <a:pt x="19423" y="10027"/>
                    <a:pt x="18924" y="10027"/>
                  </a:cubicBezTo>
                  <a:cubicBezTo>
                    <a:pt x="18737" y="10027"/>
                    <a:pt x="18553" y="10011"/>
                    <a:pt x="18380" y="9974"/>
                  </a:cubicBezTo>
                  <a:cubicBezTo>
                    <a:pt x="18313" y="9941"/>
                    <a:pt x="18313" y="9841"/>
                    <a:pt x="18414" y="9841"/>
                  </a:cubicBezTo>
                  <a:cubicBezTo>
                    <a:pt x="19081" y="9774"/>
                    <a:pt x="19681" y="9741"/>
                    <a:pt x="20348" y="9541"/>
                  </a:cubicBezTo>
                  <a:cubicBezTo>
                    <a:pt x="20365" y="9532"/>
                    <a:pt x="20380" y="9529"/>
                    <a:pt x="20395" y="952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635" y="3203"/>
                    <a:pt x="3670" y="6172"/>
                    <a:pt x="6905" y="8106"/>
                  </a:cubicBezTo>
                  <a:cubicBezTo>
                    <a:pt x="9893" y="9876"/>
                    <a:pt x="13610" y="10537"/>
                    <a:pt x="17225" y="10537"/>
                  </a:cubicBezTo>
                  <a:cubicBezTo>
                    <a:pt x="18857" y="10537"/>
                    <a:pt x="20468" y="10403"/>
                    <a:pt x="21983" y="10175"/>
                  </a:cubicBezTo>
                  <a:cubicBezTo>
                    <a:pt x="20015" y="8340"/>
                    <a:pt x="20949" y="4437"/>
                    <a:pt x="23684" y="3903"/>
                  </a:cubicBezTo>
                  <a:cubicBezTo>
                    <a:pt x="22983" y="3236"/>
                    <a:pt x="22216" y="2769"/>
                    <a:pt x="21382" y="2436"/>
                  </a:cubicBezTo>
                  <a:cubicBezTo>
                    <a:pt x="20215" y="2869"/>
                    <a:pt x="19581" y="4437"/>
                    <a:pt x="19514" y="5605"/>
                  </a:cubicBezTo>
                  <a:cubicBezTo>
                    <a:pt x="19498" y="5655"/>
                    <a:pt x="19456" y="5680"/>
                    <a:pt x="19418" y="5680"/>
                  </a:cubicBezTo>
                  <a:cubicBezTo>
                    <a:pt x="19381" y="5680"/>
                    <a:pt x="19348" y="5655"/>
                    <a:pt x="19348" y="5605"/>
                  </a:cubicBezTo>
                  <a:cubicBezTo>
                    <a:pt x="19314" y="4504"/>
                    <a:pt x="19915" y="2869"/>
                    <a:pt x="21015" y="2302"/>
                  </a:cubicBezTo>
                  <a:cubicBezTo>
                    <a:pt x="20270" y="2083"/>
                    <a:pt x="19500" y="1979"/>
                    <a:pt x="18723" y="1979"/>
                  </a:cubicBezTo>
                  <a:cubicBezTo>
                    <a:pt x="17726" y="1979"/>
                    <a:pt x="16720" y="2150"/>
                    <a:pt x="15745" y="2469"/>
                  </a:cubicBezTo>
                  <a:cubicBezTo>
                    <a:pt x="15478" y="3637"/>
                    <a:pt x="15445" y="4804"/>
                    <a:pt x="15712" y="5972"/>
                  </a:cubicBezTo>
                  <a:cubicBezTo>
                    <a:pt x="15712" y="6013"/>
                    <a:pt x="15686" y="6041"/>
                    <a:pt x="15659" y="6041"/>
                  </a:cubicBezTo>
                  <a:cubicBezTo>
                    <a:pt x="15642" y="6041"/>
                    <a:pt x="15624" y="6030"/>
                    <a:pt x="15612" y="6005"/>
                  </a:cubicBezTo>
                  <a:cubicBezTo>
                    <a:pt x="15278" y="4871"/>
                    <a:pt x="15245" y="3703"/>
                    <a:pt x="15511" y="2569"/>
                  </a:cubicBezTo>
                  <a:lnTo>
                    <a:pt x="15411" y="2569"/>
                  </a:lnTo>
                  <a:cubicBezTo>
                    <a:pt x="13677" y="3236"/>
                    <a:pt x="12242" y="4204"/>
                    <a:pt x="10575" y="4637"/>
                  </a:cubicBezTo>
                  <a:cubicBezTo>
                    <a:pt x="10475" y="5371"/>
                    <a:pt x="10541" y="6072"/>
                    <a:pt x="10775" y="6805"/>
                  </a:cubicBezTo>
                  <a:cubicBezTo>
                    <a:pt x="10795" y="6888"/>
                    <a:pt x="10727" y="6945"/>
                    <a:pt x="10656" y="6945"/>
                  </a:cubicBezTo>
                  <a:cubicBezTo>
                    <a:pt x="10612" y="6945"/>
                    <a:pt x="10567" y="6923"/>
                    <a:pt x="10541" y="6872"/>
                  </a:cubicBezTo>
                  <a:cubicBezTo>
                    <a:pt x="10274" y="6172"/>
                    <a:pt x="10241" y="5404"/>
                    <a:pt x="10408" y="4704"/>
                  </a:cubicBezTo>
                  <a:lnTo>
                    <a:pt x="10408" y="4704"/>
                  </a:lnTo>
                  <a:cubicBezTo>
                    <a:pt x="9874" y="4837"/>
                    <a:pt x="9307" y="4904"/>
                    <a:pt x="8673" y="4904"/>
                  </a:cubicBezTo>
                  <a:cubicBezTo>
                    <a:pt x="7873" y="4904"/>
                    <a:pt x="7072" y="4804"/>
                    <a:pt x="6338" y="4604"/>
                  </a:cubicBezTo>
                  <a:lnTo>
                    <a:pt x="6338" y="4604"/>
                  </a:lnTo>
                  <a:cubicBezTo>
                    <a:pt x="6205" y="5038"/>
                    <a:pt x="6205" y="5471"/>
                    <a:pt x="6438" y="5938"/>
                  </a:cubicBezTo>
                  <a:cubicBezTo>
                    <a:pt x="6485" y="6009"/>
                    <a:pt x="6416" y="6080"/>
                    <a:pt x="6348" y="6080"/>
                  </a:cubicBezTo>
                  <a:cubicBezTo>
                    <a:pt x="6319" y="6080"/>
                    <a:pt x="6291" y="6068"/>
                    <a:pt x="6272" y="6038"/>
                  </a:cubicBezTo>
                  <a:cubicBezTo>
                    <a:pt x="6005" y="5605"/>
                    <a:pt x="5971" y="5004"/>
                    <a:pt x="6171" y="4537"/>
                  </a:cubicBezTo>
                  <a:cubicBezTo>
                    <a:pt x="5271" y="4270"/>
                    <a:pt x="4404" y="3903"/>
                    <a:pt x="3603" y="3403"/>
                  </a:cubicBezTo>
                  <a:cubicBezTo>
                    <a:pt x="3403" y="3737"/>
                    <a:pt x="3369" y="4104"/>
                    <a:pt x="3570" y="4470"/>
                  </a:cubicBezTo>
                  <a:cubicBezTo>
                    <a:pt x="3595" y="4522"/>
                    <a:pt x="3562" y="4593"/>
                    <a:pt x="3515" y="4593"/>
                  </a:cubicBezTo>
                  <a:cubicBezTo>
                    <a:pt x="3501" y="4593"/>
                    <a:pt x="3485" y="4586"/>
                    <a:pt x="3470" y="4571"/>
                  </a:cubicBezTo>
                  <a:cubicBezTo>
                    <a:pt x="3136" y="4237"/>
                    <a:pt x="3136" y="3670"/>
                    <a:pt x="3436" y="3303"/>
                  </a:cubicBezTo>
                  <a:cubicBezTo>
                    <a:pt x="2102" y="2436"/>
                    <a:pt x="934" y="13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2501125" y="1357775"/>
              <a:ext cx="55475" cy="12500"/>
            </a:xfrm>
            <a:custGeom>
              <a:rect b="b" l="l" r="r" t="t"/>
              <a:pathLst>
                <a:path extrusionOk="0" h="500" w="2219">
                  <a:moveTo>
                    <a:pt x="2082" y="1"/>
                  </a:moveTo>
                  <a:cubicBezTo>
                    <a:pt x="2067" y="1"/>
                    <a:pt x="2052" y="4"/>
                    <a:pt x="2035" y="13"/>
                  </a:cubicBezTo>
                  <a:cubicBezTo>
                    <a:pt x="1368" y="213"/>
                    <a:pt x="768" y="246"/>
                    <a:pt x="101" y="313"/>
                  </a:cubicBezTo>
                  <a:cubicBezTo>
                    <a:pt x="0" y="313"/>
                    <a:pt x="0" y="413"/>
                    <a:pt x="67" y="446"/>
                  </a:cubicBezTo>
                  <a:cubicBezTo>
                    <a:pt x="240" y="483"/>
                    <a:pt x="424" y="499"/>
                    <a:pt x="611" y="499"/>
                  </a:cubicBezTo>
                  <a:cubicBezTo>
                    <a:pt x="1110" y="499"/>
                    <a:pt x="1641" y="383"/>
                    <a:pt x="2102" y="213"/>
                  </a:cubicBezTo>
                  <a:cubicBezTo>
                    <a:pt x="2219" y="184"/>
                    <a:pt x="2182" y="1"/>
                    <a:pt x="20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514475" y="1350575"/>
              <a:ext cx="40875" cy="5525"/>
            </a:xfrm>
            <a:custGeom>
              <a:rect b="b" l="l" r="r" t="t"/>
              <a:pathLst>
                <a:path extrusionOk="0" h="221" w="1635">
                  <a:moveTo>
                    <a:pt x="1501" y="1"/>
                  </a:moveTo>
                  <a:cubicBezTo>
                    <a:pt x="1034" y="101"/>
                    <a:pt x="567" y="101"/>
                    <a:pt x="67" y="101"/>
                  </a:cubicBezTo>
                  <a:cubicBezTo>
                    <a:pt x="0" y="101"/>
                    <a:pt x="0" y="167"/>
                    <a:pt x="67" y="201"/>
                  </a:cubicBezTo>
                  <a:cubicBezTo>
                    <a:pt x="250" y="213"/>
                    <a:pt x="433" y="221"/>
                    <a:pt x="615" y="221"/>
                  </a:cubicBezTo>
                  <a:cubicBezTo>
                    <a:pt x="929" y="221"/>
                    <a:pt x="1239" y="197"/>
                    <a:pt x="1535" y="134"/>
                  </a:cubicBezTo>
                  <a:cubicBezTo>
                    <a:pt x="1635" y="134"/>
                    <a:pt x="1601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159100" y="1945375"/>
              <a:ext cx="850" cy="5450"/>
            </a:xfrm>
            <a:custGeom>
              <a:rect b="b" l="l" r="r" t="t"/>
              <a:pathLst>
                <a:path extrusionOk="0" h="218" w="34">
                  <a:moveTo>
                    <a:pt x="17" y="1"/>
                  </a:moveTo>
                  <a:cubicBezTo>
                    <a:pt x="9" y="1"/>
                    <a:pt x="0" y="9"/>
                    <a:pt x="0" y="26"/>
                  </a:cubicBezTo>
                  <a:cubicBezTo>
                    <a:pt x="0" y="92"/>
                    <a:pt x="0" y="126"/>
                    <a:pt x="0" y="192"/>
                  </a:cubicBezTo>
                  <a:cubicBezTo>
                    <a:pt x="0" y="209"/>
                    <a:pt x="9" y="217"/>
                    <a:pt x="17" y="217"/>
                  </a:cubicBezTo>
                  <a:cubicBezTo>
                    <a:pt x="25" y="217"/>
                    <a:pt x="34" y="209"/>
                    <a:pt x="34" y="192"/>
                  </a:cubicBezTo>
                  <a:cubicBezTo>
                    <a:pt x="34" y="126"/>
                    <a:pt x="34" y="92"/>
                    <a:pt x="34" y="26"/>
                  </a:cubicBezTo>
                  <a:cubicBezTo>
                    <a:pt x="34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1" name="Google Shape;5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13" y="1849350"/>
            <a:ext cx="1772600" cy="1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stern Food Restaurant by Slidesgo">
  <a:themeElements>
    <a:clrScheme name="Simple Light">
      <a:dk1>
        <a:srgbClr val="372814"/>
      </a:dk1>
      <a:lt1>
        <a:srgbClr val="F6F0E4"/>
      </a:lt1>
      <a:dk2>
        <a:srgbClr val="BB9F70"/>
      </a:dk2>
      <a:lt2>
        <a:srgbClr val="9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28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