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2" r:id="rId3"/>
    <p:sldId id="271" r:id="rId4"/>
    <p:sldId id="258" r:id="rId5"/>
    <p:sldId id="273" r:id="rId6"/>
    <p:sldId id="275" r:id="rId7"/>
    <p:sldId id="276" r:id="rId8"/>
    <p:sldId id="277" r:id="rId9"/>
    <p:sldId id="278" r:id="rId10"/>
    <p:sldId id="279" r:id="rId11"/>
    <p:sldId id="281" r:id="rId12"/>
    <p:sldId id="280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9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E0CA-AE96-43BB-AD25-68904B06BB9F}" type="datetimeFigureOut">
              <a:rPr lang="es-MX" smtClean="0"/>
              <a:t>09/01/2021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4C72-7B66-4A07-A6D9-B0D948761B89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50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E0CA-AE96-43BB-AD25-68904B06BB9F}" type="datetimeFigureOut">
              <a:rPr lang="es-MX" smtClean="0"/>
              <a:t>09/01/2021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4C72-7B66-4A07-A6D9-B0D948761B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034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E0CA-AE96-43BB-AD25-68904B06BB9F}" type="datetimeFigureOut">
              <a:rPr lang="es-MX" smtClean="0"/>
              <a:t>09/01/2021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4C72-7B66-4A07-A6D9-B0D948761B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189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E0CA-AE96-43BB-AD25-68904B06BB9F}" type="datetimeFigureOut">
              <a:rPr lang="es-MX" smtClean="0"/>
              <a:t>09/01/2021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4C72-7B66-4A07-A6D9-B0D948761B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346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E0CA-AE96-43BB-AD25-68904B06BB9F}" type="datetimeFigureOut">
              <a:rPr lang="es-MX" smtClean="0"/>
              <a:t>09/01/2021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4C72-7B66-4A07-A6D9-B0D948761B89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12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E0CA-AE96-43BB-AD25-68904B06BB9F}" type="datetimeFigureOut">
              <a:rPr lang="es-MX" smtClean="0"/>
              <a:t>09/01/2021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4C72-7B66-4A07-A6D9-B0D948761B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146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E0CA-AE96-43BB-AD25-68904B06BB9F}" type="datetimeFigureOut">
              <a:rPr lang="es-MX" smtClean="0"/>
              <a:t>09/01/2021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4C72-7B66-4A07-A6D9-B0D948761B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7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E0CA-AE96-43BB-AD25-68904B06BB9F}" type="datetimeFigureOut">
              <a:rPr lang="es-MX" smtClean="0"/>
              <a:t>09/01/2021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4C72-7B66-4A07-A6D9-B0D948761B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859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E0CA-AE96-43BB-AD25-68904B06BB9F}" type="datetimeFigureOut">
              <a:rPr lang="es-MX" smtClean="0"/>
              <a:t>09/01/2021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4C72-7B66-4A07-A6D9-B0D948761B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566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885E0CA-AE96-43BB-AD25-68904B06BB9F}" type="datetimeFigureOut">
              <a:rPr lang="es-MX" smtClean="0"/>
              <a:t>09/01/2021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774C72-7B66-4A07-A6D9-B0D948761B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936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E0CA-AE96-43BB-AD25-68904B06BB9F}" type="datetimeFigureOut">
              <a:rPr lang="es-MX" smtClean="0"/>
              <a:t>09/01/2021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4C72-7B66-4A07-A6D9-B0D948761B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190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85E0CA-AE96-43BB-AD25-68904B06BB9F}" type="datetimeFigureOut">
              <a:rPr lang="es-MX" smtClean="0"/>
              <a:t>09/01/2021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774C72-7B66-4A07-A6D9-B0D948761B89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38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601" y="2958762"/>
            <a:ext cx="4067965" cy="314369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14155" t="39807" r="45282" b="42532"/>
          <a:stretch/>
        </p:blipFill>
        <p:spPr>
          <a:xfrm>
            <a:off x="1628784" y="428384"/>
            <a:ext cx="8077597" cy="19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6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38960" y="982642"/>
            <a:ext cx="10058400" cy="1450757"/>
          </a:xfrm>
        </p:spPr>
        <p:txBody>
          <a:bodyPr>
            <a:normAutofit/>
          </a:bodyPr>
          <a:lstStyle/>
          <a:p>
            <a:r>
              <a:rPr lang="es-MX" dirty="0" smtClean="0"/>
              <a:t>Motores de CA 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/>
              <a:t> 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l="14155" t="39807" r="45282" b="42532"/>
          <a:stretch/>
        </p:blipFill>
        <p:spPr>
          <a:xfrm>
            <a:off x="146845" y="86194"/>
            <a:ext cx="2184231" cy="53468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754" y="46885"/>
            <a:ext cx="1056778" cy="816671"/>
          </a:xfrm>
          <a:prstGeom prst="rect">
            <a:avLst/>
          </a:prstGeom>
        </p:spPr>
      </p:pic>
      <p:pic>
        <p:nvPicPr>
          <p:cNvPr id="4098" name="Picture 2" descr="Mophorn Motor Eléctrico Monofásico B3, Motores Eléctricos de Alta Calidad 3  Fases Motor Hormigonera, Base Rígido Motor Hormigonera Eléctrico 1500 RPM  Voltaje 2 Polos Potencia 1.5KW: Amazon.es: Bricolaje y herramient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608" y="2068628"/>
            <a:ext cx="4477103" cy="413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24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Conclusiones </a:t>
            </a:r>
            <a:endParaRPr lang="es-MX" dirty="0"/>
          </a:p>
        </p:txBody>
      </p:sp>
      <p:pic>
        <p:nvPicPr>
          <p:cNvPr id="4098" name="Picture 2" descr="5.-Conclusiones - Meditemos sobre la Cuares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958" y="2586931"/>
            <a:ext cx="48768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81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l="14155" t="39807" r="45282" b="42532"/>
          <a:stretch/>
        </p:blipFill>
        <p:spPr>
          <a:xfrm>
            <a:off x="146845" y="86194"/>
            <a:ext cx="2184231" cy="53468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754" y="46885"/>
            <a:ext cx="1056778" cy="81667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</a:t>
            </a:r>
            <a:endParaRPr lang="es-MX" dirty="0"/>
          </a:p>
        </p:txBody>
      </p:sp>
      <p:pic>
        <p:nvPicPr>
          <p:cNvPr id="5122" name="Picture 2" descr="Tareas - Redes de Computador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998" y="2156875"/>
            <a:ext cx="269557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6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754" y="46885"/>
            <a:ext cx="1056778" cy="81667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/>
          <a:srcRect l="14155" t="39807" r="45282" b="42532"/>
          <a:stretch/>
        </p:blipFill>
        <p:spPr>
          <a:xfrm>
            <a:off x="146845" y="86194"/>
            <a:ext cx="2184231" cy="53468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097280" y="3193960"/>
            <a:ext cx="10058400" cy="2228046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Mtro. Iván Reyes León </a:t>
            </a:r>
            <a:b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724" y="928959"/>
            <a:ext cx="1998116" cy="195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65493" y="863556"/>
            <a:ext cx="5780039" cy="2652376"/>
          </a:xfrm>
        </p:spPr>
        <p:txBody>
          <a:bodyPr>
            <a:normAutofit/>
          </a:bodyPr>
          <a:lstStyle/>
          <a:p>
            <a:pPr algn="ctr"/>
            <a:r>
              <a:rPr lang="es-MX" sz="4000" b="1" dirty="0" smtClean="0">
                <a:latin typeface="+mn-lt"/>
              </a:rPr>
              <a:t>Universidad Tecnológica de Xicotepec de Juárez</a:t>
            </a:r>
            <a:br>
              <a:rPr lang="es-MX" sz="4000" b="1" dirty="0" smtClean="0">
                <a:latin typeface="+mn-lt"/>
              </a:rPr>
            </a:br>
            <a:r>
              <a:rPr lang="es-MX" sz="4000" b="1" dirty="0">
                <a:latin typeface="+mn-lt"/>
              </a:rPr>
              <a:t/>
            </a:r>
            <a:br>
              <a:rPr lang="es-MX" sz="4000" b="1" dirty="0">
                <a:latin typeface="+mn-lt"/>
              </a:rPr>
            </a:br>
            <a:endParaRPr lang="es-MX" sz="4000" b="1" dirty="0">
              <a:latin typeface="+mn-lt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764405" y="4205624"/>
            <a:ext cx="9324304" cy="265237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DE MOTORES ELÉCTRICOS I</a:t>
            </a:r>
            <a:endParaRPr lang="es-MX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s-MX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s-MX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SEGUNDO</a:t>
            </a:r>
            <a:r>
              <a:rPr lang="es-MX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CUATRIMESTRE TSU MECATRÓNICA  </a:t>
            </a:r>
            <a:br>
              <a:rPr lang="es-MX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MX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Forma libre 24"/>
          <p:cNvSpPr/>
          <p:nvPr/>
        </p:nvSpPr>
        <p:spPr>
          <a:xfrm rot="3130578">
            <a:off x="1465299" y="759765"/>
            <a:ext cx="3362060" cy="3180051"/>
          </a:xfrm>
          <a:custGeom>
            <a:avLst/>
            <a:gdLst>
              <a:gd name="connsiteX0" fmla="*/ 1300759 w 2537123"/>
              <a:gd name="connsiteY0" fmla="*/ 2020988 h 2600538"/>
              <a:gd name="connsiteX1" fmla="*/ 1880309 w 2537123"/>
              <a:gd name="connsiteY1" fmla="*/ 2020988 h 2600538"/>
              <a:gd name="connsiteX2" fmla="*/ 1880309 w 2537123"/>
              <a:gd name="connsiteY2" fmla="*/ 2600538 h 2600538"/>
              <a:gd name="connsiteX3" fmla="*/ 1300759 w 2537123"/>
              <a:gd name="connsiteY3" fmla="*/ 2600538 h 2600538"/>
              <a:gd name="connsiteX4" fmla="*/ 643945 w 2537123"/>
              <a:gd name="connsiteY4" fmla="*/ 2020988 h 2600538"/>
              <a:gd name="connsiteX5" fmla="*/ 1223495 w 2537123"/>
              <a:gd name="connsiteY5" fmla="*/ 2020988 h 2600538"/>
              <a:gd name="connsiteX6" fmla="*/ 1223495 w 2537123"/>
              <a:gd name="connsiteY6" fmla="*/ 2600538 h 2600538"/>
              <a:gd name="connsiteX7" fmla="*/ 643945 w 2537123"/>
              <a:gd name="connsiteY7" fmla="*/ 2600538 h 2600538"/>
              <a:gd name="connsiteX8" fmla="*/ 0 w 2537123"/>
              <a:gd name="connsiteY8" fmla="*/ 1544589 h 2600538"/>
              <a:gd name="connsiteX9" fmla="*/ 579550 w 2537123"/>
              <a:gd name="connsiteY9" fmla="*/ 1544589 h 2600538"/>
              <a:gd name="connsiteX10" fmla="*/ 579550 w 2537123"/>
              <a:gd name="connsiteY10" fmla="*/ 2124139 h 2600538"/>
              <a:gd name="connsiteX11" fmla="*/ 0 w 2537123"/>
              <a:gd name="connsiteY11" fmla="*/ 2124139 h 2600538"/>
              <a:gd name="connsiteX12" fmla="*/ 1957573 w 2537123"/>
              <a:gd name="connsiteY12" fmla="*/ 1544289 h 2600538"/>
              <a:gd name="connsiteX13" fmla="*/ 2537123 w 2537123"/>
              <a:gd name="connsiteY13" fmla="*/ 1544289 h 2600538"/>
              <a:gd name="connsiteX14" fmla="*/ 2537123 w 2537123"/>
              <a:gd name="connsiteY14" fmla="*/ 2123839 h 2600538"/>
              <a:gd name="connsiteX15" fmla="*/ 1957573 w 2537123"/>
              <a:gd name="connsiteY15" fmla="*/ 2123839 h 2600538"/>
              <a:gd name="connsiteX16" fmla="*/ 1300759 w 2537123"/>
              <a:gd name="connsiteY16" fmla="*/ 1339199 h 2600538"/>
              <a:gd name="connsiteX17" fmla="*/ 1880309 w 2537123"/>
              <a:gd name="connsiteY17" fmla="*/ 1339199 h 2600538"/>
              <a:gd name="connsiteX18" fmla="*/ 1880309 w 2537123"/>
              <a:gd name="connsiteY18" fmla="*/ 1918749 h 2600538"/>
              <a:gd name="connsiteX19" fmla="*/ 1300759 w 2537123"/>
              <a:gd name="connsiteY19" fmla="*/ 1918749 h 2600538"/>
              <a:gd name="connsiteX20" fmla="*/ 643945 w 2537123"/>
              <a:gd name="connsiteY20" fmla="*/ 1339199 h 2600538"/>
              <a:gd name="connsiteX21" fmla="*/ 1223495 w 2537123"/>
              <a:gd name="connsiteY21" fmla="*/ 1339199 h 2600538"/>
              <a:gd name="connsiteX22" fmla="*/ 1223495 w 2537123"/>
              <a:gd name="connsiteY22" fmla="*/ 1918749 h 2600538"/>
              <a:gd name="connsiteX23" fmla="*/ 643945 w 2537123"/>
              <a:gd name="connsiteY23" fmla="*/ 1918749 h 2600538"/>
              <a:gd name="connsiteX24" fmla="*/ 0 w 2537123"/>
              <a:gd name="connsiteY24" fmla="*/ 862800 h 2600538"/>
              <a:gd name="connsiteX25" fmla="*/ 579550 w 2537123"/>
              <a:gd name="connsiteY25" fmla="*/ 862800 h 2600538"/>
              <a:gd name="connsiteX26" fmla="*/ 579550 w 2537123"/>
              <a:gd name="connsiteY26" fmla="*/ 1442350 h 2600538"/>
              <a:gd name="connsiteX27" fmla="*/ 0 w 2537123"/>
              <a:gd name="connsiteY27" fmla="*/ 1442350 h 2600538"/>
              <a:gd name="connsiteX28" fmla="*/ 1957573 w 2537123"/>
              <a:gd name="connsiteY28" fmla="*/ 862500 h 2600538"/>
              <a:gd name="connsiteX29" fmla="*/ 2537123 w 2537123"/>
              <a:gd name="connsiteY29" fmla="*/ 862500 h 2600538"/>
              <a:gd name="connsiteX30" fmla="*/ 2537123 w 2537123"/>
              <a:gd name="connsiteY30" fmla="*/ 1442050 h 2600538"/>
              <a:gd name="connsiteX31" fmla="*/ 1957573 w 2537123"/>
              <a:gd name="connsiteY31" fmla="*/ 1442050 h 2600538"/>
              <a:gd name="connsiteX32" fmla="*/ 1300759 w 2537123"/>
              <a:gd name="connsiteY32" fmla="*/ 657410 h 2600538"/>
              <a:gd name="connsiteX33" fmla="*/ 1880309 w 2537123"/>
              <a:gd name="connsiteY33" fmla="*/ 657410 h 2600538"/>
              <a:gd name="connsiteX34" fmla="*/ 1880309 w 2537123"/>
              <a:gd name="connsiteY34" fmla="*/ 1236960 h 2600538"/>
              <a:gd name="connsiteX35" fmla="*/ 1300759 w 2537123"/>
              <a:gd name="connsiteY35" fmla="*/ 1236960 h 2600538"/>
              <a:gd name="connsiteX36" fmla="*/ 643945 w 2537123"/>
              <a:gd name="connsiteY36" fmla="*/ 657410 h 2600538"/>
              <a:gd name="connsiteX37" fmla="*/ 1223495 w 2537123"/>
              <a:gd name="connsiteY37" fmla="*/ 657410 h 2600538"/>
              <a:gd name="connsiteX38" fmla="*/ 1223495 w 2537123"/>
              <a:gd name="connsiteY38" fmla="*/ 1236960 h 2600538"/>
              <a:gd name="connsiteX39" fmla="*/ 643945 w 2537123"/>
              <a:gd name="connsiteY39" fmla="*/ 1236960 h 2600538"/>
              <a:gd name="connsiteX40" fmla="*/ 0 w 2537123"/>
              <a:gd name="connsiteY40" fmla="*/ 205390 h 2600538"/>
              <a:gd name="connsiteX41" fmla="*/ 579550 w 2537123"/>
              <a:gd name="connsiteY41" fmla="*/ 205390 h 2600538"/>
              <a:gd name="connsiteX42" fmla="*/ 579550 w 2537123"/>
              <a:gd name="connsiteY42" fmla="*/ 784940 h 2600538"/>
              <a:gd name="connsiteX43" fmla="*/ 0 w 2537123"/>
              <a:gd name="connsiteY43" fmla="*/ 784940 h 2600538"/>
              <a:gd name="connsiteX44" fmla="*/ 1957573 w 2537123"/>
              <a:gd name="connsiteY44" fmla="*/ 205090 h 2600538"/>
              <a:gd name="connsiteX45" fmla="*/ 2537123 w 2537123"/>
              <a:gd name="connsiteY45" fmla="*/ 205090 h 2600538"/>
              <a:gd name="connsiteX46" fmla="*/ 2537123 w 2537123"/>
              <a:gd name="connsiteY46" fmla="*/ 784640 h 2600538"/>
              <a:gd name="connsiteX47" fmla="*/ 1957573 w 2537123"/>
              <a:gd name="connsiteY47" fmla="*/ 784640 h 2600538"/>
              <a:gd name="connsiteX48" fmla="*/ 643945 w 2537123"/>
              <a:gd name="connsiteY48" fmla="*/ 0 h 2600538"/>
              <a:gd name="connsiteX49" fmla="*/ 1223495 w 2537123"/>
              <a:gd name="connsiteY49" fmla="*/ 0 h 2600538"/>
              <a:gd name="connsiteX50" fmla="*/ 1223495 w 2537123"/>
              <a:gd name="connsiteY50" fmla="*/ 579550 h 2600538"/>
              <a:gd name="connsiteX51" fmla="*/ 643945 w 2537123"/>
              <a:gd name="connsiteY51" fmla="*/ 579550 h 2600538"/>
              <a:gd name="connsiteX52" fmla="*/ 1300759 w 2537123"/>
              <a:gd name="connsiteY52" fmla="*/ 0 h 2600538"/>
              <a:gd name="connsiteX53" fmla="*/ 1880309 w 2537123"/>
              <a:gd name="connsiteY53" fmla="*/ 0 h 2600538"/>
              <a:gd name="connsiteX54" fmla="*/ 1880309 w 2537123"/>
              <a:gd name="connsiteY54" fmla="*/ 579550 h 2600538"/>
              <a:gd name="connsiteX55" fmla="*/ 1300759 w 2537123"/>
              <a:gd name="connsiteY55" fmla="*/ 579550 h 260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537123" h="2600538">
                <a:moveTo>
                  <a:pt x="1300759" y="2020988"/>
                </a:moveTo>
                <a:lnTo>
                  <a:pt x="1880309" y="2020988"/>
                </a:lnTo>
                <a:lnTo>
                  <a:pt x="1880309" y="2600538"/>
                </a:lnTo>
                <a:lnTo>
                  <a:pt x="1300759" y="2600538"/>
                </a:lnTo>
                <a:close/>
                <a:moveTo>
                  <a:pt x="643945" y="2020988"/>
                </a:moveTo>
                <a:lnTo>
                  <a:pt x="1223495" y="2020988"/>
                </a:lnTo>
                <a:lnTo>
                  <a:pt x="1223495" y="2600538"/>
                </a:lnTo>
                <a:lnTo>
                  <a:pt x="643945" y="2600538"/>
                </a:lnTo>
                <a:close/>
                <a:moveTo>
                  <a:pt x="0" y="1544589"/>
                </a:moveTo>
                <a:lnTo>
                  <a:pt x="579550" y="1544589"/>
                </a:lnTo>
                <a:lnTo>
                  <a:pt x="579550" y="2124139"/>
                </a:lnTo>
                <a:lnTo>
                  <a:pt x="0" y="2124139"/>
                </a:lnTo>
                <a:close/>
                <a:moveTo>
                  <a:pt x="1957573" y="1544289"/>
                </a:moveTo>
                <a:lnTo>
                  <a:pt x="2537123" y="1544289"/>
                </a:lnTo>
                <a:lnTo>
                  <a:pt x="2537123" y="2123839"/>
                </a:lnTo>
                <a:lnTo>
                  <a:pt x="1957573" y="2123839"/>
                </a:lnTo>
                <a:close/>
                <a:moveTo>
                  <a:pt x="1300759" y="1339199"/>
                </a:moveTo>
                <a:lnTo>
                  <a:pt x="1880309" y="1339199"/>
                </a:lnTo>
                <a:lnTo>
                  <a:pt x="1880309" y="1918749"/>
                </a:lnTo>
                <a:lnTo>
                  <a:pt x="1300759" y="1918749"/>
                </a:lnTo>
                <a:close/>
                <a:moveTo>
                  <a:pt x="643945" y="1339199"/>
                </a:moveTo>
                <a:lnTo>
                  <a:pt x="1223495" y="1339199"/>
                </a:lnTo>
                <a:lnTo>
                  <a:pt x="1223495" y="1918749"/>
                </a:lnTo>
                <a:lnTo>
                  <a:pt x="643945" y="1918749"/>
                </a:lnTo>
                <a:close/>
                <a:moveTo>
                  <a:pt x="0" y="862800"/>
                </a:moveTo>
                <a:lnTo>
                  <a:pt x="579550" y="862800"/>
                </a:lnTo>
                <a:lnTo>
                  <a:pt x="579550" y="1442350"/>
                </a:lnTo>
                <a:lnTo>
                  <a:pt x="0" y="1442350"/>
                </a:lnTo>
                <a:close/>
                <a:moveTo>
                  <a:pt x="1957573" y="862500"/>
                </a:moveTo>
                <a:lnTo>
                  <a:pt x="2537123" y="862500"/>
                </a:lnTo>
                <a:lnTo>
                  <a:pt x="2537123" y="1442050"/>
                </a:lnTo>
                <a:lnTo>
                  <a:pt x="1957573" y="1442050"/>
                </a:lnTo>
                <a:close/>
                <a:moveTo>
                  <a:pt x="1300759" y="657410"/>
                </a:moveTo>
                <a:lnTo>
                  <a:pt x="1880309" y="657410"/>
                </a:lnTo>
                <a:lnTo>
                  <a:pt x="1880309" y="1236960"/>
                </a:lnTo>
                <a:lnTo>
                  <a:pt x="1300759" y="1236960"/>
                </a:lnTo>
                <a:close/>
                <a:moveTo>
                  <a:pt x="643945" y="657410"/>
                </a:moveTo>
                <a:lnTo>
                  <a:pt x="1223495" y="657410"/>
                </a:lnTo>
                <a:lnTo>
                  <a:pt x="1223495" y="1236960"/>
                </a:lnTo>
                <a:lnTo>
                  <a:pt x="643945" y="1236960"/>
                </a:lnTo>
                <a:close/>
                <a:moveTo>
                  <a:pt x="0" y="205390"/>
                </a:moveTo>
                <a:lnTo>
                  <a:pt x="579550" y="205390"/>
                </a:lnTo>
                <a:lnTo>
                  <a:pt x="579550" y="784940"/>
                </a:lnTo>
                <a:lnTo>
                  <a:pt x="0" y="784940"/>
                </a:lnTo>
                <a:close/>
                <a:moveTo>
                  <a:pt x="1957573" y="205090"/>
                </a:moveTo>
                <a:lnTo>
                  <a:pt x="2537123" y="205090"/>
                </a:lnTo>
                <a:lnTo>
                  <a:pt x="2537123" y="784640"/>
                </a:lnTo>
                <a:lnTo>
                  <a:pt x="1957573" y="784640"/>
                </a:lnTo>
                <a:close/>
                <a:moveTo>
                  <a:pt x="643945" y="0"/>
                </a:moveTo>
                <a:lnTo>
                  <a:pt x="1223495" y="0"/>
                </a:lnTo>
                <a:lnTo>
                  <a:pt x="1223495" y="579550"/>
                </a:lnTo>
                <a:lnTo>
                  <a:pt x="643945" y="579550"/>
                </a:lnTo>
                <a:close/>
                <a:moveTo>
                  <a:pt x="1300759" y="0"/>
                </a:moveTo>
                <a:lnTo>
                  <a:pt x="1880309" y="0"/>
                </a:lnTo>
                <a:lnTo>
                  <a:pt x="1880309" y="579550"/>
                </a:lnTo>
                <a:lnTo>
                  <a:pt x="1300759" y="579550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 l="9000" t="-4000" r="2000" b="5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754" y="46885"/>
            <a:ext cx="1056778" cy="81667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/>
          <a:srcRect l="14155" t="39807" r="45282" b="42532"/>
          <a:stretch/>
        </p:blipFill>
        <p:spPr>
          <a:xfrm>
            <a:off x="146845" y="86194"/>
            <a:ext cx="2184231" cy="53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9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032886" y="969184"/>
            <a:ext cx="10058400" cy="1450757"/>
          </a:xfrm>
        </p:spPr>
        <p:txBody>
          <a:bodyPr>
            <a:normAutofit/>
          </a:bodyPr>
          <a:lstStyle/>
          <a:p>
            <a:r>
              <a:rPr lang="es-MX" dirty="0" smtClean="0"/>
              <a:t>Reglas de clases virtuales</a:t>
            </a:r>
            <a:br>
              <a:rPr lang="es-MX" dirty="0" smtClean="0"/>
            </a:br>
            <a:r>
              <a:rPr lang="es-MX" dirty="0"/>
              <a:t> 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l="14155" t="39807" r="45282" b="42532"/>
          <a:stretch/>
        </p:blipFill>
        <p:spPr>
          <a:xfrm>
            <a:off x="146845" y="86194"/>
            <a:ext cx="2184231" cy="53468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754" y="46885"/>
            <a:ext cx="1056778" cy="816671"/>
          </a:xfrm>
          <a:prstGeom prst="rect">
            <a:avLst/>
          </a:prstGeom>
        </p:spPr>
      </p:pic>
      <p:pic>
        <p:nvPicPr>
          <p:cNvPr id="9218" name="Picture 2" descr="Definición de Reglas – Fundamentos de Administracion Grupo 1171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598" y="2226100"/>
            <a:ext cx="4377788" cy="328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79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007128" y="3673748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ASPECTOS A EVALUAR</a:t>
            </a:r>
            <a:br>
              <a:rPr lang="es-MX" dirty="0" smtClean="0"/>
            </a:b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>Hoja de Asignatura </a:t>
            </a:r>
            <a:br>
              <a:rPr lang="es-MX" dirty="0" smtClean="0"/>
            </a:br>
            <a:r>
              <a:rPr lang="es-MX" dirty="0" smtClean="0"/>
              <a:t>Fechas de Evaluación</a:t>
            </a:r>
            <a:br>
              <a:rPr lang="es-MX" dirty="0" smtClean="0"/>
            </a:b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>15 módulos en total</a:t>
            </a:r>
            <a:br>
              <a:rPr lang="es-MX" dirty="0" smtClean="0"/>
            </a:br>
            <a:r>
              <a:rPr lang="es-MX" dirty="0"/>
              <a:t> 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l="14155" t="39807" r="45282" b="42532"/>
          <a:stretch/>
        </p:blipFill>
        <p:spPr>
          <a:xfrm>
            <a:off x="146845" y="86194"/>
            <a:ext cx="2184231" cy="53468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754" y="46885"/>
            <a:ext cx="1056778" cy="816671"/>
          </a:xfrm>
          <a:prstGeom prst="rect">
            <a:avLst/>
          </a:prstGeom>
        </p:spPr>
      </p:pic>
      <p:pic>
        <p:nvPicPr>
          <p:cNvPr id="8194" name="Picture 2" descr="Evolución de la Evaluación - Portafolio-e Remb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253" y="2099148"/>
            <a:ext cx="4751275" cy="344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15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968491" y="982064"/>
            <a:ext cx="10058400" cy="1450757"/>
          </a:xfrm>
        </p:spPr>
        <p:txBody>
          <a:bodyPr>
            <a:normAutofit/>
          </a:bodyPr>
          <a:lstStyle/>
          <a:p>
            <a:r>
              <a:rPr lang="es-MX" dirty="0" smtClean="0"/>
              <a:t>Examen Diagnóstico</a:t>
            </a:r>
            <a:br>
              <a:rPr lang="es-MX" dirty="0" smtClean="0"/>
            </a:br>
            <a:r>
              <a:rPr lang="es-MX" dirty="0"/>
              <a:t> 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l="14155" t="39807" r="45282" b="42532"/>
          <a:stretch/>
        </p:blipFill>
        <p:spPr>
          <a:xfrm>
            <a:off x="146845" y="86194"/>
            <a:ext cx="2184231" cy="53468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754" y="46885"/>
            <a:ext cx="1056778" cy="816671"/>
          </a:xfrm>
          <a:prstGeom prst="rect">
            <a:avLst/>
          </a:prstGeom>
        </p:spPr>
      </p:pic>
      <p:pic>
        <p:nvPicPr>
          <p:cNvPr id="7170" name="Picture 2" descr="Bienvenid@ Maestr@: EXAMEN DEL BLOQUE 3, 2017-20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541" y="2142386"/>
            <a:ext cx="54483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54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38960" y="3995722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Conceptos Generales</a:t>
            </a:r>
            <a:br>
              <a:rPr lang="es-MX" dirty="0" smtClean="0"/>
            </a:b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>¿Voltaje?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>¿Corriente?</a:t>
            </a:r>
            <a:br>
              <a:rPr lang="es-MX" dirty="0" smtClean="0"/>
            </a:b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>¿Resistencia?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/>
              <a:t> 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l="14155" t="39807" r="45282" b="42532"/>
          <a:stretch/>
        </p:blipFill>
        <p:spPr>
          <a:xfrm>
            <a:off x="146845" y="86194"/>
            <a:ext cx="2184231" cy="53468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754" y="46885"/>
            <a:ext cx="1056778" cy="816671"/>
          </a:xfrm>
          <a:prstGeom prst="rect">
            <a:avLst/>
          </a:prstGeom>
        </p:spPr>
      </p:pic>
      <p:pic>
        <p:nvPicPr>
          <p:cNvPr id="1026" name="Picture 2" descr="Ley de Ohm: concepto, explicación y fórmula (con ejercicios) - Toda Mate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720" y="2067796"/>
            <a:ext cx="6152640" cy="365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67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968503" y="995521"/>
            <a:ext cx="10058400" cy="1450757"/>
          </a:xfrm>
        </p:spPr>
        <p:txBody>
          <a:bodyPr>
            <a:normAutofit/>
          </a:bodyPr>
          <a:lstStyle/>
          <a:p>
            <a:r>
              <a:rPr lang="es-MX" dirty="0" smtClean="0"/>
              <a:t>CA Y CD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/>
              <a:t> 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l="14155" t="39807" r="45282" b="42532"/>
          <a:stretch/>
        </p:blipFill>
        <p:spPr>
          <a:xfrm>
            <a:off x="146845" y="86194"/>
            <a:ext cx="2184231" cy="53468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754" y="46885"/>
            <a:ext cx="1056778" cy="816671"/>
          </a:xfrm>
          <a:prstGeom prst="rect">
            <a:avLst/>
          </a:prstGeom>
        </p:spPr>
      </p:pic>
      <p:pic>
        <p:nvPicPr>
          <p:cNvPr id="2052" name="Picture 4" descr="Corriente alterna y continua - LA TECNOLOGÍ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092"/>
          <a:stretch/>
        </p:blipFill>
        <p:spPr bwMode="auto">
          <a:xfrm>
            <a:off x="2691684" y="1888323"/>
            <a:ext cx="6757826" cy="440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33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38960" y="982642"/>
            <a:ext cx="10058400" cy="1450757"/>
          </a:xfrm>
        </p:spPr>
        <p:txBody>
          <a:bodyPr>
            <a:normAutofit/>
          </a:bodyPr>
          <a:lstStyle/>
          <a:p>
            <a:r>
              <a:rPr lang="es-MX" dirty="0" smtClean="0"/>
              <a:t>Motores de CD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/>
              <a:t> 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l="14155" t="39807" r="45282" b="42532"/>
          <a:stretch/>
        </p:blipFill>
        <p:spPr>
          <a:xfrm>
            <a:off x="146845" y="86194"/>
            <a:ext cx="2184231" cy="53468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754" y="46885"/>
            <a:ext cx="1056778" cy="816671"/>
          </a:xfrm>
          <a:prstGeom prst="rect">
            <a:avLst/>
          </a:prstGeom>
        </p:spPr>
      </p:pic>
      <p:pic>
        <p:nvPicPr>
          <p:cNvPr id="3074" name="Picture 2" descr="3V - 24V Micro Electric Soap Dispenser DC Motor 7200rpm in OD 25mm with  High Speed and Low Noise Supply | HSIN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964" y="2086378"/>
            <a:ext cx="5138670" cy="395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95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247</TotalTime>
  <Words>42</Words>
  <Application>Microsoft Office PowerPoint</Application>
  <PresentationFormat>Panorámica</PresentationFormat>
  <Paragraphs>14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Retrospección</vt:lpstr>
      <vt:lpstr>Presentación de PowerPoint</vt:lpstr>
      <vt:lpstr>Mtro. Iván Reyes León  </vt:lpstr>
      <vt:lpstr>Universidad Tecnológica de Xicotepec de Juárez  </vt:lpstr>
      <vt:lpstr>Reglas de clases virtuales  </vt:lpstr>
      <vt:lpstr>ASPECTOS A EVALUAR  Hoja de Asignatura  Fechas de Evaluación  15 módulos en total  </vt:lpstr>
      <vt:lpstr>Examen Diagnóstico  </vt:lpstr>
      <vt:lpstr>Conceptos Generales  ¿Voltaje?  ¿Corriente?  ¿Resistencia?  </vt:lpstr>
      <vt:lpstr>CA Y CD  </vt:lpstr>
      <vt:lpstr>Motores de CD  </vt:lpstr>
      <vt:lpstr>Motores de CA   </vt:lpstr>
      <vt:lpstr>Conclusiones </vt:lpstr>
      <vt:lpstr>Tarea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</dc:creator>
  <cp:lastModifiedBy>IVAN R</cp:lastModifiedBy>
  <cp:revision>57</cp:revision>
  <dcterms:created xsi:type="dcterms:W3CDTF">2020-07-21T01:16:59Z</dcterms:created>
  <dcterms:modified xsi:type="dcterms:W3CDTF">2021-01-10T04:04:16Z</dcterms:modified>
</cp:coreProperties>
</file>