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A1FE-1501-480E-AA4F-3BBF334E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05D8E-D239-4D73-93C7-C436569EE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854F2-687D-4FA1-B70C-A0C967C1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C5228-E679-4F88-9B28-5F5863BF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4C140-D1DC-4D7C-B963-12D8BD7E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02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5AA25-B16E-44D9-B1BA-E66DDC9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30133E-272D-4572-8C8C-AE5F4ECE6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82BF5-3B8E-4C2D-B162-255DF088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43540-4C6B-4D10-A123-8BCF8369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27E2D-D1BA-45AF-AA94-F6A6ABF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66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EF4397-377F-4A37-A6C4-41130AF4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2859C-E19B-4C5E-881A-41D0E0C4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76008-9248-4208-A63B-ACD16D22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31A0C-1C61-45EA-84BD-B4635DA3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88930-39FC-4CCB-94B4-F0902864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2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6409-C2E1-473E-B9A8-DE10D6C6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C63AD-4C39-41A0-8B6F-CBCD26D8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3C3E09-6DF4-4564-ADD8-613D087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CEEA7-70A7-4249-BD6C-96370EB6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BE520-E0D9-4877-95E6-D6512FAE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448C-2DB8-4BCC-B441-1EBA7C1C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AD6DA-C826-46C6-B775-8D0E2DB1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283CB-78FB-4C05-B73F-B32C035D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E1131-1448-4852-ACB0-5033BBD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8518D-E7A1-4FE0-BC72-FB242939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0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5796-390C-48AE-8C4A-2E3ED5DF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6EEA8-72E1-428E-88BB-AC5312D90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E12C08-86D7-442E-9170-49595A0E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BC661-6620-43F4-B5E3-BEBABDF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20EF4-3E01-4904-BE45-01A1D030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E42280-1292-4EFE-8FCB-41DB8200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3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679C1-8A01-416F-B035-4ECFAD4F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E73A8-3B46-4167-8F63-E78518EA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4D905A-AC64-4965-A657-66AEE4339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276159-0B96-4300-995E-9F24D66EF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25E493-8888-4FFB-BEF5-48AEA8FA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DC5D31-2E8B-4201-B0ED-2CB70ED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94346B-E2AD-4D4E-A8C2-4754FD4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906BF8-451F-4BA3-A33A-ECCDD45A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1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2064A-E74E-4AEF-9CE3-8B17F12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EA7260-BD6D-415A-98BB-2ED5EC9C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4CAA9C-5FA4-4431-A0DE-F2C427DE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D0AF67-71E1-46F0-9B68-445501E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3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46A087-DC95-4134-AEAD-813F15C9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D04CBE-CCB0-4B1F-994D-C315754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080D23-2E61-44F5-BE86-8D27911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8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161BB-5B10-4B59-AA4E-7BE5106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F9E68-5240-4358-ADE4-83D22345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9FA929-C9A2-4BDA-8CBC-7138AC6E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F6B07-2D97-4F61-972B-EE0E9C8D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FD4B92-03BA-4A43-B6C6-FAE1F59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A83B1-7483-4142-90A2-79BA332A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18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A0A3D-C60B-4E61-9F01-6E41810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668DCF-8DC3-4FC7-AE27-F9F77FAC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3B95B-454E-43B2-8C66-24979E93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71AE1-F1CB-440B-808A-2E2ABEDE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4307E-3351-4AC1-AF53-A8788EF4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0923DB-C56C-4897-AFFB-7F49E60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5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065D5-9C02-4A5D-AAAA-69CDA641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73686-FCFA-4C62-944B-2AB39DAE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4B54F-FE41-40D8-87F3-FFE295F3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622F-17DD-4DA0-8B60-641E8673C30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17EF4-6198-41CB-B662-766119C12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C21CA-7A4E-46E5-A47E-00784AD1D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DA9B-4684-4965-B0C1-EAA7F3CC5E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6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82AD3-87BF-441A-8541-877CD525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Técnicas de resolución de problemas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0A4F6-A478-4966-AC83-F4E0C0040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Héctor Valderrábano González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07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6EB1-AEBF-4112-B2FF-BAAD3935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Busqueda</a:t>
            </a:r>
            <a:r>
              <a:rPr lang="es-ES" dirty="0"/>
              <a:t> binaria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BA205-4AD5-4745-B8D0-787EDC39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Ejemplo: Se desea encontrar el nombre de "Juan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Jose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" de una lista de nombres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Tania, Roberto, Israel, Juan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Jose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Claudia, Arturo,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Thalia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Erika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Pasos: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1.- ¿Cuantos elementos tiene la lista? R: 1-----8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2.- La mitad de la lista.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3.- Divide en dos segmentos L1/2 y L2/2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Busco a Juan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Jose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en: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L1/2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Si se encuentra termino la búsqueda: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Si / No 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Si no se encuentra busco en la otra mitad: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L2/2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4.-Encontrar a "Juan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Jose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843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068B3-B3B4-404E-8B45-64678AC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666666"/>
                </a:solidFill>
                <a:latin typeface="arial" panose="020B0604020202020204" pitchFamily="34" charset="0"/>
              </a:rPr>
              <a:t>Técnica del sentido inverso.     (</a:t>
            </a:r>
            <a:r>
              <a:rPr lang="es-ES" sz="4400" b="1" dirty="0" err="1">
                <a:solidFill>
                  <a:srgbClr val="666666"/>
                </a:solidFill>
                <a:latin typeface="arial" panose="020B0604020202020204" pitchFamily="34" charset="0"/>
              </a:rPr>
              <a:t>working</a:t>
            </a:r>
            <a:r>
              <a:rPr lang="es-ES" sz="4400" b="1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s-ES" sz="4400" b="1" dirty="0" err="1">
                <a:solidFill>
                  <a:srgbClr val="666666"/>
                </a:solidFill>
                <a:latin typeface="arial" panose="020B0604020202020204" pitchFamily="34" charset="0"/>
              </a:rPr>
              <a:t>backwards</a:t>
            </a:r>
            <a:r>
              <a:rPr lang="es-ES" sz="4400" b="1" dirty="0">
                <a:solidFill>
                  <a:srgbClr val="666666"/>
                </a:solidFill>
                <a:latin typeface="arial" panose="020B0604020202020204" pitchFamily="34" charset="0"/>
              </a:rPr>
              <a:t>).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9F3F8-DED0-4B54-8B02-1E29943D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Un buen día Mar y Roberto pasan delante de una tienda de discos.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Roberto: Oye, Mar, guardas todavía los discos de “rock”?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Mar: Pues no. Le regalé la mitad más la mitad de un disco, a mi amiga     Aurora.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Mar: Y después, le presté la mitad de los restantes, más la mitad de un disco a Miguel.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Mar: Así que ahora solamente me queda un disco. Y estoy dispuesta a regalártelo si eres capaz de averiguar cuántos discos tenía yo al principio.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Roberto estaba desconcertado. No atinaba a ver para que puede servir medio disco.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Pronto se le ocurrió una idea. Y se dio cuente de que Mar no tuvo necesidad de partir ningún disco. Consiguió resolver el problema y Mar le regaló el disco prometido.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Resolución:</a:t>
            </a: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b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</a:br>
            <a:r>
              <a:rPr lang="es-ES" sz="2000" b="1" dirty="0">
                <a:solidFill>
                  <a:srgbClr val="666666"/>
                </a:solidFill>
                <a:latin typeface="arial" panose="020B0604020202020204" pitchFamily="34" charset="0"/>
              </a:rPr>
              <a:t>    La idea clave está en darse cuenta de que la mitad de un número impar de discos, más medio disco, es un número entero.</a:t>
            </a:r>
            <a:endParaRPr lang="es-MX" sz="2000" b="1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390FF-9EC8-4659-9399-CE4B5E2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</a:t>
            </a:r>
            <a:endParaRPr lang="es-MX" dirty="0"/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FC004937-D205-46C7-A9B2-5BC2387A2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671802"/>
            <a:ext cx="3175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C1E5B82-AD3C-4526-88A4-EF633BB6213C}"/>
              </a:ext>
            </a:extLst>
          </p:cNvPr>
          <p:cNvSpPr txBox="1"/>
          <p:nvPr/>
        </p:nvSpPr>
        <p:spPr>
          <a:xfrm>
            <a:off x="958442" y="1534914"/>
            <a:ext cx="10182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Tarea No.1: Leer el libro "el hombre que calculaba"- autor Malba </a:t>
            </a:r>
            <a:r>
              <a:rPr lang="es-E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Tahan</a:t>
            </a:r>
            <a:r>
              <a:rPr lang="es-E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hacer un reporte de los primero 10 capítulos en una cuartilla A MANO.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D1C217-227A-45D4-9AC3-E20E31A63527}"/>
              </a:ext>
            </a:extLst>
          </p:cNvPr>
          <p:cNvSpPr txBox="1"/>
          <p:nvPr/>
        </p:nvSpPr>
        <p:spPr>
          <a:xfrm>
            <a:off x="838199" y="2181245"/>
            <a:ext cx="1018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https://www.cobachsonora.edu.mx/bibliotecacobach/files/academiamatematicas/el-hombre-que-calculaba.pdf</a:t>
            </a:r>
          </a:p>
        </p:txBody>
      </p:sp>
    </p:spTree>
    <p:extLst>
      <p:ext uri="{BB962C8B-B14F-4D97-AF65-F5344CB8AC3E}">
        <p14:creationId xmlns:p14="http://schemas.microsoft.com/office/powerpoint/2010/main" val="119242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90E4-72AF-4A8A-BA31-6CBA98C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Método heurístico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9E3EE-0014-45FB-A851-324FBCA5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468073"/>
            <a:ext cx="10515600" cy="4708889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Son estrategias generales de resolución y reglas de decisión utilizadas por los solucionadores de problemas basados en la experiencia previa con problemas similares.</a:t>
            </a:r>
            <a:endParaRPr lang="es-MX" dirty="0"/>
          </a:p>
        </p:txBody>
      </p:sp>
      <p:pic>
        <p:nvPicPr>
          <p:cNvPr id="2050" name="Picture 2" descr="Picture">
            <a:extLst>
              <a:ext uri="{FF2B5EF4-FFF2-40B4-BE49-F238E27FC236}">
                <a16:creationId xmlns:a16="http://schemas.microsoft.com/office/drawing/2014/main" id="{5EA4CB8B-2511-42D9-8281-398B72C3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28" y="2934050"/>
            <a:ext cx="3854141" cy="28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1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6F1D-05B4-4981-AF12-B1B3775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Método de trabajo inverso ( </a:t>
            </a:r>
            <a:r>
              <a:rPr lang="es-MX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es-MX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Backwards</a:t>
            </a:r>
            <a:r>
              <a:rPr lang="es-MX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)</a:t>
            </a:r>
            <a:endParaRPr lang="es-MX" dirty="0"/>
          </a:p>
        </p:txBody>
      </p:sp>
      <p:pic>
        <p:nvPicPr>
          <p:cNvPr id="3074" name="Picture 2" descr="Picture">
            <a:extLst>
              <a:ext uri="{FF2B5EF4-FFF2-40B4-BE49-F238E27FC236}">
                <a16:creationId xmlns:a16="http://schemas.microsoft.com/office/drawing/2014/main" id="{5C94F0C1-C43A-4005-97A8-15A20C026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31" y="3177016"/>
            <a:ext cx="3214286" cy="24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BF6D77-779E-4985-B741-72903110B16C}"/>
              </a:ext>
            </a:extLst>
          </p:cNvPr>
          <p:cNvSpPr txBox="1"/>
          <p:nvPr/>
        </p:nvSpPr>
        <p:spPr>
          <a:xfrm>
            <a:off x="371958" y="2092921"/>
            <a:ext cx="11150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Implica comenzar a resolver problemas a partir de la meta</a:t>
            </a:r>
            <a:r>
              <a:rPr lang="es-ES" sz="1800" b="1" dirty="0">
                <a:solidFill>
                  <a:srgbClr val="666666"/>
                </a:solidFill>
                <a:latin typeface="arial" panose="020B0604020202020204" pitchFamily="34" charset="0"/>
              </a:rPr>
              <a:t> Este procedimiento implica comenzar a resolver el problema a partir de la meta o metas y tratar de transformarlas en datos, yendo de la meta al principio.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734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94A8-DF02-4EFB-B3CB-C9FA74C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Técnica de subir la cuesta ( Hill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climbing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697A5-2721-4A0D-A40B-C7C66FF3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7" y="1690688"/>
            <a:ext cx="10515600" cy="4351338"/>
          </a:xfrm>
        </p:spPr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Consiste en avanzar desde el estado actual a otro que este mas cerca del objetivo, de modo que la persona que resuelva el problema, al encontrarse en un estado determinado, evalúa el nuevo estado en el q estará después de cada posible movimiento, pudiendo elegir aquel que se encuentre mas cerca del objetivo.</a:t>
            </a:r>
            <a:endParaRPr lang="es-MX" dirty="0"/>
          </a:p>
        </p:txBody>
      </p:sp>
      <p:pic>
        <p:nvPicPr>
          <p:cNvPr id="4098" name="Picture 2" descr="Picture">
            <a:extLst>
              <a:ext uri="{FF2B5EF4-FFF2-40B4-BE49-F238E27FC236}">
                <a16:creationId xmlns:a16="http://schemas.microsoft.com/office/drawing/2014/main" id="{B020BEBA-7BDE-433B-82E0-83778FCF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61" y="4176023"/>
            <a:ext cx="3370719" cy="249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1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2644F-3C55-4DA2-B973-F268BC71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medio-fin (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ends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1FCD0-55BD-4A9A-97BB-33BA5E2E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Permite al que resuelve el problema trabajar en un objetivo a la vez.</a:t>
            </a:r>
          </a:p>
          <a:p>
            <a:endParaRPr lang="es-MX" dirty="0"/>
          </a:p>
        </p:txBody>
      </p:sp>
      <p:pic>
        <p:nvPicPr>
          <p:cNvPr id="5122" name="Picture 2" descr="Picture">
            <a:extLst>
              <a:ext uri="{FF2B5EF4-FFF2-40B4-BE49-F238E27FC236}">
                <a16:creationId xmlns:a16="http://schemas.microsoft.com/office/drawing/2014/main" id="{30372110-DDB4-484A-BC96-BA7D73F1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56" y="2417144"/>
            <a:ext cx="4075731" cy="407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8763-E2E7-4045-87DE-D67AD93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Procesos de pensamiento divergente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C5450-88A5-4EFA-98F3-3865BF9D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Permite la generación de miradas alternativas, novedosas que pasan de la preocupación a la búsqueda de información inmersa, incubación, descubrimiento y elaboración.</a:t>
            </a:r>
          </a:p>
          <a:p>
            <a:endParaRPr lang="es-MX" dirty="0"/>
          </a:p>
        </p:txBody>
      </p:sp>
      <p:pic>
        <p:nvPicPr>
          <p:cNvPr id="6146" name="Picture 2" descr="Picture">
            <a:extLst>
              <a:ext uri="{FF2B5EF4-FFF2-40B4-BE49-F238E27FC236}">
                <a16:creationId xmlns:a16="http://schemas.microsoft.com/office/drawing/2014/main" id="{D28432A5-D355-4BB9-92CD-189D1A2B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04" y="3501473"/>
            <a:ext cx="3274986" cy="31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04AE-52DA-4A22-BCE6-433795C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Sinéctica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AB71F-BC6C-4A32-876B-A1FDF69F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Proceso creativo como la actividad mental desarrollada en aquellas situaciones donde se plantean y se resuelven problemas, con el resultado de inversiones artísticas o técnicas.</a:t>
            </a:r>
          </a:p>
          <a:p>
            <a:endParaRPr lang="es-MX" dirty="0"/>
          </a:p>
        </p:txBody>
      </p:sp>
      <p:pic>
        <p:nvPicPr>
          <p:cNvPr id="7170" name="Picture 2" descr="Picture">
            <a:extLst>
              <a:ext uri="{FF2B5EF4-FFF2-40B4-BE49-F238E27FC236}">
                <a16:creationId xmlns:a16="http://schemas.microsoft.com/office/drawing/2014/main" id="{2EC2414D-90E5-461D-B4EB-09408A89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38" y="2581210"/>
            <a:ext cx="5387351" cy="40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FAEF2-78A9-43C1-9A00-2B8EBDB1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MX" dirty="0"/>
              <a:t>Algunos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CC120-D0E0-450A-A910-F6D7DD2E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Trataremos algunos métodos para entender cada uno de estos: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175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78D9D-F33A-4B8F-8B84-F330518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Subiendo la cuesta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8D5E2-1C1B-41A1-8694-78C9BD43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Tecnica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optimizacion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 La idea es: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a) Comenzar en la base de la colina.</a:t>
            </a: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b) Empezar con una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solucion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sub-optima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de un problema.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 Avanzar hacia la cuesta.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 Repetidamente mejorar la solución.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 Alcanzar la cima.</a:t>
            </a:r>
            <a:br>
              <a:rPr lang="es-ES" dirty="0"/>
            </a:br>
            <a:br>
              <a:rPr lang="es-ES" dirty="0"/>
            </a:b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 Condición </a:t>
            </a:r>
            <a:r>
              <a:rPr lang="es-ES" b="1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maxima</a:t>
            </a:r>
            <a:r>
              <a:rPr lang="es-E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s-MX" dirty="0"/>
          </a:p>
        </p:txBody>
      </p:sp>
      <p:pic>
        <p:nvPicPr>
          <p:cNvPr id="8194" name="Picture 2" descr="Picture">
            <a:extLst>
              <a:ext uri="{FF2B5EF4-FFF2-40B4-BE49-F238E27FC236}">
                <a16:creationId xmlns:a16="http://schemas.microsoft.com/office/drawing/2014/main" id="{B5474FAC-8CD7-4A0E-A667-9135AEDC5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998" y="3843337"/>
            <a:ext cx="23812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6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721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Tema de Office</vt:lpstr>
      <vt:lpstr>Técnicas de resolución de problemas</vt:lpstr>
      <vt:lpstr>Método heurístico</vt:lpstr>
      <vt:lpstr>Método de trabajo inverso ( Working Backwards )</vt:lpstr>
      <vt:lpstr>Técnica de subir la cuesta ( Hill climbing )</vt:lpstr>
      <vt:lpstr>Analisis medio-fin (means - ends analysis):</vt:lpstr>
      <vt:lpstr>Procesos de pensamiento divergente</vt:lpstr>
      <vt:lpstr>Sinéctica</vt:lpstr>
      <vt:lpstr> Algunos ejemplos</vt:lpstr>
      <vt:lpstr>Subiendo la cuesta</vt:lpstr>
      <vt:lpstr>Busqueda binaria</vt:lpstr>
      <vt:lpstr>Técnica del sentido inverso.     (working backwards).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resolución de problemas</dc:title>
  <dc:creator>Neo Héctor</dc:creator>
  <cp:lastModifiedBy>Neo Héctor</cp:lastModifiedBy>
  <cp:revision>10</cp:revision>
  <dcterms:created xsi:type="dcterms:W3CDTF">2020-11-17T19:05:43Z</dcterms:created>
  <dcterms:modified xsi:type="dcterms:W3CDTF">2020-11-18T17:02:17Z</dcterms:modified>
</cp:coreProperties>
</file>