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ICS2O0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/>
              <a:t>Grade 10 Computer </a:t>
            </a:r>
            <a:r>
              <a:rPr lang="en-US" sz="4000" dirty="0"/>
              <a:t>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– </a:t>
            </a:r>
            <a:r>
              <a:rPr lang="en-US" dirty="0" smtClean="0"/>
              <a:t>Feb 01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Early Release</a:t>
            </a:r>
            <a:endParaRPr lang="en-US" dirty="0"/>
          </a:p>
          <a:p>
            <a:pPr lvl="1"/>
            <a:r>
              <a:rPr lang="en-US" dirty="0"/>
              <a:t>Attendance / </a:t>
            </a:r>
            <a:r>
              <a:rPr lang="en-US" dirty="0" smtClean="0"/>
              <a:t>Introductions</a:t>
            </a:r>
          </a:p>
          <a:p>
            <a:pPr lvl="1"/>
            <a:r>
              <a:rPr lang="en-CA" dirty="0" smtClean="0"/>
              <a:t>Play Simon Game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Monday: Module A.1 Simon Game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Simon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are the basic rules of the game?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How do you start?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dirty="0" smtClean="0"/>
              <a:t>Single Player Mode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dirty="0" smtClean="0"/>
              <a:t>Party Mode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other options / commands exist?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098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67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Early Release </a:t>
            </a:r>
            <a:r>
              <a:rPr lang="en-CA" dirty="0"/>
              <a:t>Day Schedule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FD59CF5-544F-4381-8D1F-CFD048DE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P1: 	8:43 – 9:20</a:t>
            </a:r>
          </a:p>
          <a:p>
            <a:r>
              <a:rPr lang="en-CA" dirty="0" smtClean="0"/>
              <a:t>P2:		9:23 – 10:00</a:t>
            </a:r>
          </a:p>
          <a:p>
            <a:r>
              <a:rPr lang="en-CA" dirty="0" smtClean="0"/>
              <a:t>P3:		10:03 – 10:40</a:t>
            </a:r>
          </a:p>
          <a:p>
            <a:r>
              <a:rPr lang="en-CA" dirty="0" smtClean="0"/>
              <a:t>P4:		10:43 – 11:20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3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65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ICS2O0 (Grade 10 Computer Science)</vt:lpstr>
      <vt:lpstr>Welcome – Feb 01</vt:lpstr>
      <vt:lpstr>The Simon Game</vt:lpstr>
      <vt:lpstr>Early Release Day Schedule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24</cp:revision>
  <dcterms:created xsi:type="dcterms:W3CDTF">2006-08-16T00:00:00Z</dcterms:created>
  <dcterms:modified xsi:type="dcterms:W3CDTF">2019-02-01T14:50:21Z</dcterms:modified>
</cp:coreProperties>
</file>