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gory.nestor@peelsb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ICS2O0</a:t>
            </a:r>
            <a:br>
              <a:rPr lang="en-US" sz="5300" dirty="0"/>
            </a:br>
            <a:r>
              <a:rPr lang="en-US" dirty="0"/>
              <a:t>(</a:t>
            </a:r>
            <a:r>
              <a:rPr lang="en-US" sz="4000"/>
              <a:t>Grade 10 Computer </a:t>
            </a:r>
            <a:r>
              <a:rPr lang="en-US" sz="4000" dirty="0"/>
              <a:t>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gregory.nestor@peelsb.com</a:t>
            </a:r>
            <a:r>
              <a:rPr lang="en-US" dirty="0"/>
              <a:t>)</a:t>
            </a:r>
          </a:p>
          <a:p>
            <a:r>
              <a:rPr lang="en-US" dirty="0"/>
              <a:t>(p0079141@pdsb.net)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Game </a:t>
            </a:r>
            <a:r>
              <a:rPr lang="en-US" dirty="0"/>
              <a:t>– </a:t>
            </a:r>
            <a:r>
              <a:rPr lang="en-US" dirty="0" smtClean="0"/>
              <a:t>Feb 04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/>
              <a:t>/ </a:t>
            </a:r>
            <a:r>
              <a:rPr lang="en-US" dirty="0" smtClean="0"/>
              <a:t>Introductions</a:t>
            </a:r>
          </a:p>
          <a:p>
            <a:pPr lvl="1"/>
            <a:r>
              <a:rPr lang="en-CA" dirty="0" smtClean="0"/>
              <a:t>Module A.1 – Simon Game</a:t>
            </a:r>
          </a:p>
          <a:p>
            <a:pPr lvl="2"/>
            <a:r>
              <a:rPr lang="en-CA" dirty="0" smtClean="0"/>
              <a:t>Level 1: Play Game</a:t>
            </a:r>
          </a:p>
          <a:p>
            <a:pPr lvl="2"/>
            <a:r>
              <a:rPr lang="en-CA" dirty="0" smtClean="0"/>
              <a:t>Level 2: Game History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Complete Module A.1</a:t>
            </a:r>
          </a:p>
          <a:p>
            <a:pPr lvl="1"/>
            <a:r>
              <a:rPr lang="en-US" smtClean="0"/>
              <a:t>Tomorrow: </a:t>
            </a:r>
            <a:r>
              <a:rPr lang="en-US" smtClean="0"/>
              <a:t>Module </a:t>
            </a:r>
            <a:r>
              <a:rPr lang="en-US" dirty="0" smtClean="0"/>
              <a:t>D.1 </a:t>
            </a:r>
            <a:r>
              <a:rPr lang="en-US" dirty="0" err="1" smtClean="0"/>
              <a:t>GitHub</a:t>
            </a:r>
            <a:r>
              <a:rPr lang="en-US" dirty="0" smtClean="0"/>
              <a:t>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Simon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are the basic rules of the game?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How do you start?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Single Player Mode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CA" dirty="0" smtClean="0"/>
              <a:t>Party Mode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other options / commands exist?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ICS2O0 (Grade 10 Computer Science)</vt:lpstr>
      <vt:lpstr>Simon Game – Feb 04</vt:lpstr>
      <vt:lpstr>The Simon Game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27</cp:revision>
  <dcterms:created xsi:type="dcterms:W3CDTF">2006-08-16T00:00:00Z</dcterms:created>
  <dcterms:modified xsi:type="dcterms:W3CDTF">2019-02-04T19:14:12Z</dcterms:modified>
</cp:coreProperties>
</file>