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Introduction </a:t>
            </a:r>
            <a:r>
              <a:rPr lang="en-US" dirty="0"/>
              <a:t>– </a:t>
            </a:r>
            <a:r>
              <a:rPr lang="en-US" dirty="0" smtClean="0"/>
              <a:t>Feb 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/>
              <a:t>Module D.1 </a:t>
            </a:r>
            <a:r>
              <a:rPr lang="en-US" dirty="0" err="1"/>
              <a:t>GitHub</a:t>
            </a:r>
            <a:r>
              <a:rPr lang="en-US" dirty="0"/>
              <a:t> Introduction </a:t>
            </a:r>
            <a:endParaRPr lang="en-US" dirty="0" smtClean="0"/>
          </a:p>
          <a:p>
            <a:pPr lvl="2"/>
            <a:r>
              <a:rPr lang="en-CA" dirty="0" smtClean="0"/>
              <a:t>Debrief: Level1 </a:t>
            </a:r>
          </a:p>
          <a:p>
            <a:pPr lvl="2"/>
            <a:r>
              <a:rPr lang="en-CA" dirty="0" smtClean="0"/>
              <a:t>Level 2 &amp; 3: Complete Today (Finish for Homework)</a:t>
            </a:r>
          </a:p>
          <a:p>
            <a:pPr lvl="2"/>
            <a:r>
              <a:rPr lang="en-CA" dirty="0" smtClean="0"/>
              <a:t>Email Mr. Nestor Link to </a:t>
            </a:r>
            <a:r>
              <a:rPr lang="en-CA" i="1" u="sng" dirty="0" smtClean="0"/>
              <a:t>Your Repository</a:t>
            </a:r>
          </a:p>
          <a:p>
            <a:pPr lvl="2"/>
            <a:r>
              <a:rPr lang="en-CA" dirty="0"/>
              <a:t>Upload Answers to </a:t>
            </a:r>
            <a:r>
              <a:rPr lang="en-CA" i="1" u="sng" dirty="0"/>
              <a:t>Your Repository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Past DUE: </a:t>
            </a:r>
            <a:r>
              <a:rPr lang="en-CA" sz="2400" dirty="0"/>
              <a:t>Module A.1 – Simon </a:t>
            </a:r>
            <a:r>
              <a:rPr lang="en-CA" sz="2400" dirty="0" smtClean="0"/>
              <a:t>Game (Level 1 &amp; 2)</a:t>
            </a:r>
          </a:p>
          <a:p>
            <a:pPr lvl="1"/>
            <a:r>
              <a:rPr lang="en-CA" sz="2400" smtClean="0"/>
              <a:t>Due Today: </a:t>
            </a:r>
            <a:r>
              <a:rPr lang="en-CA" sz="2400" dirty="0" smtClean="0"/>
              <a:t>Complete Module D.1 (All Levels)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Searching For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Ask Google a question:</a:t>
            </a:r>
          </a:p>
          <a:p>
            <a:pPr marL="0" indent="0" algn="ctr">
              <a:buNone/>
            </a:pPr>
            <a:r>
              <a:rPr lang="en-CA" dirty="0" smtClean="0"/>
              <a:t>“</a:t>
            </a:r>
            <a:r>
              <a:rPr lang="en-CA" b="1" i="1" dirty="0" smtClean="0"/>
              <a:t>Main Features of a Privacy Policy</a:t>
            </a:r>
            <a:r>
              <a:rPr lang="en-CA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82109"/>
            <a:ext cx="4344867" cy="3452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65" y="2882109"/>
            <a:ext cx="3795201" cy="30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Copy / Paste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Preferred: Try to edit and rephrase in your own words. </a:t>
            </a:r>
          </a:p>
          <a:p>
            <a:pPr lvl="1"/>
            <a:r>
              <a:rPr lang="en-CA" sz="2400" dirty="0" smtClean="0"/>
              <a:t>Check for ideas or words that are above your grade level!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Sometimes: You may want to cut and paste directly.</a:t>
            </a:r>
          </a:p>
          <a:p>
            <a:pPr lvl="1"/>
            <a:r>
              <a:rPr lang="en-CA" sz="2400" dirty="0" smtClean="0"/>
              <a:t>Make sure your give credit to the source.</a:t>
            </a:r>
          </a:p>
          <a:p>
            <a:pPr lvl="1"/>
            <a:r>
              <a:rPr lang="en-CA" sz="2400" dirty="0" smtClean="0"/>
              <a:t>Either MPA or MLA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127625"/>
            <a:ext cx="78064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TOS vs.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Terms of Service</a:t>
            </a:r>
          </a:p>
          <a:p>
            <a:pPr lvl="1"/>
            <a:r>
              <a:rPr lang="en-CA" dirty="0" smtClean="0"/>
              <a:t>Written to Protect the Website</a:t>
            </a:r>
          </a:p>
          <a:p>
            <a:pPr lvl="1"/>
            <a:r>
              <a:rPr lang="en-CA" dirty="0" smtClean="0"/>
              <a:t>Not required by Law </a:t>
            </a:r>
          </a:p>
          <a:p>
            <a:pPr lvl="1"/>
            <a:r>
              <a:rPr lang="en-CA" dirty="0" smtClean="0"/>
              <a:t>What you are allowed to do</a:t>
            </a:r>
          </a:p>
          <a:p>
            <a:pPr lvl="1"/>
            <a:r>
              <a:rPr lang="en-CA" dirty="0" smtClean="0"/>
              <a:t>What will happen if you break the rules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Privacy Policy</a:t>
            </a:r>
          </a:p>
          <a:p>
            <a:pPr lvl="1"/>
            <a:r>
              <a:rPr lang="en-CA" dirty="0" smtClean="0"/>
              <a:t>Written to Protect You</a:t>
            </a:r>
          </a:p>
          <a:p>
            <a:pPr lvl="1"/>
            <a:r>
              <a:rPr lang="en-CA" dirty="0" smtClean="0"/>
              <a:t>Required by Law</a:t>
            </a:r>
          </a:p>
          <a:p>
            <a:pPr lvl="1"/>
            <a:r>
              <a:rPr lang="en-CA" dirty="0" smtClean="0"/>
              <a:t>How your Personal Info will be shared</a:t>
            </a:r>
          </a:p>
          <a:p>
            <a:pPr lvl="1"/>
            <a:r>
              <a:rPr lang="en-CA" dirty="0" smtClean="0"/>
              <a:t>How your Property Rights will be handled</a:t>
            </a:r>
            <a:endParaRPr lang="en-US" dirty="0"/>
          </a:p>
        </p:txBody>
      </p:sp>
      <p:pic>
        <p:nvPicPr>
          <p:cNvPr id="1026" name="Picture 2" descr="Image result for shirt and shoes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3048000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ivacy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97" y="4038600"/>
            <a:ext cx="15906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0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Module D.1 – Key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your </a:t>
            </a:r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Email the URL to Mr. Nestor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Organize your </a:t>
            </a:r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Upload your answers to Module D.1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8472">
            <a:off x="6255369" y="2465788"/>
            <a:ext cx="2695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ICS2O0 (Grade 10 Computer Science)</vt:lpstr>
      <vt:lpstr>GitHub Introduction – Feb 06</vt:lpstr>
      <vt:lpstr>Searching For Answers</vt:lpstr>
      <vt:lpstr>Copy / Paste Answers</vt:lpstr>
      <vt:lpstr>TOS vs. Privacy</vt:lpstr>
      <vt:lpstr>Module D.1 – Key Expectations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35</cp:revision>
  <dcterms:created xsi:type="dcterms:W3CDTF">2006-08-16T00:00:00Z</dcterms:created>
  <dcterms:modified xsi:type="dcterms:W3CDTF">2019-02-07T15:47:46Z</dcterms:modified>
</cp:coreProperties>
</file>