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7"/>
  </p:notesMasterIdLst>
  <p:handoutMasterIdLst>
    <p:handoutMasterId r:id="rId8"/>
  </p:handoutMasterIdLst>
  <p:sldIdLst>
    <p:sldId id="260" r:id="rId5"/>
    <p:sldId id="259" r:id="rId6"/>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324" autoAdjust="0"/>
  </p:normalViewPr>
  <p:slideViewPr>
    <p:cSldViewPr snapToGrid="0">
      <p:cViewPr>
        <p:scale>
          <a:sx n="66" d="100"/>
          <a:sy n="66" d="100"/>
        </p:scale>
        <p:origin x="1338" y="-36"/>
      </p:cViewPr>
      <p:guideLst>
        <p:guide orient="horz" pos="2448"/>
        <p:guide pos="3168"/>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pPr/>
              <a:t>3/31/2019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pPr/>
              <a:t>‹#›</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pPr/>
              <a:t>3/31/2019</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pPr/>
              <a:t>‹#›</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To change this brochure, replace our sample content with your own. Or, if you'd rather start from a clean slate, press the New Slide button on the Home tab to insert a new page. Now enter your text and pictures in the empty placeholders. To change the logo to your own, select  the picture “replace with LOGO” and choose Change Picture on the Picture Tools Format tab.</a:t>
            </a:r>
          </a:p>
          <a:p>
            <a:endParaRPr lang="en-US" dirty="0"/>
          </a:p>
          <a:p>
            <a:r>
              <a:rPr lang="en-US" dirty="0"/>
              <a:t>And did you notice we made fold marks for you? They are really light, but if you don’t like them showing on your brochure, select and delete them before you print.</a:t>
            </a:r>
          </a:p>
        </p:txBody>
      </p:sp>
      <p:sp>
        <p:nvSpPr>
          <p:cNvPr id="4" name="Slide Number Placeholder 3"/>
          <p:cNvSpPr>
            <a:spLocks noGrp="1"/>
          </p:cNvSpPr>
          <p:nvPr>
            <p:ph type="sldNum" sz="quarter" idx="10"/>
          </p:nvPr>
        </p:nvSpPr>
        <p:spPr/>
        <p:txBody>
          <a:bodyPr/>
          <a:lstStyle/>
          <a:p>
            <a:fld id="{952A89D7-7603-4ECB-ADF6-F6CF2BE4F401}"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2091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To change this brochure, replace our sample content with your own. Or, if you'd rather start from a clean slate, press the New Slide button on the Home tab to insert a new page. Now enter your text and pictures in the empty placeholders. To change the logo to your own, select  the picture “replace with LOGO” and choose Change Picture on the Picture Tools Format tab.</a:t>
            </a:r>
          </a:p>
          <a:p>
            <a:endParaRPr lang="en-US" dirty="0"/>
          </a:p>
          <a:p>
            <a:r>
              <a:rPr lang="en-US" dirty="0"/>
              <a:t>And did you notice we made fold marks for you? They are really light, but if you don’t like them showing on your brochure, select and delete them before you print.</a:t>
            </a:r>
          </a:p>
        </p:txBody>
      </p:sp>
      <p:sp>
        <p:nvSpPr>
          <p:cNvPr id="4" name="Slide Number Placeholder 3"/>
          <p:cNvSpPr>
            <a:spLocks noGrp="1"/>
          </p:cNvSpPr>
          <p:nvPr>
            <p:ph type="sldNum" sz="quarter" idx="10"/>
          </p:nvPr>
        </p:nvSpPr>
        <p:spPr/>
        <p:txBody>
          <a:bodyPr/>
          <a:lstStyle/>
          <a:p>
            <a:fld id="{952A89D7-7603-4ECB-ADF6-F6CF2BE4F401}" type="slidenum">
              <a:rPr lang="en-US" smtClean="0"/>
              <a:pPr/>
              <a:t>2</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0841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sp>
        <p:nvSpPr>
          <p:cNvPr id="11" name="Rectangle 10"/>
          <p:cNvSpPr/>
          <p:nvPr userDrawn="1"/>
        </p:nvSpPr>
        <p:spPr>
          <a:xfrm>
            <a:off x="442027" y="3040910"/>
            <a:ext cx="2424223" cy="9966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23" name="Text Placeholder 21"/>
          <p:cNvSpPr>
            <a:spLocks noGrp="1"/>
          </p:cNvSpPr>
          <p:nvPr>
            <p:ph type="body" sz="quarter" idx="14" hasCustomPrompt="1"/>
          </p:nvPr>
        </p:nvSpPr>
        <p:spPr>
          <a:xfrm rot="16200000">
            <a:off x="2282453" y="5905510"/>
            <a:ext cx="2471737" cy="347642"/>
          </a:xfrm>
        </p:spPr>
        <p:txBody>
          <a:bodyPr lIns="0" tIns="0" rIns="0" bIns="0" anchor="b">
            <a:noAutofit/>
          </a:bodyPr>
          <a:lstStyle>
            <a:lvl1pPr marL="0" indent="0" algn="l">
              <a:lnSpc>
                <a:spcPct val="85000"/>
              </a:lnSpc>
              <a:spcBef>
                <a:spcPts val="0"/>
              </a:spcBef>
              <a:buNone/>
              <a:defRPr sz="90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Company N</a:t>
            </a:r>
            <a:r>
              <a:rPr dirty="0"/>
              <a:t>ame</a:t>
            </a:r>
          </a:p>
        </p:txBody>
      </p:sp>
      <p:sp>
        <p:nvSpPr>
          <p:cNvPr id="24" name="Text Placeholder 21"/>
          <p:cNvSpPr>
            <a:spLocks noGrp="1"/>
          </p:cNvSpPr>
          <p:nvPr>
            <p:ph type="body" sz="quarter" idx="15" hasCustomPrompt="1"/>
          </p:nvPr>
        </p:nvSpPr>
        <p:spPr>
          <a:xfrm rot="16200000">
            <a:off x="2662318" y="5875952"/>
            <a:ext cx="2471738" cy="406757"/>
          </a:xfrm>
        </p:spPr>
        <p:txBody>
          <a:bodyPr lIns="0" tIns="0" rIns="0" bIns="0" anchor="t">
            <a:noAutofit/>
          </a:bodyPr>
          <a:lstStyle>
            <a:lvl1pPr marL="0" indent="0" algn="l">
              <a:lnSpc>
                <a:spcPct val="120000"/>
              </a:lnSpc>
              <a:spcBef>
                <a:spcPts val="0"/>
              </a:spcBef>
              <a:buNone/>
              <a:defRPr sz="9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B</a:t>
            </a:r>
            <a:r>
              <a:rPr dirty="0"/>
              <a:t>usiness </a:t>
            </a:r>
            <a:r>
              <a:rPr lang="en-US" dirty="0"/>
              <a:t>A</a:t>
            </a:r>
            <a:r>
              <a:rPr dirty="0"/>
              <a:t>ddress</a:t>
            </a:r>
          </a:p>
        </p:txBody>
      </p:sp>
      <p:sp>
        <p:nvSpPr>
          <p:cNvPr id="28" name="Text Placeholder 21"/>
          <p:cNvSpPr>
            <a:spLocks noGrp="1"/>
          </p:cNvSpPr>
          <p:nvPr>
            <p:ph type="body" sz="quarter" idx="19" hasCustomPrompt="1"/>
          </p:nvPr>
        </p:nvSpPr>
        <p:spPr>
          <a:xfrm>
            <a:off x="442027" y="5422604"/>
            <a:ext cx="2424223" cy="1892596"/>
          </a:xfrm>
        </p:spPr>
        <p:txBody>
          <a:bodyPr lIns="0" tIns="0" rIns="0" bIns="0" anchor="t">
            <a:noAutofit/>
          </a:bodyPr>
          <a:lstStyle>
            <a:lvl1pPr marL="0" indent="0" algn="l">
              <a:lnSpc>
                <a:spcPct val="120000"/>
              </a:lnSpc>
              <a:spcBef>
                <a:spcPts val="900"/>
              </a:spcBef>
              <a:buNone/>
              <a:defRPr sz="10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31" name="Text Placeholder 21"/>
          <p:cNvSpPr>
            <a:spLocks noGrp="1"/>
          </p:cNvSpPr>
          <p:nvPr>
            <p:ph type="body" sz="quarter" idx="20" hasCustomPrompt="1"/>
          </p:nvPr>
        </p:nvSpPr>
        <p:spPr>
          <a:xfrm>
            <a:off x="442026" y="4146698"/>
            <a:ext cx="2424224" cy="1006274"/>
          </a:xfrm>
        </p:spPr>
        <p:txBody>
          <a:bodyPr lIns="0" tIns="0" rIns="0" bIns="0" anchor="b">
            <a:noAutofit/>
          </a:bodyPr>
          <a:lstStyle>
            <a:lvl1pPr marL="0" indent="0" algn="l">
              <a:lnSpc>
                <a:spcPct val="120000"/>
              </a:lnSpc>
              <a:spcBef>
                <a:spcPts val="0"/>
              </a:spcBef>
              <a:buNone/>
              <a:defRPr sz="1600" b="1">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sp>
        <p:nvSpPr>
          <p:cNvPr id="33" name="Text Placeholder 21"/>
          <p:cNvSpPr>
            <a:spLocks noGrp="1"/>
          </p:cNvSpPr>
          <p:nvPr>
            <p:ph type="body" sz="quarter" idx="21" hasCustomPrompt="1"/>
          </p:nvPr>
        </p:nvSpPr>
        <p:spPr>
          <a:xfrm>
            <a:off x="7155180" y="1446028"/>
            <a:ext cx="2423160" cy="2308328"/>
          </a:xfrm>
        </p:spPr>
        <p:txBody>
          <a:bodyPr lIns="0" tIns="0" rIns="0" bIns="0" anchor="b">
            <a:noAutofit/>
          </a:bodyPr>
          <a:lstStyle>
            <a:lvl1pPr marL="0" indent="0" algn="l">
              <a:lnSpc>
                <a:spcPct val="90000"/>
              </a:lnSpc>
              <a:spcBef>
                <a:spcPts val="0"/>
              </a:spcBef>
              <a:buNone/>
              <a:defRPr sz="3800" b="1" baseline="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sp>
        <p:nvSpPr>
          <p:cNvPr id="34" name="Text Placeholder 21"/>
          <p:cNvSpPr>
            <a:spLocks noGrp="1"/>
          </p:cNvSpPr>
          <p:nvPr>
            <p:ph type="body" sz="quarter" idx="22" hasCustomPrompt="1"/>
          </p:nvPr>
        </p:nvSpPr>
        <p:spPr>
          <a:xfrm>
            <a:off x="7155180" y="3997842"/>
            <a:ext cx="2423160" cy="616688"/>
          </a:xfrm>
        </p:spPr>
        <p:txBody>
          <a:bodyPr lIns="0" tIns="0" rIns="0" bIns="0" anchor="t">
            <a:noAutofit/>
          </a:bodyPr>
          <a:lstStyle>
            <a:lvl1pPr marL="0" indent="0" algn="l">
              <a:lnSpc>
                <a:spcPct val="100000"/>
              </a:lnSpc>
              <a:spcBef>
                <a:spcPts val="0"/>
              </a:spcBef>
              <a:buNone/>
              <a:defRPr sz="1800" b="1">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Click to add text</a:t>
            </a:r>
            <a:endParaRPr dirty="0"/>
          </a:p>
        </p:txBody>
      </p:sp>
      <p:sp>
        <p:nvSpPr>
          <p:cNvPr id="20" name="Text Placeholder 21"/>
          <p:cNvSpPr>
            <a:spLocks noGrp="1"/>
          </p:cNvSpPr>
          <p:nvPr>
            <p:ph type="body" sz="quarter" idx="23" hasCustomPrompt="1"/>
          </p:nvPr>
        </p:nvSpPr>
        <p:spPr>
          <a:xfrm rot="16200000">
            <a:off x="3081241" y="4061237"/>
            <a:ext cx="2381694" cy="341040"/>
          </a:xfrm>
        </p:spPr>
        <p:txBody>
          <a:bodyPr lIns="0" tIns="0" rIns="0" bIns="0" anchor="b">
            <a:noAutofit/>
          </a:bodyPr>
          <a:lstStyle>
            <a:lvl1pPr marL="0" indent="0" algn="l">
              <a:lnSpc>
                <a:spcPct val="100000"/>
              </a:lnSpc>
              <a:spcBef>
                <a:spcPts val="0"/>
              </a:spcBef>
              <a:buNone/>
              <a:defRPr sz="1000" b="1">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Recipient Name</a:t>
            </a:r>
            <a:endParaRPr dirty="0"/>
          </a:p>
        </p:txBody>
      </p:sp>
      <p:sp>
        <p:nvSpPr>
          <p:cNvPr id="18" name="Rectangle 17"/>
          <p:cNvSpPr/>
          <p:nvPr userDrawn="1"/>
        </p:nvSpPr>
        <p:spPr>
          <a:xfrm>
            <a:off x="442027"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22" name="Rectangle 21"/>
          <p:cNvSpPr/>
          <p:nvPr userDrawn="1"/>
        </p:nvSpPr>
        <p:spPr>
          <a:xfrm>
            <a:off x="7154649" y="3867502"/>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26" name="Text Placeholder 21"/>
          <p:cNvSpPr>
            <a:spLocks noGrp="1"/>
          </p:cNvSpPr>
          <p:nvPr>
            <p:ph type="body" sz="quarter" idx="24" hasCustomPrompt="1"/>
          </p:nvPr>
        </p:nvSpPr>
        <p:spPr>
          <a:xfrm rot="16200000">
            <a:off x="3567975" y="3923123"/>
            <a:ext cx="2381694" cy="617266"/>
          </a:xfrm>
        </p:spPr>
        <p:txBody>
          <a:bodyPr lIns="0" tIns="0" rIns="0" bIns="0" anchor="t">
            <a:noAutofit/>
          </a:bodyPr>
          <a:lstStyle>
            <a:lvl1pPr marL="0" indent="0" algn="l">
              <a:lnSpc>
                <a:spcPct val="120000"/>
              </a:lnSpc>
              <a:spcBef>
                <a:spcPts val="0"/>
              </a:spcBef>
              <a:buNone/>
              <a:defRPr sz="10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Address</a:t>
            </a:r>
            <a:br>
              <a:rPr lang="en-US" dirty="0"/>
            </a:br>
            <a:r>
              <a:rPr lang="en-US" dirty="0"/>
              <a:t>City, ST  ZIP Code</a:t>
            </a:r>
            <a:endParaRPr dirty="0"/>
          </a:p>
        </p:txBody>
      </p:sp>
      <p:sp>
        <p:nvSpPr>
          <p:cNvPr id="29" name="Text Placeholder 21"/>
          <p:cNvSpPr>
            <a:spLocks noGrp="1"/>
          </p:cNvSpPr>
          <p:nvPr>
            <p:ph type="body" sz="quarter" idx="25" hasCustomPrompt="1"/>
          </p:nvPr>
        </p:nvSpPr>
        <p:spPr>
          <a:xfrm rot="16200000">
            <a:off x="5194895" y="4208443"/>
            <a:ext cx="1785749" cy="642567"/>
          </a:xfrm>
        </p:spPr>
        <p:txBody>
          <a:bodyPr lIns="0" tIns="0" rIns="0" bIns="0" anchor="b">
            <a:noAutofit/>
          </a:bodyPr>
          <a:lstStyle>
            <a:lvl1pPr marL="0" indent="0" algn="l">
              <a:lnSpc>
                <a:spcPct val="120000"/>
              </a:lnSpc>
              <a:spcBef>
                <a:spcPts val="0"/>
              </a:spcBef>
              <a:buNone/>
              <a:defRPr sz="9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[Website]</a:t>
            </a:r>
            <a:br>
              <a:rPr lang="en-US" dirty="0"/>
            </a:br>
            <a:r>
              <a:rPr lang="en-US" dirty="0"/>
              <a:t>[Email]</a:t>
            </a:r>
            <a:endParaRPr dirty="0"/>
          </a:p>
        </p:txBody>
      </p:sp>
      <p:sp>
        <p:nvSpPr>
          <p:cNvPr id="30" name="Text Placeholder 21"/>
          <p:cNvSpPr>
            <a:spLocks noGrp="1"/>
          </p:cNvSpPr>
          <p:nvPr>
            <p:ph type="body" sz="quarter" idx="26" hasCustomPrompt="1"/>
          </p:nvPr>
        </p:nvSpPr>
        <p:spPr>
          <a:xfrm rot="16200000">
            <a:off x="5194895" y="6101041"/>
            <a:ext cx="1785749" cy="642567"/>
          </a:xfrm>
        </p:spPr>
        <p:txBody>
          <a:bodyPr lIns="0" tIns="0" rIns="0" bIns="0" anchor="b">
            <a:noAutofit/>
          </a:bodyPr>
          <a:lstStyle>
            <a:lvl1pPr marL="0" indent="0" algn="l">
              <a:lnSpc>
                <a:spcPct val="120000"/>
              </a:lnSpc>
              <a:spcBef>
                <a:spcPts val="0"/>
              </a:spcBef>
              <a:buNone/>
              <a:defRPr sz="9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Tel [Telephone]</a:t>
            </a:r>
            <a:br>
              <a:rPr lang="en-US" dirty="0"/>
            </a:br>
            <a:r>
              <a:rPr lang="en-US" dirty="0"/>
              <a:t>Fax [Fax]</a:t>
            </a:r>
            <a:endParaRPr dirty="0"/>
          </a:p>
        </p:txBody>
      </p:sp>
      <p:sp>
        <p:nvSpPr>
          <p:cNvPr id="5" name="Picture Placeholder 4"/>
          <p:cNvSpPr>
            <a:spLocks noGrp="1"/>
          </p:cNvSpPr>
          <p:nvPr>
            <p:ph type="pic" sz="quarter" idx="27"/>
          </p:nvPr>
        </p:nvSpPr>
        <p:spPr>
          <a:xfrm>
            <a:off x="442082" y="839788"/>
            <a:ext cx="2424113" cy="2084387"/>
          </a:xfrm>
          <a:solidFill>
            <a:schemeClr val="bg1">
              <a:lumMod val="85000"/>
            </a:schemeClr>
          </a:solidFill>
        </p:spPr>
        <p:txBody>
          <a:bodyPr tIns="182880">
            <a:normAutofit/>
          </a:bodyPr>
          <a:lstStyle>
            <a:lvl1pPr marL="0" indent="0" algn="ctr">
              <a:buNone/>
              <a:defRPr sz="1400"/>
            </a:lvl1pPr>
          </a:lstStyle>
          <a:p>
            <a:endParaRPr lang="en-US"/>
          </a:p>
        </p:txBody>
      </p:sp>
      <p:sp>
        <p:nvSpPr>
          <p:cNvPr id="32" name="Rectangle 31"/>
          <p:cNvSpPr/>
          <p:nvPr userDrawn="1"/>
        </p:nvSpPr>
        <p:spPr>
          <a:xfrm>
            <a:off x="6435513" y="2011680"/>
            <a:ext cx="54864" cy="53035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35" name="Rectangle 34"/>
          <p:cNvSpPr/>
          <p:nvPr userDrawn="1"/>
        </p:nvSpPr>
        <p:spPr>
          <a:xfrm>
            <a:off x="6435513" y="484844"/>
            <a:ext cx="54864" cy="1280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13" name="Text Placeholder 12"/>
          <p:cNvSpPr>
            <a:spLocks noGrp="1"/>
          </p:cNvSpPr>
          <p:nvPr>
            <p:ph type="body" sz="quarter" idx="28" hasCustomPrompt="1"/>
          </p:nvPr>
        </p:nvSpPr>
        <p:spPr>
          <a:xfrm>
            <a:off x="7155180" y="4658107"/>
            <a:ext cx="2423160" cy="36576"/>
          </a:xfrm>
          <a:blipFill>
            <a:blip r:embed="rId2" cstate="print"/>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
        <p:nvSpPr>
          <p:cNvPr id="40" name="Text Placeholder 12"/>
          <p:cNvSpPr>
            <a:spLocks noGrp="1"/>
          </p:cNvSpPr>
          <p:nvPr>
            <p:ph type="body" sz="quarter" idx="29" hasCustomPrompt="1"/>
          </p:nvPr>
        </p:nvSpPr>
        <p:spPr>
          <a:xfrm>
            <a:off x="442558" y="5260735"/>
            <a:ext cx="2423160" cy="36576"/>
          </a:xfrm>
          <a:blipFill>
            <a:blip r:embed="rId2" cstate="print"/>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Tree>
    <p:extLst>
      <p:ext uri="{BB962C8B-B14F-4D97-AF65-F5344CB8AC3E}">
        <p14:creationId xmlns:p14="http://schemas.microsoft.com/office/powerpoint/2010/main" val="586319277"/>
      </p:ext>
    </p:extLst>
  </p:cSld>
  <p:clrMapOvr>
    <a:masterClrMapping/>
  </p:clrMapOvr>
  <p:extLst mod="1">
    <p:ext uri="{DCECCB84-F9BA-43D5-87BE-67443E8EF086}">
      <p15:sldGuideLst xmlns:p15="http://schemas.microsoft.com/office/powerpoint/2012/main">
        <p15:guide id="1" orient="horz" pos="288" userDrawn="1">
          <p15:clr>
            <a:srgbClr val="FBAE40"/>
          </p15:clr>
        </p15:guide>
        <p15:guide id="2" orient="horz" pos="4608" userDrawn="1">
          <p15:clr>
            <a:srgbClr val="FBAE40"/>
          </p15:clr>
        </p15:guide>
        <p15:guide id="3" pos="272" userDrawn="1">
          <p15:clr>
            <a:srgbClr val="FBAE40"/>
          </p15:clr>
        </p15:guide>
        <p15:guide id="4" pos="1800" userDrawn="1">
          <p15:clr>
            <a:srgbClr val="FBAE40"/>
          </p15:clr>
        </p15:guide>
        <p15:guide id="6" pos="6035" userDrawn="1">
          <p15:clr>
            <a:srgbClr val="FBAE40"/>
          </p15:clr>
        </p15:guide>
        <p15:guide id="7" pos="450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sp>
        <p:nvSpPr>
          <p:cNvPr id="31" name="Text Placeholder 21"/>
          <p:cNvSpPr>
            <a:spLocks noGrp="1"/>
          </p:cNvSpPr>
          <p:nvPr>
            <p:ph type="body" sz="quarter" idx="20" hasCustomPrompt="1"/>
          </p:nvPr>
        </p:nvSpPr>
        <p:spPr>
          <a:xfrm>
            <a:off x="434340" y="569862"/>
            <a:ext cx="2423160" cy="1373367"/>
          </a:xfrm>
        </p:spPr>
        <p:txBody>
          <a:bodyPr lIns="0" tIns="0" rIns="0" bIns="0" anchor="b">
            <a:noAutofit/>
          </a:bodyPr>
          <a:lstStyle>
            <a:lvl1pPr marL="0" indent="0" algn="l">
              <a:lnSpc>
                <a:spcPct val="120000"/>
              </a:lnSpc>
              <a:spcBef>
                <a:spcPts val="0"/>
              </a:spcBef>
              <a:buNone/>
              <a:defRPr sz="1600" b="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43" name="Text Placeholder 21"/>
          <p:cNvSpPr>
            <a:spLocks noGrp="1"/>
          </p:cNvSpPr>
          <p:nvPr>
            <p:ph type="body" sz="quarter" idx="31" hasCustomPrompt="1"/>
          </p:nvPr>
        </p:nvSpPr>
        <p:spPr>
          <a:xfrm>
            <a:off x="434340" y="2158410"/>
            <a:ext cx="2423160" cy="1456660"/>
          </a:xfrm>
        </p:spPr>
        <p:txBody>
          <a:bodyPr lIns="0" tIns="0" rIns="0" bIns="0" anchor="t">
            <a:noAutofit/>
          </a:bodyPr>
          <a:lstStyle>
            <a:lvl1pPr marL="112713" indent="-112713" algn="l">
              <a:lnSpc>
                <a:spcPct val="120000"/>
              </a:lnSpc>
              <a:spcBef>
                <a:spcPts val="9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26" name="Text Placeholder 21"/>
          <p:cNvSpPr>
            <a:spLocks noGrp="1"/>
          </p:cNvSpPr>
          <p:nvPr>
            <p:ph type="body" sz="quarter" idx="36" hasCustomPrompt="1"/>
          </p:nvPr>
        </p:nvSpPr>
        <p:spPr>
          <a:xfrm>
            <a:off x="434340" y="3625703"/>
            <a:ext cx="2423160" cy="409096"/>
          </a:xfrm>
        </p:spPr>
        <p:txBody>
          <a:bodyPr lIns="0" tIns="0" rIns="0" bIns="0" anchor="ctr">
            <a:noAutofit/>
          </a:bodyPr>
          <a:lstStyle>
            <a:lvl1pPr marL="0" indent="0" algn="l">
              <a:lnSpc>
                <a:spcPct val="114000"/>
              </a:lnSpc>
              <a:spcBef>
                <a:spcPts val="800"/>
              </a:spcBef>
              <a:buNone/>
              <a:defRPr sz="1100" b="1">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27" name="Text Placeholder 21"/>
          <p:cNvSpPr>
            <a:spLocks noGrp="1"/>
          </p:cNvSpPr>
          <p:nvPr>
            <p:ph type="body" sz="quarter" idx="37" hasCustomPrompt="1"/>
          </p:nvPr>
        </p:nvSpPr>
        <p:spPr>
          <a:xfrm>
            <a:off x="434340" y="4034799"/>
            <a:ext cx="2423160" cy="626510"/>
          </a:xfrm>
        </p:spPr>
        <p:txBody>
          <a:bodyPr lIns="0" tIns="0" rIns="0" bIns="0" anchor="t">
            <a:noAutofit/>
          </a:bodyPr>
          <a:lstStyle>
            <a:lvl1pPr marL="112713" indent="-112713" algn="l">
              <a:lnSpc>
                <a:spcPct val="120000"/>
              </a:lnSpc>
              <a:spcBef>
                <a:spcPts val="6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cxnSp>
        <p:nvCxnSpPr>
          <p:cNvPr id="35" name="Straight Connector 34" hidden="1"/>
          <p:cNvCxnSpPr/>
          <p:nvPr userDrawn="1"/>
        </p:nvCxnSpPr>
        <p:spPr>
          <a:xfrm>
            <a:off x="3748088" y="919011"/>
            <a:ext cx="2652712"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 Placeholder 21"/>
          <p:cNvSpPr>
            <a:spLocks noGrp="1"/>
          </p:cNvSpPr>
          <p:nvPr>
            <p:ph type="body" sz="quarter" idx="42" hasCustomPrompt="1"/>
          </p:nvPr>
        </p:nvSpPr>
        <p:spPr>
          <a:xfrm>
            <a:off x="7159752" y="1616150"/>
            <a:ext cx="2444114" cy="680483"/>
          </a:xfrm>
        </p:spPr>
        <p:txBody>
          <a:bodyPr lIns="0" tIns="0" rIns="0" bIns="0" anchor="t">
            <a:noAutofit/>
          </a:bodyPr>
          <a:lstStyle>
            <a:lvl1pPr marL="73152" indent="-73152" algn="l">
              <a:lnSpc>
                <a:spcPct val="120000"/>
              </a:lnSpc>
              <a:spcBef>
                <a:spcPts val="400"/>
              </a:spcBef>
              <a:buNone/>
              <a:defRPr sz="1200" i="1">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quotation</a:t>
            </a:r>
            <a:endParaRPr dirty="0"/>
          </a:p>
        </p:txBody>
      </p:sp>
      <p:sp>
        <p:nvSpPr>
          <p:cNvPr id="42" name="Text Placeholder 21"/>
          <p:cNvSpPr>
            <a:spLocks noGrp="1"/>
          </p:cNvSpPr>
          <p:nvPr>
            <p:ph type="body" sz="quarter" idx="43" hasCustomPrompt="1"/>
          </p:nvPr>
        </p:nvSpPr>
        <p:spPr>
          <a:xfrm>
            <a:off x="3771900" y="4784651"/>
            <a:ext cx="2423160" cy="2530549"/>
          </a:xfrm>
        </p:spPr>
        <p:txBody>
          <a:bodyPr lIns="0" tIns="0" rIns="0" bIns="0" anchor="t">
            <a:noAutofit/>
          </a:bodyPr>
          <a:lstStyle>
            <a:lvl1pPr marL="112713" indent="-112713" algn="l">
              <a:lnSpc>
                <a:spcPct val="120000"/>
              </a:lnSpc>
              <a:spcBef>
                <a:spcPts val="9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59" name="Text Placeholder 21"/>
          <p:cNvSpPr>
            <a:spLocks noGrp="1"/>
          </p:cNvSpPr>
          <p:nvPr>
            <p:ph type="body" sz="quarter" idx="48" hasCustomPrompt="1"/>
          </p:nvPr>
        </p:nvSpPr>
        <p:spPr>
          <a:xfrm>
            <a:off x="7155180" y="4359349"/>
            <a:ext cx="2441448" cy="2955851"/>
          </a:xfrm>
        </p:spPr>
        <p:txBody>
          <a:bodyPr lIns="0" tIns="0" rIns="0" bIns="0" anchor="t">
            <a:noAutofit/>
          </a:bodyPr>
          <a:lstStyle>
            <a:lvl1pPr marL="112713" indent="-112713" algn="l">
              <a:lnSpc>
                <a:spcPct val="120000"/>
              </a:lnSpc>
              <a:spcBef>
                <a:spcPts val="9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38" name="Rectangle 37"/>
          <p:cNvSpPr/>
          <p:nvPr userDrawn="1"/>
        </p:nvSpPr>
        <p:spPr>
          <a:xfrm>
            <a:off x="433809"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40" name="Text Placeholder 21"/>
          <p:cNvSpPr>
            <a:spLocks noGrp="1"/>
          </p:cNvSpPr>
          <p:nvPr>
            <p:ph type="body" sz="quarter" idx="49" hasCustomPrompt="1"/>
          </p:nvPr>
        </p:nvSpPr>
        <p:spPr>
          <a:xfrm>
            <a:off x="3771900" y="3795822"/>
            <a:ext cx="2423160" cy="754911"/>
          </a:xfrm>
        </p:spPr>
        <p:txBody>
          <a:bodyPr lIns="0" tIns="0" rIns="0" bIns="0" anchor="b">
            <a:noAutofit/>
          </a:bodyPr>
          <a:lstStyle>
            <a:lvl1pPr marL="0" indent="0" algn="l">
              <a:lnSpc>
                <a:spcPct val="120000"/>
              </a:lnSpc>
              <a:spcBef>
                <a:spcPts val="0"/>
              </a:spcBef>
              <a:buNone/>
              <a:defRPr sz="1600" b="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44" name="Picture Placeholder 4"/>
          <p:cNvSpPr>
            <a:spLocks noGrp="1"/>
          </p:cNvSpPr>
          <p:nvPr>
            <p:ph type="pic" sz="quarter" idx="27"/>
          </p:nvPr>
        </p:nvSpPr>
        <p:spPr>
          <a:xfrm>
            <a:off x="5050465" y="850606"/>
            <a:ext cx="1144595" cy="2834640"/>
          </a:xfrm>
          <a:solidFill>
            <a:schemeClr val="bg1">
              <a:lumMod val="85000"/>
            </a:schemeClr>
          </a:solidFill>
        </p:spPr>
        <p:txBody>
          <a:bodyPr tIns="182880">
            <a:normAutofit/>
          </a:bodyPr>
          <a:lstStyle>
            <a:lvl1pPr marL="0" indent="0" algn="ctr">
              <a:buNone/>
              <a:defRPr sz="1400"/>
            </a:lvl1pPr>
          </a:lstStyle>
          <a:p>
            <a:endParaRPr lang="en-US"/>
          </a:p>
        </p:txBody>
      </p:sp>
      <p:sp>
        <p:nvSpPr>
          <p:cNvPr id="46" name="Picture Placeholder 4"/>
          <p:cNvSpPr>
            <a:spLocks noGrp="1"/>
          </p:cNvSpPr>
          <p:nvPr>
            <p:ph type="pic" sz="quarter" idx="50"/>
          </p:nvPr>
        </p:nvSpPr>
        <p:spPr>
          <a:xfrm>
            <a:off x="434340" y="4688343"/>
            <a:ext cx="2423160" cy="1600200"/>
          </a:xfrm>
          <a:solidFill>
            <a:schemeClr val="bg1">
              <a:lumMod val="85000"/>
            </a:schemeClr>
          </a:solidFill>
        </p:spPr>
        <p:txBody>
          <a:bodyPr tIns="182880">
            <a:normAutofit/>
          </a:bodyPr>
          <a:lstStyle>
            <a:lvl1pPr marL="0" indent="0" algn="ctr">
              <a:buNone/>
              <a:defRPr sz="1400"/>
            </a:lvl1pPr>
          </a:lstStyle>
          <a:p>
            <a:endParaRPr lang="en-US"/>
          </a:p>
        </p:txBody>
      </p:sp>
      <p:sp>
        <p:nvSpPr>
          <p:cNvPr id="47" name="Rectangle 46"/>
          <p:cNvSpPr/>
          <p:nvPr userDrawn="1"/>
        </p:nvSpPr>
        <p:spPr>
          <a:xfrm>
            <a:off x="433809" y="6360183"/>
            <a:ext cx="2424223" cy="7093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48" name="Rectangle 47"/>
          <p:cNvSpPr/>
          <p:nvPr userDrawn="1"/>
        </p:nvSpPr>
        <p:spPr>
          <a:xfrm>
            <a:off x="3771900" y="850606"/>
            <a:ext cx="1188299" cy="283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49" name="Rectangle 48"/>
          <p:cNvSpPr/>
          <p:nvPr userDrawn="1"/>
        </p:nvSpPr>
        <p:spPr>
          <a:xfrm>
            <a:off x="3771369"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50" name="Rectangle 49"/>
          <p:cNvSpPr/>
          <p:nvPr userDrawn="1"/>
        </p:nvSpPr>
        <p:spPr>
          <a:xfrm>
            <a:off x="7154649"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51" name="Text Placeholder 12"/>
          <p:cNvSpPr>
            <a:spLocks noGrp="1"/>
          </p:cNvSpPr>
          <p:nvPr>
            <p:ph type="body" sz="quarter" idx="29" hasCustomPrompt="1"/>
          </p:nvPr>
        </p:nvSpPr>
        <p:spPr>
          <a:xfrm>
            <a:off x="434340" y="2010962"/>
            <a:ext cx="2423160" cy="36576"/>
          </a:xfrm>
          <a:blipFill>
            <a:blip r:embed="rId2" cstate="print"/>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
        <p:nvSpPr>
          <p:cNvPr id="55" name="Text Placeholder 12"/>
          <p:cNvSpPr>
            <a:spLocks noGrp="1"/>
          </p:cNvSpPr>
          <p:nvPr>
            <p:ph type="body" sz="quarter" idx="51" hasCustomPrompt="1"/>
          </p:nvPr>
        </p:nvSpPr>
        <p:spPr>
          <a:xfrm>
            <a:off x="3771900" y="4624733"/>
            <a:ext cx="2423160" cy="36576"/>
          </a:xfrm>
          <a:blipFill>
            <a:blip r:embed="rId2" cstate="print"/>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
        <p:nvSpPr>
          <p:cNvPr id="62" name="Text Placeholder 21"/>
          <p:cNvSpPr>
            <a:spLocks noGrp="1"/>
          </p:cNvSpPr>
          <p:nvPr>
            <p:ph type="body" sz="quarter" idx="52" hasCustomPrompt="1"/>
          </p:nvPr>
        </p:nvSpPr>
        <p:spPr>
          <a:xfrm>
            <a:off x="7155180" y="569862"/>
            <a:ext cx="2441448" cy="812371"/>
          </a:xfrm>
        </p:spPr>
        <p:txBody>
          <a:bodyPr lIns="0" tIns="0" rIns="0" bIns="0" anchor="b">
            <a:noAutofit/>
          </a:bodyPr>
          <a:lstStyle>
            <a:lvl1pPr marL="0" indent="0" algn="l">
              <a:lnSpc>
                <a:spcPct val="120000"/>
              </a:lnSpc>
              <a:spcBef>
                <a:spcPts val="0"/>
              </a:spcBef>
              <a:buNone/>
              <a:defRPr sz="1600" b="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63" name="Text Placeholder 12"/>
          <p:cNvSpPr>
            <a:spLocks noGrp="1"/>
          </p:cNvSpPr>
          <p:nvPr>
            <p:ph type="body" sz="quarter" idx="53" hasCustomPrompt="1"/>
          </p:nvPr>
        </p:nvSpPr>
        <p:spPr>
          <a:xfrm>
            <a:off x="7155180" y="1446367"/>
            <a:ext cx="2423160" cy="36576"/>
          </a:xfrm>
          <a:blipFill>
            <a:blip r:embed="rId2" cstate="print"/>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
        <p:nvSpPr>
          <p:cNvPr id="64" name="Text Placeholder 21"/>
          <p:cNvSpPr>
            <a:spLocks noGrp="1"/>
          </p:cNvSpPr>
          <p:nvPr>
            <p:ph type="body" sz="quarter" idx="54" hasCustomPrompt="1"/>
          </p:nvPr>
        </p:nvSpPr>
        <p:spPr>
          <a:xfrm>
            <a:off x="7159752" y="2354879"/>
            <a:ext cx="2444114" cy="281997"/>
          </a:xfrm>
        </p:spPr>
        <p:txBody>
          <a:bodyPr lIns="0" tIns="0" rIns="0" bIns="0" anchor="t">
            <a:noAutofit/>
          </a:bodyPr>
          <a:lstStyle>
            <a:lvl1pPr marL="228600" indent="-137160" algn="l">
              <a:lnSpc>
                <a:spcPct val="100000"/>
              </a:lnSpc>
              <a:spcBef>
                <a:spcPts val="0"/>
              </a:spcBef>
              <a:buClr>
                <a:schemeClr val="tx1"/>
              </a:buClr>
              <a:buFont typeface="Arial" panose="020B0604020202020204" pitchFamily="34" charset="0"/>
              <a:buChar char="—"/>
              <a:defRPr sz="900" i="0">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attribution</a:t>
            </a:r>
            <a:endParaRPr dirty="0"/>
          </a:p>
        </p:txBody>
      </p:sp>
      <p:sp>
        <p:nvSpPr>
          <p:cNvPr id="65" name="Text Placeholder 21"/>
          <p:cNvSpPr>
            <a:spLocks noGrp="1"/>
          </p:cNvSpPr>
          <p:nvPr>
            <p:ph type="body" sz="quarter" idx="55" hasCustomPrompt="1"/>
          </p:nvPr>
        </p:nvSpPr>
        <p:spPr>
          <a:xfrm>
            <a:off x="7159752" y="2636876"/>
            <a:ext cx="2444114" cy="680483"/>
          </a:xfrm>
        </p:spPr>
        <p:txBody>
          <a:bodyPr lIns="0" tIns="0" rIns="0" bIns="0" anchor="t">
            <a:noAutofit/>
          </a:bodyPr>
          <a:lstStyle>
            <a:lvl1pPr marL="73152" indent="-73152" algn="l">
              <a:lnSpc>
                <a:spcPct val="120000"/>
              </a:lnSpc>
              <a:spcBef>
                <a:spcPts val="400"/>
              </a:spcBef>
              <a:buNone/>
              <a:defRPr sz="1200" i="1">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quotation</a:t>
            </a:r>
            <a:endParaRPr dirty="0"/>
          </a:p>
        </p:txBody>
      </p:sp>
      <p:sp>
        <p:nvSpPr>
          <p:cNvPr id="66" name="Text Placeholder 21"/>
          <p:cNvSpPr>
            <a:spLocks noGrp="1"/>
          </p:cNvSpPr>
          <p:nvPr>
            <p:ph type="body" sz="quarter" idx="56" hasCustomPrompt="1"/>
          </p:nvPr>
        </p:nvSpPr>
        <p:spPr>
          <a:xfrm>
            <a:off x="7159752" y="3375605"/>
            <a:ext cx="2444114" cy="283464"/>
          </a:xfrm>
        </p:spPr>
        <p:txBody>
          <a:bodyPr lIns="0" tIns="0" rIns="0" bIns="0" anchor="t">
            <a:noAutofit/>
          </a:bodyPr>
          <a:lstStyle>
            <a:lvl1pPr marL="228600" indent="-137160" algn="l">
              <a:lnSpc>
                <a:spcPct val="100000"/>
              </a:lnSpc>
              <a:spcBef>
                <a:spcPts val="0"/>
              </a:spcBef>
              <a:buClr>
                <a:schemeClr val="tx1"/>
              </a:buClr>
              <a:buFont typeface="Arial" panose="020B0604020202020204" pitchFamily="34" charset="0"/>
              <a:buChar char="—"/>
              <a:defRPr sz="900" i="0">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attribution</a:t>
            </a:r>
            <a:endParaRPr dirty="0"/>
          </a:p>
        </p:txBody>
      </p:sp>
      <p:sp>
        <p:nvSpPr>
          <p:cNvPr id="67" name="Text Placeholder 21"/>
          <p:cNvSpPr>
            <a:spLocks noGrp="1"/>
          </p:cNvSpPr>
          <p:nvPr>
            <p:ph type="body" sz="quarter" idx="57" hasCustomPrompt="1"/>
          </p:nvPr>
        </p:nvSpPr>
        <p:spPr>
          <a:xfrm>
            <a:off x="7155180" y="3659069"/>
            <a:ext cx="2441448" cy="487629"/>
          </a:xfrm>
        </p:spPr>
        <p:txBody>
          <a:bodyPr lIns="0" tIns="0" rIns="0" bIns="0" anchor="b">
            <a:noAutofit/>
          </a:bodyPr>
          <a:lstStyle>
            <a:lvl1pPr marL="0" indent="0" algn="l">
              <a:lnSpc>
                <a:spcPct val="120000"/>
              </a:lnSpc>
              <a:spcBef>
                <a:spcPts val="0"/>
              </a:spcBef>
              <a:buNone/>
              <a:defRPr sz="1600" b="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68" name="Text Placeholder 12"/>
          <p:cNvSpPr>
            <a:spLocks noGrp="1"/>
          </p:cNvSpPr>
          <p:nvPr>
            <p:ph type="body" sz="quarter" idx="58" hasCustomPrompt="1"/>
          </p:nvPr>
        </p:nvSpPr>
        <p:spPr>
          <a:xfrm>
            <a:off x="7155180" y="4210833"/>
            <a:ext cx="2423160" cy="36576"/>
          </a:xfrm>
          <a:blipFill>
            <a:blip r:embed="rId2" cstate="print"/>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Tree>
    <p:extLst>
      <p:ext uri="{BB962C8B-B14F-4D97-AF65-F5344CB8AC3E}">
        <p14:creationId xmlns:p14="http://schemas.microsoft.com/office/powerpoint/2010/main" val="1184508751"/>
      </p:ext>
    </p:extLst>
  </p:cSld>
  <p:clrMapOvr>
    <a:masterClrMapping/>
  </p:clrMapOvr>
  <p:extLst mod="1">
    <p:ext uri="{DCECCB84-F9BA-43D5-87BE-67443E8EF086}">
      <p15:sldGuideLst xmlns:p15="http://schemas.microsoft.com/office/powerpoint/2012/main">
        <p15:guide id="1" pos="231" userDrawn="1">
          <p15:clr>
            <a:srgbClr val="FBAE40"/>
          </p15:clr>
        </p15:guide>
        <p15:guide id="2" pos="1902" userDrawn="1">
          <p15:clr>
            <a:srgbClr val="FBAE40"/>
          </p15:clr>
        </p15:guide>
        <p15:guide id="3" pos="2361" userDrawn="1">
          <p15:clr>
            <a:srgbClr val="FBAE40"/>
          </p15:clr>
        </p15:guide>
        <p15:guide id="4" pos="4032" userDrawn="1">
          <p15:clr>
            <a:srgbClr val="FBAE40"/>
          </p15:clr>
        </p15:guide>
        <p15:guide id="5" pos="4494" userDrawn="1">
          <p15:clr>
            <a:srgbClr val="FBAE40"/>
          </p15:clr>
        </p15:guide>
        <p15:guide id="6" pos="6105" userDrawn="1">
          <p15:clr>
            <a:srgbClr val="FBAE40"/>
          </p15:clr>
        </p15:guide>
        <p15:guide id="7" orient="horz" pos="288" userDrawn="1">
          <p15:clr>
            <a:srgbClr val="FBAE40"/>
          </p15:clr>
        </p15:guide>
        <p15:guide id="8" orient="horz" pos="460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pPr/>
              <a:t>3/31/2019</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pPr/>
              <a:t>‹#›</a:t>
            </a:fld>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9"/>
          </p:nvPr>
        </p:nvSpPr>
        <p:spPr/>
        <p:txBody>
          <a:bodyPr/>
          <a:lstStyle/>
          <a:p>
            <a:r>
              <a:rPr lang="en-US" sz="1400" dirty="0"/>
              <a:t>This computer build is primarily designed for an office worker, with some added features to make their work experience slightly more comfortable when getting their work done. </a:t>
            </a:r>
          </a:p>
        </p:txBody>
      </p:sp>
      <p:sp>
        <p:nvSpPr>
          <p:cNvPr id="5" name="Text Placeholder 4"/>
          <p:cNvSpPr>
            <a:spLocks noGrp="1"/>
          </p:cNvSpPr>
          <p:nvPr>
            <p:ph type="body" sz="quarter" idx="20"/>
          </p:nvPr>
        </p:nvSpPr>
        <p:spPr>
          <a:xfrm>
            <a:off x="442026" y="4904508"/>
            <a:ext cx="2424224" cy="248463"/>
          </a:xfrm>
        </p:spPr>
        <p:txBody>
          <a:bodyPr/>
          <a:lstStyle/>
          <a:p>
            <a:pPr algn="ctr"/>
            <a:r>
              <a:rPr lang="en-US" dirty="0">
                <a:solidFill>
                  <a:schemeClr val="tx2"/>
                </a:solidFill>
              </a:rPr>
              <a:t>Purpose</a:t>
            </a:r>
          </a:p>
        </p:txBody>
      </p:sp>
      <p:sp>
        <p:nvSpPr>
          <p:cNvPr id="6" name="Text Placeholder 5"/>
          <p:cNvSpPr>
            <a:spLocks noGrp="1"/>
          </p:cNvSpPr>
          <p:nvPr>
            <p:ph type="body" sz="quarter" idx="21"/>
          </p:nvPr>
        </p:nvSpPr>
        <p:spPr/>
        <p:txBody>
          <a:bodyPr/>
          <a:lstStyle/>
          <a:p>
            <a:r>
              <a:rPr lang="en-US" dirty="0"/>
              <a:t>Business Computer</a:t>
            </a:r>
          </a:p>
        </p:txBody>
      </p:sp>
      <p:sp>
        <p:nvSpPr>
          <p:cNvPr id="7" name="Text Placeholder 6"/>
          <p:cNvSpPr>
            <a:spLocks noGrp="1"/>
          </p:cNvSpPr>
          <p:nvPr>
            <p:ph type="body" sz="quarter" idx="22"/>
          </p:nvPr>
        </p:nvSpPr>
        <p:spPr/>
        <p:txBody>
          <a:bodyPr/>
          <a:lstStyle/>
          <a:p>
            <a:r>
              <a:rPr lang="en-US" dirty="0"/>
              <a:t>By: Dilpreet.C</a:t>
            </a:r>
          </a:p>
        </p:txBody>
      </p:sp>
      <p:sp>
        <p:nvSpPr>
          <p:cNvPr id="28" name="Text Placeholder 27"/>
          <p:cNvSpPr>
            <a:spLocks noGrp="1"/>
          </p:cNvSpPr>
          <p:nvPr>
            <p:ph type="body" sz="quarter" idx="28"/>
          </p:nvPr>
        </p:nvSpPr>
        <p:spPr/>
        <p:txBody>
          <a:bodyPr/>
          <a:lstStyle/>
          <a:p>
            <a:endParaRPr lang="en-US" dirty="0"/>
          </a:p>
        </p:txBody>
      </p:sp>
      <p:sp>
        <p:nvSpPr>
          <p:cNvPr id="29" name="Text Placeholder 28"/>
          <p:cNvSpPr>
            <a:spLocks noGrp="1"/>
          </p:cNvSpPr>
          <p:nvPr>
            <p:ph type="body" sz="quarter" idx="29"/>
          </p:nvPr>
        </p:nvSpPr>
        <p:spPr/>
        <p:txBody>
          <a:bodyPr/>
          <a:lstStyle/>
          <a:p>
            <a:endParaRPr lang="en-US" dirty="0"/>
          </a:p>
        </p:txBody>
      </p:sp>
      <p:cxnSp>
        <p:nvCxnSpPr>
          <p:cNvPr id="18" name="Straight Connector 17"/>
          <p:cNvCxnSpPr/>
          <p:nvPr/>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4665345" y="2081900"/>
            <a:ext cx="0" cy="1132088"/>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22" name="Text Placeholder 18"/>
          <p:cNvSpPr>
            <a:spLocks noGrp="1"/>
          </p:cNvSpPr>
          <p:nvPr>
            <p:ph type="body" sz="quarter" idx="4294967295"/>
          </p:nvPr>
        </p:nvSpPr>
        <p:spPr>
          <a:xfrm>
            <a:off x="3552998" y="454050"/>
            <a:ext cx="2441448" cy="487629"/>
          </a:xfrm>
          <a:prstGeom prst="rect">
            <a:avLst/>
          </a:prstGeom>
        </p:spPr>
        <p:txBody>
          <a:bodyPr/>
          <a:lstStyle/>
          <a:p>
            <a:pPr algn="ctr">
              <a:buNone/>
            </a:pPr>
            <a:r>
              <a:rPr lang="en-US" dirty="0"/>
              <a:t>Feature List</a:t>
            </a:r>
          </a:p>
        </p:txBody>
      </p:sp>
      <p:sp>
        <p:nvSpPr>
          <p:cNvPr id="23" name="Text Placeholder 14"/>
          <p:cNvSpPr>
            <a:spLocks noGrp="1"/>
          </p:cNvSpPr>
          <p:nvPr>
            <p:ph type="body" sz="quarter" idx="4294967295"/>
          </p:nvPr>
        </p:nvSpPr>
        <p:spPr>
          <a:xfrm>
            <a:off x="3617652" y="836767"/>
            <a:ext cx="2423160" cy="36576"/>
          </a:xfrm>
          <a:prstGeom prst="rect">
            <a:avLst/>
          </a:prstGeom>
        </p:spPr>
        <p:txBody>
          <a:bodyPr>
            <a:normAutofit fontScale="25000" lnSpcReduction="20000"/>
          </a:bodyPr>
          <a:lstStyle/>
          <a:p>
            <a:pPr>
              <a:buNone/>
            </a:pPr>
            <a:endParaRPr lang="en-US" dirty="0"/>
          </a:p>
        </p:txBody>
      </p:sp>
      <p:sp>
        <p:nvSpPr>
          <p:cNvPr id="25" name="Text Placeholder 27"/>
          <p:cNvSpPr>
            <a:spLocks noGrp="1"/>
          </p:cNvSpPr>
          <p:nvPr>
            <p:ph type="body" sz="quarter" idx="28"/>
          </p:nvPr>
        </p:nvSpPr>
        <p:spPr>
          <a:xfrm>
            <a:off x="3636124" y="861961"/>
            <a:ext cx="2423160" cy="36576"/>
          </a:xfrm>
        </p:spPr>
        <p:txBody>
          <a:bodyPr/>
          <a:lstStyle/>
          <a:p>
            <a:endParaRPr lang="en-US" dirty="0"/>
          </a:p>
        </p:txBody>
      </p:sp>
      <p:sp>
        <p:nvSpPr>
          <p:cNvPr id="26" name="TextBox 25"/>
          <p:cNvSpPr txBox="1"/>
          <p:nvPr/>
        </p:nvSpPr>
        <p:spPr>
          <a:xfrm>
            <a:off x="3574474" y="1330035"/>
            <a:ext cx="2650836" cy="5940088"/>
          </a:xfrm>
          <a:prstGeom prst="rect">
            <a:avLst/>
          </a:prstGeom>
          <a:noFill/>
        </p:spPr>
        <p:txBody>
          <a:bodyPr wrap="square" rtlCol="0">
            <a:spAutoFit/>
          </a:bodyPr>
          <a:lstStyle/>
          <a:p>
            <a:r>
              <a:rPr lang="en-US" sz="800" dirty="0">
                <a:cs typeface="Times New Roman" pitchFamily="18" charset="0"/>
              </a:rPr>
              <a:t>List of feature of this custom built PC:</a:t>
            </a:r>
          </a:p>
          <a:p>
            <a:pPr marL="171450" indent="-171450">
              <a:buFont typeface="Arial" panose="020B0604020202020204" pitchFamily="34" charset="0"/>
              <a:buChar char="•"/>
            </a:pPr>
            <a:r>
              <a:rPr lang="en-US" sz="800" dirty="0"/>
              <a:t>Tower -  CAD $458.03 + tax Newegg</a:t>
            </a:r>
          </a:p>
          <a:p>
            <a:pPr marL="171450" indent="-171450" fontAlgn="base">
              <a:buFont typeface="Arial" panose="020B0604020202020204" pitchFamily="34" charset="0"/>
              <a:buChar char="•"/>
            </a:pPr>
            <a:r>
              <a:rPr lang="en-US" sz="800" dirty="0"/>
              <a:t>Intel Core i5 3.2 GHz</a:t>
            </a:r>
          </a:p>
          <a:p>
            <a:pPr marL="171450" indent="-171450" fontAlgn="base">
              <a:buFont typeface="Arial" panose="020B0604020202020204" pitchFamily="34" charset="0"/>
              <a:buChar char="•"/>
            </a:pPr>
            <a:r>
              <a:rPr lang="en-US" sz="800" dirty="0"/>
              <a:t>12 GB DDR3</a:t>
            </a:r>
          </a:p>
          <a:p>
            <a:pPr marL="171450" indent="-171450" fontAlgn="base">
              <a:buFont typeface="Arial" panose="020B0604020202020204" pitchFamily="34" charset="0"/>
              <a:buChar char="•"/>
            </a:pPr>
            <a:r>
              <a:rPr lang="en-US" sz="800" dirty="0"/>
              <a:t>500 GB HDD</a:t>
            </a:r>
          </a:p>
          <a:p>
            <a:pPr marL="171450" indent="-171450" fontAlgn="base">
              <a:buFont typeface="Arial" panose="020B0604020202020204" pitchFamily="34" charset="0"/>
              <a:buChar char="•"/>
            </a:pPr>
            <a:r>
              <a:rPr lang="en-US" sz="800" dirty="0"/>
              <a:t>Windows 10 Home</a:t>
            </a:r>
          </a:p>
          <a:p>
            <a:pPr marL="171450" indent="-171450" fontAlgn="base">
              <a:buFont typeface="Arial" panose="020B0604020202020204" pitchFamily="34" charset="0"/>
              <a:buChar char="•"/>
            </a:pPr>
            <a:r>
              <a:rPr lang="en-US" sz="800" dirty="0"/>
              <a:t>Intel HD Graphics</a:t>
            </a:r>
          </a:p>
          <a:p>
            <a:pPr marL="171450" indent="-171450" fontAlgn="base">
              <a:buFont typeface="Arial" panose="020B0604020202020204" pitchFamily="34" charset="0"/>
              <a:buChar char="•"/>
            </a:pPr>
            <a:r>
              <a:rPr lang="en-US" sz="800" dirty="0"/>
              <a:t>20" LED HD+ monitor high resolution 1600 x 900</a:t>
            </a:r>
          </a:p>
          <a:p>
            <a:pPr marL="171450" indent="-171450" fontAlgn="base">
              <a:buFont typeface="Arial" panose="020B0604020202020204" pitchFamily="34" charset="0"/>
              <a:buChar char="•"/>
            </a:pPr>
            <a:r>
              <a:rPr lang="en-US" sz="800" dirty="0"/>
              <a:t>2 x HDMI Ports ( Convertible to DVI )</a:t>
            </a:r>
          </a:p>
          <a:p>
            <a:pPr marL="171450" indent="-171450" fontAlgn="base">
              <a:buFont typeface="Arial" panose="020B0604020202020204" pitchFamily="34" charset="0"/>
              <a:buChar char="•"/>
            </a:pPr>
            <a:r>
              <a:rPr lang="en-US" sz="800" dirty="0"/>
              <a:t>Fast response time 5ms</a:t>
            </a:r>
          </a:p>
          <a:p>
            <a:pPr marL="171450" indent="-171450" fontAlgn="base">
              <a:buFont typeface="Arial" panose="020B0604020202020204" pitchFamily="34" charset="0"/>
              <a:buChar char="•"/>
            </a:pPr>
            <a:r>
              <a:rPr lang="en-US" sz="800" dirty="0"/>
              <a:t>VESA wall mount ready</a:t>
            </a:r>
          </a:p>
          <a:p>
            <a:pPr marL="171450" indent="-171450" fontAlgn="base">
              <a:buFont typeface="Arial" panose="020B0604020202020204" pitchFamily="34" charset="0"/>
              <a:buChar char="•"/>
            </a:pPr>
            <a:r>
              <a:rPr lang="en-US" sz="800" dirty="0"/>
              <a:t>Build in speakers</a:t>
            </a:r>
          </a:p>
          <a:p>
            <a:pPr marL="171450" indent="-171450" fontAlgn="base">
              <a:buFont typeface="Arial" panose="020B0604020202020204" pitchFamily="34" charset="0"/>
              <a:buChar char="•"/>
            </a:pPr>
            <a:r>
              <a:rPr lang="en-US" sz="800" dirty="0"/>
              <a:t>Mounting type: VESA Wall Mount Hole Pattern 75mm x 75mm</a:t>
            </a:r>
          </a:p>
          <a:p>
            <a:pPr marL="171450" indent="-171450" fontAlgn="base">
              <a:buFont typeface="Arial" panose="020B0604020202020204" pitchFamily="34" charset="0"/>
              <a:buChar char="•"/>
            </a:pPr>
            <a:r>
              <a:rPr lang="en-US" sz="800" dirty="0"/>
              <a:t>Gaming Keyboard and Mouse :Simultaneous operation of up to 19 keys without conflict, 8 multimedia keys, interchangeable "WASD" keys and WIN keys can be disabled for gaming. Gaming mouse with 7 circular breathing color: Red, Green, Blue, Yellow, Purple, Cyan, Pink. Backlit Gaming Keyboard: Gaming keyboard rainbow of LED Backlit can switch among medium light, high light, breath mode and turn off by pressing </a:t>
            </a:r>
            <a:r>
              <a:rPr lang="en-US" sz="800" dirty="0" err="1"/>
              <a:t>Fn</a:t>
            </a:r>
            <a:r>
              <a:rPr lang="en-US" sz="800" dirty="0"/>
              <a:t> and Esc simultaneously. Computer keyboards work seamlessly with your game.</a:t>
            </a:r>
          </a:p>
          <a:p>
            <a:pPr marL="171450" indent="-171450" fontAlgn="base">
              <a:buFont typeface="Arial" panose="020B0604020202020204" pitchFamily="34" charset="0"/>
              <a:buChar char="•"/>
            </a:pPr>
            <a:r>
              <a:rPr lang="en-US" sz="800" dirty="0"/>
              <a:t>Gaming Mouse: Resolution of mice up to 2400DPI, 800/1200/1600/2400DPI adjustable. The ergonomic gaming mouse with DPI switch flashing indicator. PC Gaming Mouse And Keyboard Compatibility: Compatibility with Windows Mac / Win10 / Win8 / Win7 / Vista / 2003 / 2000/ XP / OS for gaming pc.</a:t>
            </a:r>
          </a:p>
          <a:p>
            <a:pPr marL="171450" indent="-171450" fontAlgn="base">
              <a:buFont typeface="Arial" panose="020B0604020202020204" pitchFamily="34" charset="0"/>
              <a:buChar char="•"/>
            </a:pPr>
            <a:r>
              <a:rPr lang="en-US" sz="800" dirty="0"/>
              <a:t>Main functions of this HP compact color printer: print, scan, copy, wireless printing, </a:t>
            </a:r>
            <a:r>
              <a:rPr lang="en-US" sz="800" dirty="0" err="1"/>
              <a:t>AirPrint</a:t>
            </a:r>
            <a:r>
              <a:rPr lang="en-US" sz="800" dirty="0"/>
              <a:t>, Instant Ink ready so you'll never run out of ink, and more</a:t>
            </a:r>
          </a:p>
          <a:p>
            <a:pPr marL="171450" indent="-171450" fontAlgn="base">
              <a:buFont typeface="Arial" panose="020B0604020202020204" pitchFamily="34" charset="0"/>
              <a:buChar char="•"/>
            </a:pPr>
            <a:r>
              <a:rPr lang="en-US" sz="800" dirty="0"/>
              <a:t>Mobile printing: print and scan on the go with the HP All-in-One Printer Remote app, easily print from your iPhone with </a:t>
            </a:r>
            <a:r>
              <a:rPr lang="en-US" sz="800" dirty="0" err="1"/>
              <a:t>AirPrint</a:t>
            </a:r>
            <a:endParaRPr lang="en-US" sz="800" dirty="0"/>
          </a:p>
          <a:p>
            <a:pPr marL="171450" indent="-171450" fontAlgn="base">
              <a:buFont typeface="Arial" panose="020B0604020202020204" pitchFamily="34" charset="0"/>
              <a:buChar char="•"/>
            </a:pPr>
            <a:r>
              <a:rPr lang="en-US" sz="800" dirty="0"/>
              <a:t>HP Printer Compatibility: HP </a:t>
            </a:r>
            <a:r>
              <a:rPr lang="en-US" sz="800" dirty="0" err="1"/>
              <a:t>DeskJet</a:t>
            </a:r>
            <a:r>
              <a:rPr lang="en-US" sz="800" dirty="0"/>
              <a:t> 2625, 2652, 2655, 3720, 3722, 3723, 3752, 3755, 3758</a:t>
            </a:r>
          </a:p>
          <a:p>
            <a:pPr marL="171450" indent="-171450" fontAlgn="base">
              <a:buFont typeface="Arial" panose="020B0604020202020204" pitchFamily="34" charset="0"/>
              <a:buChar char="•"/>
            </a:pPr>
            <a:r>
              <a:rPr lang="en-US" sz="800" dirty="0" err="1"/>
              <a:t>Colour</a:t>
            </a:r>
            <a:r>
              <a:rPr lang="en-US" sz="800" dirty="0"/>
              <a:t>: Black, tri-</a:t>
            </a:r>
            <a:r>
              <a:rPr lang="en-US" sz="800" dirty="0" err="1"/>
              <a:t>colour</a:t>
            </a:r>
            <a:endParaRPr lang="en-US" sz="800" dirty="0"/>
          </a:p>
          <a:p>
            <a:pPr marL="171450" indent="-171450" fontAlgn="base">
              <a:buFont typeface="Arial" panose="020B0604020202020204" pitchFamily="34" charset="0"/>
              <a:buChar char="•"/>
            </a:pPr>
            <a:r>
              <a:rPr lang="en-US" sz="800" dirty="0"/>
              <a:t>Cartridge yield (approx.) per cartridge: 120 pages black, 100 pages tri-</a:t>
            </a:r>
            <a:r>
              <a:rPr lang="en-US" sz="800" dirty="0" err="1"/>
              <a:t>colour</a:t>
            </a:r>
            <a:endParaRPr lang="en-US" sz="800" dirty="0"/>
          </a:p>
          <a:p>
            <a:pPr marL="171450" indent="-171450" fontAlgn="base">
              <a:buFont typeface="Arial" panose="020B0604020202020204" pitchFamily="34" charset="0"/>
              <a:buChar char="•"/>
            </a:pPr>
            <a:r>
              <a:rPr lang="en-US" sz="800" dirty="0"/>
              <a:t>8-1/2" x 11"</a:t>
            </a:r>
          </a:p>
          <a:p>
            <a:pPr marL="171450" indent="-171450" fontAlgn="base">
              <a:buFont typeface="Arial" panose="020B0604020202020204" pitchFamily="34" charset="0"/>
              <a:buChar char="•"/>
            </a:pPr>
            <a:r>
              <a:rPr lang="en-US" sz="800" dirty="0"/>
              <a:t>92 Bright</a:t>
            </a:r>
          </a:p>
          <a:p>
            <a:pPr marL="171450" indent="-171450" fontAlgn="base">
              <a:buFont typeface="Arial" panose="020B0604020202020204" pitchFamily="34" charset="0"/>
              <a:buChar char="•"/>
            </a:pPr>
            <a:r>
              <a:rPr lang="en-US" sz="800" dirty="0"/>
              <a:t>500 sheets per ream</a:t>
            </a:r>
          </a:p>
          <a:p>
            <a:endParaRPr lang="en-US" sz="1200" u="sng" dirty="0">
              <a:latin typeface="Times New Roman" pitchFamily="18" charset="0"/>
              <a:cs typeface="Times New Roman" pitchFamily="18" charset="0"/>
            </a:endParaRPr>
          </a:p>
        </p:txBody>
      </p:sp>
      <p:pic>
        <p:nvPicPr>
          <p:cNvPr id="2050" name="Picture 2" descr="Image result for business computer">
            <a:extLst>
              <a:ext uri="{FF2B5EF4-FFF2-40B4-BE49-F238E27FC236}">
                <a16:creationId xmlns:a16="http://schemas.microsoft.com/office/drawing/2014/main" id="{AE59B831-D24A-434E-BBB6-CF6FAD30C4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0957" y="5028739"/>
            <a:ext cx="2574075" cy="1717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ll OptiPlex 3020 SFF/Core i5-4570 @ 3.2 GHz/12GB DDR3/500GB HDD/DVD-RW/WINDOWS 10 HOME 64 BIT">
            <a:extLst>
              <a:ext uri="{FF2B5EF4-FFF2-40B4-BE49-F238E27FC236}">
                <a16:creationId xmlns:a16="http://schemas.microsoft.com/office/drawing/2014/main" id="{BF02D84F-3A3D-4360-9978-9E31C134C5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264" y="908929"/>
            <a:ext cx="1138230" cy="1947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4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a:xfrm>
            <a:off x="434340" y="569863"/>
            <a:ext cx="2423160" cy="446138"/>
          </a:xfrm>
        </p:spPr>
        <p:txBody>
          <a:bodyPr/>
          <a:lstStyle/>
          <a:p>
            <a:pPr algn="ctr"/>
            <a:r>
              <a:rPr lang="en-US" dirty="0"/>
              <a:t>Build</a:t>
            </a:r>
          </a:p>
        </p:txBody>
      </p:sp>
      <p:sp>
        <p:nvSpPr>
          <p:cNvPr id="3" name="Text Placeholder 2"/>
          <p:cNvSpPr>
            <a:spLocks noGrp="1"/>
          </p:cNvSpPr>
          <p:nvPr>
            <p:ph type="body" sz="quarter" idx="31"/>
          </p:nvPr>
        </p:nvSpPr>
        <p:spPr>
          <a:xfrm>
            <a:off x="107605" y="1320800"/>
            <a:ext cx="3168072" cy="3709299"/>
          </a:xfrm>
        </p:spPr>
        <p:txBody>
          <a:bodyPr/>
          <a:lstStyle/>
          <a:p>
            <a:pPr marL="0" indent="0"/>
            <a:r>
              <a:rPr lang="en-US" dirty="0"/>
              <a:t>Dell OptiPlex 3020 SFF/Core i5-4570 @ 3.2 GHz/12GB DDR3/500GB HDD/DVD-RW/WINDOWS 10 HOME 64 BIT</a:t>
            </a:r>
          </a:p>
          <a:p>
            <a:pPr marL="0" indent="0"/>
            <a:r>
              <a:rPr lang="en-US" dirty="0" err="1"/>
              <a:t>Sceptre</a:t>
            </a:r>
            <a:r>
              <a:rPr lang="en-US" dirty="0"/>
              <a:t> E205W-1600 20" 75Hz Ultra-Thin LED Monitor HDMI VGA Build-in Speakers, Metallic Black (2018 version)</a:t>
            </a:r>
          </a:p>
          <a:p>
            <a:pPr marL="0" indent="0"/>
            <a:r>
              <a:rPr lang="en-US" dirty="0" err="1"/>
              <a:t>Havit</a:t>
            </a:r>
            <a:r>
              <a:rPr lang="en-US" dirty="0"/>
              <a:t> Keyboard Rainbow Backlit Wired Gaming Keyboard Mouse Combo, LED 104 Keys USB Ergonomic Wrist Rest Keyboard, 3200DPI 6 Button Mouse for Windows PC Gamer Desktop, Computer (Black)</a:t>
            </a:r>
          </a:p>
          <a:p>
            <a:pPr marL="0" indent="0"/>
            <a:r>
              <a:rPr lang="en-US" dirty="0"/>
              <a:t>HP </a:t>
            </a:r>
            <a:r>
              <a:rPr lang="en-US" dirty="0" err="1"/>
              <a:t>DeskJet</a:t>
            </a:r>
            <a:r>
              <a:rPr lang="en-US" dirty="0"/>
              <a:t> 2655 All-in-One Compact Printer, Instant Ink ready - White (V1N04A)</a:t>
            </a:r>
          </a:p>
          <a:p>
            <a:pPr marL="0" indent="0"/>
            <a:r>
              <a:rPr lang="en-US" dirty="0"/>
              <a:t>HP T0A36AN#140 65 Black &amp; Tri-color Original Ink Cartridges, 2 Cartridges (N9K01AN, N9K02AN)</a:t>
            </a:r>
          </a:p>
          <a:p>
            <a:pPr marL="0" indent="0"/>
            <a:r>
              <a:rPr lang="en-US" dirty="0"/>
              <a:t>Printing Paper</a:t>
            </a:r>
          </a:p>
        </p:txBody>
      </p:sp>
      <p:sp>
        <p:nvSpPr>
          <p:cNvPr id="7" name="Text Placeholder 6"/>
          <p:cNvSpPr>
            <a:spLocks noGrp="1"/>
          </p:cNvSpPr>
          <p:nvPr>
            <p:ph type="body" sz="quarter" idx="43"/>
          </p:nvPr>
        </p:nvSpPr>
        <p:spPr>
          <a:xfrm>
            <a:off x="3472873" y="1320800"/>
            <a:ext cx="3202246" cy="6415024"/>
          </a:xfrm>
        </p:spPr>
        <p:txBody>
          <a:bodyPr/>
          <a:lstStyle/>
          <a:p>
            <a:pPr marL="0" indent="0"/>
            <a:r>
              <a:rPr lang="en-US" dirty="0"/>
              <a:t>Tower – I picked Newegg as the provider due it selling in CAD.</a:t>
            </a:r>
          </a:p>
          <a:p>
            <a:pPr marL="0" indent="0"/>
            <a:r>
              <a:rPr lang="en-US" dirty="0"/>
              <a:t>Newegg – CAD 458.03 + tax</a:t>
            </a:r>
          </a:p>
          <a:p>
            <a:pPr marL="0" indent="0"/>
            <a:r>
              <a:rPr lang="en-US" dirty="0"/>
              <a:t>Amazon – USD 224.50 + tax</a:t>
            </a:r>
          </a:p>
          <a:p>
            <a:pPr marL="0" indent="0"/>
            <a:r>
              <a:rPr lang="en-US" dirty="0"/>
              <a:t>Monitor – In this case, it was Amazon which dealt the transaction on CAD.</a:t>
            </a:r>
          </a:p>
          <a:p>
            <a:pPr marL="0" indent="0"/>
            <a:r>
              <a:rPr lang="en-US" dirty="0"/>
              <a:t>Walmart – USD $67.00 + tax</a:t>
            </a:r>
          </a:p>
          <a:p>
            <a:pPr marL="0" indent="0"/>
            <a:r>
              <a:rPr lang="en-US" dirty="0"/>
              <a:t>Amazon – CAD $128.03 + tax </a:t>
            </a:r>
          </a:p>
          <a:p>
            <a:pPr marL="0" indent="0"/>
            <a:r>
              <a:rPr lang="en-US" dirty="0"/>
              <a:t>Keyboard &amp; Mouse –  Amazon both had a price in CAD, as well as having a set price, unlike the range of prices which was given by </a:t>
            </a:r>
            <a:r>
              <a:rPr lang="en-US" dirty="0" err="1"/>
              <a:t>Havit</a:t>
            </a:r>
            <a:r>
              <a:rPr lang="en-US" dirty="0"/>
              <a:t>.</a:t>
            </a:r>
          </a:p>
          <a:p>
            <a:pPr marL="0" indent="0"/>
            <a:r>
              <a:rPr lang="en-US" dirty="0" err="1"/>
              <a:t>Havit</a:t>
            </a:r>
            <a:r>
              <a:rPr lang="en-US" dirty="0"/>
              <a:t> –  USD $28.00 - $57.00 + tax</a:t>
            </a:r>
          </a:p>
          <a:p>
            <a:pPr marL="0" indent="0"/>
            <a:r>
              <a:rPr lang="en-US" dirty="0"/>
              <a:t>Amazon - CAD $39.00 + tax</a:t>
            </a:r>
          </a:p>
          <a:p>
            <a:pPr marL="0" indent="0"/>
            <a:r>
              <a:rPr lang="en-US" dirty="0"/>
              <a:t>Printer – Amazon had a price in CAD.</a:t>
            </a:r>
          </a:p>
          <a:p>
            <a:pPr marL="0" indent="0"/>
            <a:r>
              <a:rPr lang="en-US" dirty="0"/>
              <a:t>Best Buy –  USD $40.00 + tax</a:t>
            </a:r>
          </a:p>
          <a:p>
            <a:pPr marL="0" indent="0"/>
            <a:r>
              <a:rPr lang="en-US" dirty="0"/>
              <a:t>Amazon – CAD $80.00 + tax</a:t>
            </a:r>
          </a:p>
          <a:p>
            <a:pPr marL="0" indent="0"/>
            <a:r>
              <a:rPr lang="en-US" dirty="0"/>
              <a:t>Printer Cartridge – Amazon was cheaper.</a:t>
            </a:r>
          </a:p>
          <a:p>
            <a:pPr marL="0" indent="0"/>
            <a:r>
              <a:rPr lang="en-US" dirty="0"/>
              <a:t>Staples –  CAD $41.00  +tax</a:t>
            </a:r>
          </a:p>
          <a:p>
            <a:pPr marL="0" indent="0"/>
            <a:r>
              <a:rPr lang="en-US" dirty="0"/>
              <a:t>Amazon – CAD $34.20 + tax</a:t>
            </a:r>
          </a:p>
          <a:p>
            <a:pPr marL="0" indent="0"/>
            <a:r>
              <a:rPr lang="en-US" dirty="0"/>
              <a:t>Printer Paper – No difference in either products as they both give the same quality, quantity, and price. So I picked staples.</a:t>
            </a:r>
          </a:p>
          <a:p>
            <a:pPr marL="0" indent="0"/>
            <a:r>
              <a:rPr lang="en-US" dirty="0"/>
              <a:t>Walmart – CAD 7.00 + tax</a:t>
            </a:r>
          </a:p>
          <a:p>
            <a:pPr marL="0" indent="0"/>
            <a:r>
              <a:rPr lang="en-US" dirty="0"/>
              <a:t>Staples - CAD 7.00 + tax</a:t>
            </a:r>
          </a:p>
        </p:txBody>
      </p:sp>
      <p:sp>
        <p:nvSpPr>
          <p:cNvPr id="9" name="Text Placeholder 8"/>
          <p:cNvSpPr>
            <a:spLocks noGrp="1"/>
          </p:cNvSpPr>
          <p:nvPr>
            <p:ph type="body" sz="quarter" idx="49"/>
          </p:nvPr>
        </p:nvSpPr>
        <p:spPr>
          <a:xfrm>
            <a:off x="3716481" y="664696"/>
            <a:ext cx="2423160" cy="268178"/>
          </a:xfrm>
        </p:spPr>
        <p:txBody>
          <a:bodyPr/>
          <a:lstStyle/>
          <a:p>
            <a:pPr algn="ctr"/>
            <a:r>
              <a:rPr lang="en-US" dirty="0"/>
              <a:t>Price Comparisons</a:t>
            </a:r>
          </a:p>
        </p:txBody>
      </p:sp>
      <p:sp>
        <p:nvSpPr>
          <p:cNvPr id="12" name="Text Placeholder 11"/>
          <p:cNvSpPr>
            <a:spLocks noGrp="1"/>
          </p:cNvSpPr>
          <p:nvPr>
            <p:ph type="body" sz="quarter" idx="29"/>
          </p:nvPr>
        </p:nvSpPr>
        <p:spPr>
          <a:xfrm>
            <a:off x="443576" y="1041144"/>
            <a:ext cx="2423160" cy="36576"/>
          </a:xfrm>
        </p:spPr>
        <p:txBody>
          <a:bodyPr/>
          <a:lstStyle/>
          <a:p>
            <a:endParaRPr lang="en-US" dirty="0"/>
          </a:p>
        </p:txBody>
      </p:sp>
      <p:sp>
        <p:nvSpPr>
          <p:cNvPr id="13" name="Text Placeholder 12"/>
          <p:cNvSpPr>
            <a:spLocks noGrp="1"/>
          </p:cNvSpPr>
          <p:nvPr>
            <p:ph type="body" sz="quarter" idx="51"/>
          </p:nvPr>
        </p:nvSpPr>
        <p:spPr>
          <a:xfrm>
            <a:off x="3688773" y="1050261"/>
            <a:ext cx="2423160" cy="36576"/>
          </a:xfrm>
        </p:spPr>
        <p:txBody>
          <a:bodyPr/>
          <a:lstStyle/>
          <a:p>
            <a:endParaRPr lang="en-US" dirty="0"/>
          </a:p>
        </p:txBody>
      </p:sp>
      <p:sp>
        <p:nvSpPr>
          <p:cNvPr id="19" name="Text Placeholder 18"/>
          <p:cNvSpPr>
            <a:spLocks noGrp="1"/>
          </p:cNvSpPr>
          <p:nvPr>
            <p:ph type="body" sz="quarter" idx="57"/>
          </p:nvPr>
        </p:nvSpPr>
        <p:spPr>
          <a:xfrm>
            <a:off x="7032111" y="357499"/>
            <a:ext cx="2441448" cy="487629"/>
          </a:xfrm>
        </p:spPr>
        <p:txBody>
          <a:bodyPr/>
          <a:lstStyle/>
          <a:p>
            <a:pPr algn="ctr"/>
            <a:r>
              <a:rPr lang="en-US" dirty="0"/>
              <a:t>Reasoning</a:t>
            </a:r>
          </a:p>
        </p:txBody>
      </p:sp>
      <p:sp>
        <p:nvSpPr>
          <p:cNvPr id="20" name="Text Placeholder 19"/>
          <p:cNvSpPr>
            <a:spLocks noGrp="1"/>
          </p:cNvSpPr>
          <p:nvPr>
            <p:ph type="body" sz="quarter" idx="58"/>
          </p:nvPr>
        </p:nvSpPr>
        <p:spPr>
          <a:xfrm>
            <a:off x="7041255" y="1086837"/>
            <a:ext cx="2423160" cy="36576"/>
          </a:xfrm>
        </p:spPr>
        <p:txBody>
          <a:bodyPr/>
          <a:lstStyle/>
          <a:p>
            <a:endParaRPr lang="en-US" dirty="0"/>
          </a:p>
        </p:txBody>
      </p:sp>
      <p:cxnSp>
        <p:nvCxnSpPr>
          <p:cNvPr id="21" name="Straight Connector 20"/>
          <p:cNvCxnSpPr/>
          <p:nvPr/>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
          <p:cNvCxnSpPr/>
          <p:nvPr/>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F160E242-6CF2-4E8E-BDF2-18F8FA05FE02}"/>
              </a:ext>
            </a:extLst>
          </p:cNvPr>
          <p:cNvGraphicFramePr>
            <a:graphicFrameLocks noGrp="1"/>
          </p:cNvGraphicFramePr>
          <p:nvPr>
            <p:extLst>
              <p:ext uri="{D42A27DB-BD31-4B8C-83A1-F6EECF244321}">
                <p14:modId xmlns:p14="http://schemas.microsoft.com/office/powerpoint/2010/main" val="4002872508"/>
              </p:ext>
            </p:extLst>
          </p:nvPr>
        </p:nvGraphicFramePr>
        <p:xfrm>
          <a:off x="6919884" y="1320800"/>
          <a:ext cx="3030905" cy="6249139"/>
        </p:xfrm>
        <a:graphic>
          <a:graphicData uri="http://schemas.openxmlformats.org/drawingml/2006/table">
            <a:tbl>
              <a:tblPr>
                <a:tableStyleId>{5C22544A-7EE6-4342-B048-85BDC9FD1C3A}</a:tableStyleId>
              </a:tblPr>
              <a:tblGrid>
                <a:gridCol w="3030905">
                  <a:extLst>
                    <a:ext uri="{9D8B030D-6E8A-4147-A177-3AD203B41FA5}">
                      <a16:colId xmlns:a16="http://schemas.microsoft.com/office/drawing/2014/main" val="517032682"/>
                    </a:ext>
                  </a:extLst>
                </a:gridCol>
              </a:tblGrid>
              <a:tr h="6249139">
                <a:tc>
                  <a:txBody>
                    <a:bodyPr/>
                    <a:lstStyle/>
                    <a:p>
                      <a:pPr marL="0" marR="0" algn="l">
                        <a:spcBef>
                          <a:spcPts val="0"/>
                        </a:spcBef>
                        <a:spcAft>
                          <a:spcPts val="1200"/>
                        </a:spcAft>
                      </a:pPr>
                      <a:r>
                        <a:rPr lang="en-US" sz="1100" dirty="0">
                          <a:effectLst/>
                        </a:rPr>
                        <a:t>For an office computer not much power is required, but when researching parts, I learnt that each part can go well over several hundred dollars, therefore when finding components, I had attempted to merge as many components as possible into one purchase. For example, the tower has the CPU, Motherboard, RAM, HDD, Audio Graphics, and case all preset along with Windows 10 OS, which individually would have cost around $800 depending on where you buy from, but in this case I got them altogether for just a little under $460, which is a lot cheaper than individually hunting down parts, as well as the components preloaded are all fairly powerful for the final price being set, giving value for your money. As for the other components, I had attempted to find cheap but effective peripherals, so the mouse and keyboard came together for a little under $40 with the added bonus of being lower end quality for gaming, which automatically makes it higher quality than most regular keyboards and mice with more ergonomic mouse and keyboard feel at an economic price. As for the monitor, when searching most monitors came at $150 or higher, so the monitor selected is cheaper than most whilst also having about as many feature as them and doing the basic job required of it an business environment. Finally, the printer. In a business, a person is often found printing important documents. Therefore, I had added a printer, a cartridge, and printing paper so the worker in question could have a personal printer so he/she would spend less time waiting for their print job at the shared public printer in their office.</a:t>
                      </a:r>
                    </a:p>
                  </a:txBody>
                  <a:tcPr marL="73025" marR="73025" marT="0" marB="0">
                    <a:solidFill>
                      <a:schemeClr val="bg1"/>
                    </a:solidFill>
                  </a:tcPr>
                </a:tc>
                <a:extLst>
                  <a:ext uri="{0D108BD9-81ED-4DB2-BD59-A6C34878D82A}">
                    <a16:rowId xmlns:a16="http://schemas.microsoft.com/office/drawing/2014/main" val="2826038893"/>
                  </a:ext>
                </a:extLst>
              </a:tr>
            </a:tbl>
          </a:graphicData>
        </a:graphic>
      </p:graphicFrame>
      <p:pic>
        <p:nvPicPr>
          <p:cNvPr id="1027" name="Picture 3" descr="Image result for Sceptre E205W-16003R 20&quot; 75Hz Ultra Thin Frameless LED Monitor 2x HDMI VGA Build-in Speakers, Metallic Black 2018">
            <a:extLst>
              <a:ext uri="{FF2B5EF4-FFF2-40B4-BE49-F238E27FC236}">
                <a16:creationId xmlns:a16="http://schemas.microsoft.com/office/drawing/2014/main" id="{BD99C7D8-AEFE-4D9B-BC6F-FF8715D88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147" y="5357123"/>
            <a:ext cx="2330589" cy="162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467603"/>
      </p:ext>
    </p:extLst>
  </p:cSld>
  <p:clrMapOvr>
    <a:masterClrMapping/>
  </p:clrMapOvr>
</p:sld>
</file>

<file path=ppt/theme/theme1.xml><?xml version="1.0" encoding="utf-8"?>
<a:theme xmlns:a="http://schemas.openxmlformats.org/drawingml/2006/main" name="Black Brochure 11 x 8.5">
  <a:themeElements>
    <a:clrScheme name="Black Brochure">
      <a:dk1>
        <a:sysClr val="windowText" lastClr="000000"/>
      </a:dk1>
      <a:lt1>
        <a:sysClr val="window" lastClr="FFFFFF"/>
      </a:lt1>
      <a:dk2>
        <a:srgbClr val="000000"/>
      </a:dk2>
      <a:lt2>
        <a:srgbClr val="F8F8F8"/>
      </a:lt2>
      <a:accent1>
        <a:srgbClr val="EF462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Brochure.potx" id="{E82E603B-C300-4B3A-8D8B-62F7AA018760}" vid="{6A0FD953-A5A3-4406-8679-4C255090AC8E}"/>
    </a:ext>
  </a:extLst>
</a:theme>
</file>

<file path=ppt/theme/theme2.xml><?xml version="1.0" encoding="utf-8"?>
<a:theme xmlns:a="http://schemas.openxmlformats.org/drawingml/2006/main" name="Office Theme">
  <a:themeElements>
    <a:clrScheme name="Black Brochure">
      <a:dk1>
        <a:sysClr val="windowText" lastClr="000000"/>
      </a:dk1>
      <a:lt1>
        <a:sysClr val="window" lastClr="FFFFFF"/>
      </a:lt1>
      <a:dk2>
        <a:srgbClr val="000000"/>
      </a:dk2>
      <a:lt2>
        <a:srgbClr val="F8F8F8"/>
      </a:lt2>
      <a:accent1>
        <a:srgbClr val="EF462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ack Brochure">
      <a:dk1>
        <a:sysClr val="windowText" lastClr="000000"/>
      </a:dk1>
      <a:lt1>
        <a:sysClr val="window" lastClr="FFFFFF"/>
      </a:lt1>
      <a:dk2>
        <a:srgbClr val="000000"/>
      </a:dk2>
      <a:lt2>
        <a:srgbClr val="F8F8F8"/>
      </a:lt2>
      <a:accent1>
        <a:srgbClr val="EF462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50E548-EB92-45B1-BD32-B49FA21BA3C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92355CA-56AF-4BDE-95DC-9786C08C81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3927621-33BA-4C7B-B00E-AAFA1CE7DB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891</Words>
  <Application>Microsoft Office PowerPoint</Application>
  <PresentationFormat>Custom</PresentationFormat>
  <Paragraphs>64</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Times New Roman</vt:lpstr>
      <vt:lpstr>Black Brochure 11 x 8.5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2013-07-31T14:07:30Z</dcterms:created>
  <dcterms:modified xsi:type="dcterms:W3CDTF">2019-04-01T02:22:17Z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