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54789-85DB-4AEE-B20E-A99B9E7F7AD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CE4094B-1B59-47F2-92B6-E1BBA78DEE05}" type="pres">
      <dgm:prSet presAssocID="{39454789-85DB-4AEE-B20E-A99B9E7F7AD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FDE9F-5D48-4F59-B009-0EE3E1BC6D68}" type="pres">
      <dgm:prSet presAssocID="{39454789-85DB-4AEE-B20E-A99B9E7F7AD6}" presName="cycle" presStyleCnt="0"/>
      <dgm:spPr/>
    </dgm:pt>
  </dgm:ptLst>
  <dgm:cxnLst>
    <dgm:cxn modelId="{2C7D4454-9BA3-4878-84A9-0386D2DDFB2C}" type="presOf" srcId="{39454789-85DB-4AEE-B20E-A99B9E7F7AD6}" destId="{FCE4094B-1B59-47F2-92B6-E1BBA78DEE05}" srcOrd="0" destOrd="0" presId="urn:microsoft.com/office/officeart/2005/8/layout/radial2"/>
    <dgm:cxn modelId="{20448C5D-4A69-440B-86E9-B9826DE168A0}" type="presParOf" srcId="{FCE4094B-1B59-47F2-92B6-E1BBA78DEE05}" destId="{1BFFDE9F-5D48-4F59-B009-0EE3E1BC6D68}" srcOrd="0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90F40-B7E2-4E49-B6C3-5883AC8601BC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0A365-B35E-4028-851D-27588973EE1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0E5972B4-4021-43E8-93D7-471147FBB9B6}" type="parTrans" cxnId="{ACC06367-1BB0-453C-A174-20CD53669252}">
      <dgm:prSet/>
      <dgm:spPr/>
      <dgm:t>
        <a:bodyPr/>
        <a:lstStyle/>
        <a:p>
          <a:endParaRPr lang="en-US"/>
        </a:p>
      </dgm:t>
    </dgm:pt>
    <dgm:pt modelId="{C0A8C74A-299F-49A0-A274-492824F64E2B}" type="sibTrans" cxnId="{ACC06367-1BB0-453C-A174-20CD53669252}">
      <dgm:prSet/>
      <dgm:spPr/>
      <dgm:t>
        <a:bodyPr/>
        <a:lstStyle/>
        <a:p>
          <a:endParaRPr lang="en-US"/>
        </a:p>
      </dgm:t>
    </dgm:pt>
    <dgm:pt modelId="{F7F50CA9-F3AC-42D8-BE9E-E42D065823EB}">
      <dgm:prSet phldrT="[Text]"/>
      <dgm:spPr/>
      <dgm:t>
        <a:bodyPr/>
        <a:lstStyle/>
        <a:p>
          <a:r>
            <a:rPr lang="en-US" dirty="0"/>
            <a:t>Spelling mistake</a:t>
          </a:r>
        </a:p>
      </dgm:t>
    </dgm:pt>
    <dgm:pt modelId="{CC01CF13-F929-49EA-9660-E87434EB5B2C}" type="parTrans" cxnId="{D565C313-85C5-4F2F-A9AB-314FC6B67703}">
      <dgm:prSet/>
      <dgm:spPr/>
      <dgm:t>
        <a:bodyPr/>
        <a:lstStyle/>
        <a:p>
          <a:endParaRPr lang="en-US"/>
        </a:p>
      </dgm:t>
    </dgm:pt>
    <dgm:pt modelId="{506EECA4-AD0C-4ADE-81F2-8382F97A7BA7}" type="sibTrans" cxnId="{D565C313-85C5-4F2F-A9AB-314FC6B67703}">
      <dgm:prSet/>
      <dgm:spPr/>
      <dgm:t>
        <a:bodyPr/>
        <a:lstStyle/>
        <a:p>
          <a:endParaRPr lang="en-US"/>
        </a:p>
      </dgm:t>
    </dgm:pt>
    <dgm:pt modelId="{C98F3AE7-025D-4274-8639-438D5A22583D}">
      <dgm:prSet phldrT="[Text]"/>
      <dgm:spPr/>
      <dgm:t>
        <a:bodyPr/>
        <a:lstStyle/>
        <a:p>
          <a:r>
            <a:rPr lang="en-US" dirty="0"/>
            <a:t>Sub- verb agreement</a:t>
          </a:r>
        </a:p>
      </dgm:t>
    </dgm:pt>
    <dgm:pt modelId="{6AD6D268-AEF7-410D-93A6-DC593483D68C}" type="parTrans" cxnId="{7AD8B472-7481-4A61-9DB3-5EC61031FC31}">
      <dgm:prSet/>
      <dgm:spPr/>
      <dgm:t>
        <a:bodyPr/>
        <a:lstStyle/>
        <a:p>
          <a:endParaRPr lang="en-US"/>
        </a:p>
      </dgm:t>
    </dgm:pt>
    <dgm:pt modelId="{BFCC5052-9D83-4F09-B3C8-E4075E665E7D}" type="sibTrans" cxnId="{7AD8B472-7481-4A61-9DB3-5EC61031FC31}">
      <dgm:prSet/>
      <dgm:spPr/>
      <dgm:t>
        <a:bodyPr/>
        <a:lstStyle/>
        <a:p>
          <a:endParaRPr lang="en-US"/>
        </a:p>
      </dgm:t>
    </dgm:pt>
    <dgm:pt modelId="{9BE64444-8614-43D4-8BED-DE1E29ED775C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1F6D2D2-3155-4408-A35B-C9D918E70BD0}" type="parTrans" cxnId="{6219B935-6107-4010-ABE6-51C9D97F5088}">
      <dgm:prSet/>
      <dgm:spPr/>
      <dgm:t>
        <a:bodyPr/>
        <a:lstStyle/>
        <a:p>
          <a:endParaRPr lang="en-US"/>
        </a:p>
      </dgm:t>
    </dgm:pt>
    <dgm:pt modelId="{E0DB816C-02CB-446B-A1F2-23CA452F3EA1}" type="sibTrans" cxnId="{6219B935-6107-4010-ABE6-51C9D97F5088}">
      <dgm:prSet/>
      <dgm:spPr/>
      <dgm:t>
        <a:bodyPr/>
        <a:lstStyle/>
        <a:p>
          <a:endParaRPr lang="en-US"/>
        </a:p>
      </dgm:t>
    </dgm:pt>
    <dgm:pt modelId="{3E69F63C-E804-4111-B186-EF47EB9FDB27}">
      <dgm:prSet phldrT="[Text]"/>
      <dgm:spPr/>
      <dgm:t>
        <a:bodyPr/>
        <a:lstStyle/>
        <a:p>
          <a:r>
            <a:rPr lang="en-US" dirty="0"/>
            <a:t>Sentence fragment</a:t>
          </a:r>
        </a:p>
      </dgm:t>
    </dgm:pt>
    <dgm:pt modelId="{8A425296-7D8C-4ABF-A75F-5891FB9BD4AA}" type="parTrans" cxnId="{7A8839F9-7419-4B67-9D7E-05C61BE802EA}">
      <dgm:prSet/>
      <dgm:spPr/>
      <dgm:t>
        <a:bodyPr/>
        <a:lstStyle/>
        <a:p>
          <a:endParaRPr lang="en-US"/>
        </a:p>
      </dgm:t>
    </dgm:pt>
    <dgm:pt modelId="{CF7BE3A6-B77E-4497-B17D-8510DCE61F36}" type="sibTrans" cxnId="{7A8839F9-7419-4B67-9D7E-05C61BE802EA}">
      <dgm:prSet/>
      <dgm:spPr/>
      <dgm:t>
        <a:bodyPr/>
        <a:lstStyle/>
        <a:p>
          <a:endParaRPr lang="en-US"/>
        </a:p>
      </dgm:t>
    </dgm:pt>
    <dgm:pt modelId="{00C60D1C-E8FD-4441-A872-2C1792CD22AB}">
      <dgm:prSet phldrT="[Text]"/>
      <dgm:spPr/>
      <dgm:t>
        <a:bodyPr/>
        <a:lstStyle/>
        <a:p>
          <a:r>
            <a:rPr lang="en-US" dirty="0"/>
            <a:t>No comma before a cording conjunction or after dependent clause</a:t>
          </a:r>
        </a:p>
      </dgm:t>
    </dgm:pt>
    <dgm:pt modelId="{C10CCF71-ECEE-4867-809C-1F1EB308A5C2}" type="parTrans" cxnId="{A4AF58C8-E04B-4A4B-9F4A-DEB7779D937B}">
      <dgm:prSet/>
      <dgm:spPr/>
      <dgm:t>
        <a:bodyPr/>
        <a:lstStyle/>
        <a:p>
          <a:endParaRPr lang="en-US"/>
        </a:p>
      </dgm:t>
    </dgm:pt>
    <dgm:pt modelId="{14A4AE7D-68E6-4A15-B822-9F6F8BD7E27C}" type="sibTrans" cxnId="{A4AF58C8-E04B-4A4B-9F4A-DEB7779D937B}">
      <dgm:prSet/>
      <dgm:spPr/>
      <dgm:t>
        <a:bodyPr/>
        <a:lstStyle/>
        <a:p>
          <a:endParaRPr lang="en-US"/>
        </a:p>
      </dgm:t>
    </dgm:pt>
    <dgm:pt modelId="{89FA3AFA-787F-46ED-927A-04B913815C12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DB5DC2BA-8CDA-48C6-B07F-08137F5B2AD0}" type="parTrans" cxnId="{316CD5A7-8D07-4548-9D9A-F4FD05613DF2}">
      <dgm:prSet/>
      <dgm:spPr/>
      <dgm:t>
        <a:bodyPr/>
        <a:lstStyle/>
        <a:p>
          <a:endParaRPr lang="en-US"/>
        </a:p>
      </dgm:t>
    </dgm:pt>
    <dgm:pt modelId="{A06A1425-8ADD-48BB-B4BB-2405A7A40313}" type="sibTrans" cxnId="{316CD5A7-8D07-4548-9D9A-F4FD05613DF2}">
      <dgm:prSet/>
      <dgm:spPr/>
      <dgm:t>
        <a:bodyPr/>
        <a:lstStyle/>
        <a:p>
          <a:endParaRPr lang="en-US"/>
        </a:p>
      </dgm:t>
    </dgm:pt>
    <dgm:pt modelId="{D7B67217-B081-42CF-9277-896CF0CFA1BB}">
      <dgm:prSet phldrT="[Text]"/>
      <dgm:spPr/>
      <dgm:t>
        <a:bodyPr/>
        <a:lstStyle/>
        <a:p>
          <a:r>
            <a:rPr lang="en-US" dirty="0"/>
            <a:t>Grammar (misuse of pronoun, tense)</a:t>
          </a:r>
        </a:p>
      </dgm:t>
    </dgm:pt>
    <dgm:pt modelId="{1C50695A-FAC0-482B-AF9F-839A2601BBB6}" type="parTrans" cxnId="{1510FE76-2F4C-4C4A-9884-D641EB3546FE}">
      <dgm:prSet/>
      <dgm:spPr/>
      <dgm:t>
        <a:bodyPr/>
        <a:lstStyle/>
        <a:p>
          <a:endParaRPr lang="en-US"/>
        </a:p>
      </dgm:t>
    </dgm:pt>
    <dgm:pt modelId="{EF9B7BC5-3068-461E-BC22-B1ED786727F4}" type="sibTrans" cxnId="{1510FE76-2F4C-4C4A-9884-D641EB3546FE}">
      <dgm:prSet/>
      <dgm:spPr/>
      <dgm:t>
        <a:bodyPr/>
        <a:lstStyle/>
        <a:p>
          <a:endParaRPr lang="en-US"/>
        </a:p>
      </dgm:t>
    </dgm:pt>
    <dgm:pt modelId="{C99B59A5-FEF3-4D65-920E-36A2BE9658DF}">
      <dgm:prSet phldrT="[Text]"/>
      <dgm:spPr/>
      <dgm:t>
        <a:bodyPr/>
        <a:lstStyle/>
        <a:p>
          <a:r>
            <a:rPr lang="en-US" dirty="0"/>
            <a:t>Repeating subjects or pronoun</a:t>
          </a:r>
        </a:p>
      </dgm:t>
    </dgm:pt>
    <dgm:pt modelId="{ED7132B5-AB5F-49B2-A266-4D63FD2B6AFC}" type="parTrans" cxnId="{5D12EBC4-BB90-450F-9584-FDD8B0DBE55E}">
      <dgm:prSet/>
      <dgm:spPr/>
      <dgm:t>
        <a:bodyPr/>
        <a:lstStyle/>
        <a:p>
          <a:endParaRPr lang="en-US"/>
        </a:p>
      </dgm:t>
    </dgm:pt>
    <dgm:pt modelId="{7474C087-287D-4064-B5F7-68FE9A2AA1EB}" type="sibTrans" cxnId="{5D12EBC4-BB90-450F-9584-FDD8B0DBE55E}">
      <dgm:prSet/>
      <dgm:spPr/>
      <dgm:t>
        <a:bodyPr/>
        <a:lstStyle/>
        <a:p>
          <a:endParaRPr lang="en-US"/>
        </a:p>
      </dgm:t>
    </dgm:pt>
    <dgm:pt modelId="{5BC80FD6-478A-440B-A90A-FB1D4438C0B0}" type="pres">
      <dgm:prSet presAssocID="{33190F40-B7E2-4E49-B6C3-5883AC8601B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E69B8-68FC-4B76-8E07-59D88AD0719E}" type="pres">
      <dgm:prSet presAssocID="{33190F40-B7E2-4E49-B6C3-5883AC8601BC}" presName="cycle" presStyleCnt="0"/>
      <dgm:spPr/>
    </dgm:pt>
    <dgm:pt modelId="{DA10ECC0-B9D5-4B28-9FCC-99A4E735387B}" type="pres">
      <dgm:prSet presAssocID="{33190F40-B7E2-4E49-B6C3-5883AC8601BC}" presName="centerShape" presStyleCnt="0"/>
      <dgm:spPr/>
    </dgm:pt>
    <dgm:pt modelId="{4785322C-C851-431E-9251-DC45F5A940E7}" type="pres">
      <dgm:prSet presAssocID="{33190F40-B7E2-4E49-B6C3-5883AC8601BC}" presName="connSite" presStyleLbl="node1" presStyleIdx="0" presStyleCnt="4"/>
      <dgm:spPr/>
    </dgm:pt>
    <dgm:pt modelId="{52955BDE-1F82-44D5-BABB-F3324EF78107}" type="pres">
      <dgm:prSet presAssocID="{33190F40-B7E2-4E49-B6C3-5883AC8601BC}" presName="visible" presStyleLbl="node1" presStyleIdx="0" presStyleCnt="4" custScaleX="107487" custScaleY="917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8C4D894A-6589-4870-93A2-1F221AA2EAED}" type="pres">
      <dgm:prSet presAssocID="{0E5972B4-4021-43E8-93D7-471147FBB9B6}" presName="Name25" presStyleLbl="parChTrans1D1" presStyleIdx="0" presStyleCnt="3"/>
      <dgm:spPr/>
      <dgm:t>
        <a:bodyPr/>
        <a:lstStyle/>
        <a:p>
          <a:endParaRPr lang="en-US"/>
        </a:p>
      </dgm:t>
    </dgm:pt>
    <dgm:pt modelId="{C20B59F3-6BA3-4213-8F5F-CD419E8D9C56}" type="pres">
      <dgm:prSet presAssocID="{16F0A365-B35E-4028-851D-27588973EE1F}" presName="node" presStyleCnt="0"/>
      <dgm:spPr/>
    </dgm:pt>
    <dgm:pt modelId="{267E55B1-D9BF-43EF-848B-B8C1F90C9C31}" type="pres">
      <dgm:prSet presAssocID="{16F0A365-B35E-4028-851D-27588973EE1F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DB319-F4ED-4389-95D7-5925191BE21F}" type="pres">
      <dgm:prSet presAssocID="{16F0A365-B35E-4028-851D-27588973EE1F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215DC-1BFE-44CA-81D4-471F6CC4251E}" type="pres">
      <dgm:prSet presAssocID="{E1F6D2D2-3155-4408-A35B-C9D918E70BD0}" presName="Name25" presStyleLbl="parChTrans1D1" presStyleIdx="1" presStyleCnt="3"/>
      <dgm:spPr/>
      <dgm:t>
        <a:bodyPr/>
        <a:lstStyle/>
        <a:p>
          <a:endParaRPr lang="en-US"/>
        </a:p>
      </dgm:t>
    </dgm:pt>
    <dgm:pt modelId="{1928057A-B703-4247-8A3A-41CE34EC92E9}" type="pres">
      <dgm:prSet presAssocID="{9BE64444-8614-43D4-8BED-DE1E29ED775C}" presName="node" presStyleCnt="0"/>
      <dgm:spPr/>
    </dgm:pt>
    <dgm:pt modelId="{E1A85A21-8AC3-4E7C-B8EA-9584D9451220}" type="pres">
      <dgm:prSet presAssocID="{9BE64444-8614-43D4-8BED-DE1E29ED775C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5F9B9-3903-49AE-9694-1B98EF575EA7}" type="pres">
      <dgm:prSet presAssocID="{9BE64444-8614-43D4-8BED-DE1E29ED775C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EA431-EC9D-4D4D-B67A-A4DF6B58F905}" type="pres">
      <dgm:prSet presAssocID="{DB5DC2BA-8CDA-48C6-B07F-08137F5B2AD0}" presName="Name25" presStyleLbl="parChTrans1D1" presStyleIdx="2" presStyleCnt="3"/>
      <dgm:spPr/>
      <dgm:t>
        <a:bodyPr/>
        <a:lstStyle/>
        <a:p>
          <a:endParaRPr lang="en-US"/>
        </a:p>
      </dgm:t>
    </dgm:pt>
    <dgm:pt modelId="{A6196465-267E-4639-84F2-980BE80C6031}" type="pres">
      <dgm:prSet presAssocID="{89FA3AFA-787F-46ED-927A-04B913815C12}" presName="node" presStyleCnt="0"/>
      <dgm:spPr/>
    </dgm:pt>
    <dgm:pt modelId="{C8084A4C-C8A8-42C1-83A9-2D90D63F914A}" type="pres">
      <dgm:prSet presAssocID="{89FA3AFA-787F-46ED-927A-04B913815C12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9547B-79B4-41A9-90DA-127969165553}" type="pres">
      <dgm:prSet presAssocID="{89FA3AFA-787F-46ED-927A-04B913815C1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12EBC4-BB90-450F-9584-FDD8B0DBE55E}" srcId="{89FA3AFA-787F-46ED-927A-04B913815C12}" destId="{C99B59A5-FEF3-4D65-920E-36A2BE9658DF}" srcOrd="1" destOrd="0" parTransId="{ED7132B5-AB5F-49B2-A266-4D63FD2B6AFC}" sibTransId="{7474C087-287D-4064-B5F7-68FE9A2AA1EB}"/>
    <dgm:cxn modelId="{79775948-ED79-4DE1-93B9-9CE17A3FECCD}" type="presOf" srcId="{F7F50CA9-F3AC-42D8-BE9E-E42D065823EB}" destId="{CEEDB319-F4ED-4389-95D7-5925191BE21F}" srcOrd="0" destOrd="0" presId="urn:microsoft.com/office/officeart/2005/8/layout/radial2"/>
    <dgm:cxn modelId="{7A8839F9-7419-4B67-9D7E-05C61BE802EA}" srcId="{9BE64444-8614-43D4-8BED-DE1E29ED775C}" destId="{3E69F63C-E804-4111-B186-EF47EB9FDB27}" srcOrd="0" destOrd="0" parTransId="{8A425296-7D8C-4ABF-A75F-5891FB9BD4AA}" sibTransId="{CF7BE3A6-B77E-4497-B17D-8510DCE61F36}"/>
    <dgm:cxn modelId="{D565C313-85C5-4F2F-A9AB-314FC6B67703}" srcId="{16F0A365-B35E-4028-851D-27588973EE1F}" destId="{F7F50CA9-F3AC-42D8-BE9E-E42D065823EB}" srcOrd="0" destOrd="0" parTransId="{CC01CF13-F929-49EA-9660-E87434EB5B2C}" sibTransId="{506EECA4-AD0C-4ADE-81F2-8382F97A7BA7}"/>
    <dgm:cxn modelId="{C6055ACD-6F1F-4664-8B16-26B00CC9F6EF}" type="presOf" srcId="{3E69F63C-E804-4111-B186-EF47EB9FDB27}" destId="{5545F9B9-3903-49AE-9694-1B98EF575EA7}" srcOrd="0" destOrd="0" presId="urn:microsoft.com/office/officeart/2005/8/layout/radial2"/>
    <dgm:cxn modelId="{BEA1819B-8578-4976-A9EC-EF509611B393}" type="presOf" srcId="{DB5DC2BA-8CDA-48C6-B07F-08137F5B2AD0}" destId="{2A3EA431-EC9D-4D4D-B67A-A4DF6B58F905}" srcOrd="0" destOrd="0" presId="urn:microsoft.com/office/officeart/2005/8/layout/radial2"/>
    <dgm:cxn modelId="{D88BB553-27FB-4B2D-B4A8-4B3CD67A810F}" type="presOf" srcId="{C98F3AE7-025D-4274-8639-438D5A22583D}" destId="{CEEDB319-F4ED-4389-95D7-5925191BE21F}" srcOrd="0" destOrd="1" presId="urn:microsoft.com/office/officeart/2005/8/layout/radial2"/>
    <dgm:cxn modelId="{A4AF58C8-E04B-4A4B-9F4A-DEB7779D937B}" srcId="{9BE64444-8614-43D4-8BED-DE1E29ED775C}" destId="{00C60D1C-E8FD-4441-A872-2C1792CD22AB}" srcOrd="1" destOrd="0" parTransId="{C10CCF71-ECEE-4867-809C-1F1EB308A5C2}" sibTransId="{14A4AE7D-68E6-4A15-B822-9F6F8BD7E27C}"/>
    <dgm:cxn modelId="{7AE2DCBA-C1B9-4C06-BC5C-0E7B3B7DFDC5}" type="presOf" srcId="{89FA3AFA-787F-46ED-927A-04B913815C12}" destId="{C8084A4C-C8A8-42C1-83A9-2D90D63F914A}" srcOrd="0" destOrd="0" presId="urn:microsoft.com/office/officeart/2005/8/layout/radial2"/>
    <dgm:cxn modelId="{BDD500CF-AA5B-4B0F-A2F3-9DCB343F2C81}" type="presOf" srcId="{E1F6D2D2-3155-4408-A35B-C9D918E70BD0}" destId="{870215DC-1BFE-44CA-81D4-471F6CC4251E}" srcOrd="0" destOrd="0" presId="urn:microsoft.com/office/officeart/2005/8/layout/radial2"/>
    <dgm:cxn modelId="{B8A04935-F573-4A9B-9A6E-BD3E404A3530}" type="presOf" srcId="{C99B59A5-FEF3-4D65-920E-36A2BE9658DF}" destId="{1969547B-79B4-41A9-90DA-127969165553}" srcOrd="0" destOrd="1" presId="urn:microsoft.com/office/officeart/2005/8/layout/radial2"/>
    <dgm:cxn modelId="{1510FE76-2F4C-4C4A-9884-D641EB3546FE}" srcId="{89FA3AFA-787F-46ED-927A-04B913815C12}" destId="{D7B67217-B081-42CF-9277-896CF0CFA1BB}" srcOrd="0" destOrd="0" parTransId="{1C50695A-FAC0-482B-AF9F-839A2601BBB6}" sibTransId="{EF9B7BC5-3068-461E-BC22-B1ED786727F4}"/>
    <dgm:cxn modelId="{CAE7D3BE-3EDF-498F-8D7A-9AB40849C850}" type="presOf" srcId="{00C60D1C-E8FD-4441-A872-2C1792CD22AB}" destId="{5545F9B9-3903-49AE-9694-1B98EF575EA7}" srcOrd="0" destOrd="1" presId="urn:microsoft.com/office/officeart/2005/8/layout/radial2"/>
    <dgm:cxn modelId="{297C5319-0A9F-436C-8259-590000AE74CD}" type="presOf" srcId="{9BE64444-8614-43D4-8BED-DE1E29ED775C}" destId="{E1A85A21-8AC3-4E7C-B8EA-9584D9451220}" srcOrd="0" destOrd="0" presId="urn:microsoft.com/office/officeart/2005/8/layout/radial2"/>
    <dgm:cxn modelId="{ACC06367-1BB0-453C-A174-20CD53669252}" srcId="{33190F40-B7E2-4E49-B6C3-5883AC8601BC}" destId="{16F0A365-B35E-4028-851D-27588973EE1F}" srcOrd="0" destOrd="0" parTransId="{0E5972B4-4021-43E8-93D7-471147FBB9B6}" sibTransId="{C0A8C74A-299F-49A0-A274-492824F64E2B}"/>
    <dgm:cxn modelId="{E22796AE-AEE9-4C55-9FF4-BB9605123F50}" type="presOf" srcId="{33190F40-B7E2-4E49-B6C3-5883AC8601BC}" destId="{5BC80FD6-478A-440B-A90A-FB1D4438C0B0}" srcOrd="0" destOrd="0" presId="urn:microsoft.com/office/officeart/2005/8/layout/radial2"/>
    <dgm:cxn modelId="{7AD8B472-7481-4A61-9DB3-5EC61031FC31}" srcId="{16F0A365-B35E-4028-851D-27588973EE1F}" destId="{C98F3AE7-025D-4274-8639-438D5A22583D}" srcOrd="1" destOrd="0" parTransId="{6AD6D268-AEF7-410D-93A6-DC593483D68C}" sibTransId="{BFCC5052-9D83-4F09-B3C8-E4075E665E7D}"/>
    <dgm:cxn modelId="{6219B935-6107-4010-ABE6-51C9D97F5088}" srcId="{33190F40-B7E2-4E49-B6C3-5883AC8601BC}" destId="{9BE64444-8614-43D4-8BED-DE1E29ED775C}" srcOrd="1" destOrd="0" parTransId="{E1F6D2D2-3155-4408-A35B-C9D918E70BD0}" sibTransId="{E0DB816C-02CB-446B-A1F2-23CA452F3EA1}"/>
    <dgm:cxn modelId="{EC729DE5-9D49-4A49-AA5E-9ECEC70E7576}" type="presOf" srcId="{D7B67217-B081-42CF-9277-896CF0CFA1BB}" destId="{1969547B-79B4-41A9-90DA-127969165553}" srcOrd="0" destOrd="0" presId="urn:microsoft.com/office/officeart/2005/8/layout/radial2"/>
    <dgm:cxn modelId="{C1DE5B66-051D-4E70-8C5E-154463D99759}" type="presOf" srcId="{16F0A365-B35E-4028-851D-27588973EE1F}" destId="{267E55B1-D9BF-43EF-848B-B8C1F90C9C31}" srcOrd="0" destOrd="0" presId="urn:microsoft.com/office/officeart/2005/8/layout/radial2"/>
    <dgm:cxn modelId="{40AD834E-84DA-40C7-BE98-BE5D204D34B9}" type="presOf" srcId="{0E5972B4-4021-43E8-93D7-471147FBB9B6}" destId="{8C4D894A-6589-4870-93A2-1F221AA2EAED}" srcOrd="0" destOrd="0" presId="urn:microsoft.com/office/officeart/2005/8/layout/radial2"/>
    <dgm:cxn modelId="{316CD5A7-8D07-4548-9D9A-F4FD05613DF2}" srcId="{33190F40-B7E2-4E49-B6C3-5883AC8601BC}" destId="{89FA3AFA-787F-46ED-927A-04B913815C12}" srcOrd="2" destOrd="0" parTransId="{DB5DC2BA-8CDA-48C6-B07F-08137F5B2AD0}" sibTransId="{A06A1425-8ADD-48BB-B4BB-2405A7A40313}"/>
    <dgm:cxn modelId="{36235816-3043-4306-90CF-CF0AF701837F}" type="presParOf" srcId="{5BC80FD6-478A-440B-A90A-FB1D4438C0B0}" destId="{CC6E69B8-68FC-4B76-8E07-59D88AD0719E}" srcOrd="0" destOrd="0" presId="urn:microsoft.com/office/officeart/2005/8/layout/radial2"/>
    <dgm:cxn modelId="{8EE85AA0-6F34-433F-B0DF-2564EFA13F73}" type="presParOf" srcId="{CC6E69B8-68FC-4B76-8E07-59D88AD0719E}" destId="{DA10ECC0-B9D5-4B28-9FCC-99A4E735387B}" srcOrd="0" destOrd="0" presId="urn:microsoft.com/office/officeart/2005/8/layout/radial2"/>
    <dgm:cxn modelId="{57DAB20A-3FE1-456C-8CA7-F985ACE8D761}" type="presParOf" srcId="{DA10ECC0-B9D5-4B28-9FCC-99A4E735387B}" destId="{4785322C-C851-431E-9251-DC45F5A940E7}" srcOrd="0" destOrd="0" presId="urn:microsoft.com/office/officeart/2005/8/layout/radial2"/>
    <dgm:cxn modelId="{FEDFED75-01D4-4B43-B564-7433E000EAB6}" type="presParOf" srcId="{DA10ECC0-B9D5-4B28-9FCC-99A4E735387B}" destId="{52955BDE-1F82-44D5-BABB-F3324EF78107}" srcOrd="1" destOrd="0" presId="urn:microsoft.com/office/officeart/2005/8/layout/radial2"/>
    <dgm:cxn modelId="{E49AB320-A574-4737-8249-B643AED20BA4}" type="presParOf" srcId="{CC6E69B8-68FC-4B76-8E07-59D88AD0719E}" destId="{8C4D894A-6589-4870-93A2-1F221AA2EAED}" srcOrd="1" destOrd="0" presId="urn:microsoft.com/office/officeart/2005/8/layout/radial2"/>
    <dgm:cxn modelId="{241E686C-5BC8-4488-A1B8-B2AFD3B26317}" type="presParOf" srcId="{CC6E69B8-68FC-4B76-8E07-59D88AD0719E}" destId="{C20B59F3-6BA3-4213-8F5F-CD419E8D9C56}" srcOrd="2" destOrd="0" presId="urn:microsoft.com/office/officeart/2005/8/layout/radial2"/>
    <dgm:cxn modelId="{2957DBE1-4ADC-46F8-B9EA-BD1BD045AB4E}" type="presParOf" srcId="{C20B59F3-6BA3-4213-8F5F-CD419E8D9C56}" destId="{267E55B1-D9BF-43EF-848B-B8C1F90C9C31}" srcOrd="0" destOrd="0" presId="urn:microsoft.com/office/officeart/2005/8/layout/radial2"/>
    <dgm:cxn modelId="{DC96F933-4361-451C-9257-7F52C1E80800}" type="presParOf" srcId="{C20B59F3-6BA3-4213-8F5F-CD419E8D9C56}" destId="{CEEDB319-F4ED-4389-95D7-5925191BE21F}" srcOrd="1" destOrd="0" presId="urn:microsoft.com/office/officeart/2005/8/layout/radial2"/>
    <dgm:cxn modelId="{497753D2-5A84-476A-A9C4-979B42EFEF32}" type="presParOf" srcId="{CC6E69B8-68FC-4B76-8E07-59D88AD0719E}" destId="{870215DC-1BFE-44CA-81D4-471F6CC4251E}" srcOrd="3" destOrd="0" presId="urn:microsoft.com/office/officeart/2005/8/layout/radial2"/>
    <dgm:cxn modelId="{2EE82C85-772B-462D-A66A-441AE8CB0965}" type="presParOf" srcId="{CC6E69B8-68FC-4B76-8E07-59D88AD0719E}" destId="{1928057A-B703-4247-8A3A-41CE34EC92E9}" srcOrd="4" destOrd="0" presId="urn:microsoft.com/office/officeart/2005/8/layout/radial2"/>
    <dgm:cxn modelId="{A41641F4-4D0A-4CE4-8484-7BCBD44894F5}" type="presParOf" srcId="{1928057A-B703-4247-8A3A-41CE34EC92E9}" destId="{E1A85A21-8AC3-4E7C-B8EA-9584D9451220}" srcOrd="0" destOrd="0" presId="urn:microsoft.com/office/officeart/2005/8/layout/radial2"/>
    <dgm:cxn modelId="{1BCA2447-0147-4E1D-B291-292ED15B70BA}" type="presParOf" srcId="{1928057A-B703-4247-8A3A-41CE34EC92E9}" destId="{5545F9B9-3903-49AE-9694-1B98EF575EA7}" srcOrd="1" destOrd="0" presId="urn:microsoft.com/office/officeart/2005/8/layout/radial2"/>
    <dgm:cxn modelId="{39E70029-AF9E-4998-9C7D-C8E6845C3863}" type="presParOf" srcId="{CC6E69B8-68FC-4B76-8E07-59D88AD0719E}" destId="{2A3EA431-EC9D-4D4D-B67A-A4DF6B58F905}" srcOrd="5" destOrd="0" presId="urn:microsoft.com/office/officeart/2005/8/layout/radial2"/>
    <dgm:cxn modelId="{E085823E-8FA5-4D32-929A-110A4670F8D3}" type="presParOf" srcId="{CC6E69B8-68FC-4B76-8E07-59D88AD0719E}" destId="{A6196465-267E-4639-84F2-980BE80C6031}" srcOrd="6" destOrd="0" presId="urn:microsoft.com/office/officeart/2005/8/layout/radial2"/>
    <dgm:cxn modelId="{4DF3B834-01C8-4C71-86CE-8E6CC44FB313}" type="presParOf" srcId="{A6196465-267E-4639-84F2-980BE80C6031}" destId="{C8084A4C-C8A8-42C1-83A9-2D90D63F914A}" srcOrd="0" destOrd="0" presId="urn:microsoft.com/office/officeart/2005/8/layout/radial2"/>
    <dgm:cxn modelId="{4E275002-6970-459C-BFBC-F854C7520A08}" type="presParOf" srcId="{A6196465-267E-4639-84F2-980BE80C6031}" destId="{1969547B-79B4-41A9-90DA-12796916555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EA431-EC9D-4D4D-B67A-A4DF6B58F905}">
      <dsp:nvSpPr>
        <dsp:cNvPr id="0" name=""/>
        <dsp:cNvSpPr/>
      </dsp:nvSpPr>
      <dsp:spPr>
        <a:xfrm rot="2561600">
          <a:off x="2622242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215DC-1BFE-44CA-81D4-471F6CC4251E}">
      <dsp:nvSpPr>
        <dsp:cNvPr id="0" name=""/>
        <dsp:cNvSpPr/>
      </dsp:nvSpPr>
      <dsp:spPr>
        <a:xfrm>
          <a:off x="2731268" y="2680505"/>
          <a:ext cx="91443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439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D894A-6589-4870-93A2-1F221AA2EAED}">
      <dsp:nvSpPr>
        <dsp:cNvPr id="0" name=""/>
        <dsp:cNvSpPr/>
      </dsp:nvSpPr>
      <dsp:spPr>
        <a:xfrm rot="19038400">
          <a:off x="2622242" y="1560882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55BDE-1F82-44D5-BABB-F3324EF78107}">
      <dsp:nvSpPr>
        <dsp:cNvPr id="0" name=""/>
        <dsp:cNvSpPr/>
      </dsp:nvSpPr>
      <dsp:spPr>
        <a:xfrm>
          <a:off x="420831" y="1515537"/>
          <a:ext cx="2798424" cy="238759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E55B1-D9BF-43EF-848B-B8C1F90C9C31}">
      <dsp:nvSpPr>
        <dsp:cNvPr id="0" name=""/>
        <dsp:cNvSpPr/>
      </dsp:nvSpPr>
      <dsp:spPr>
        <a:xfrm>
          <a:off x="3129049" y="86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1</a:t>
          </a:r>
        </a:p>
      </dsp:txBody>
      <dsp:txXfrm>
        <a:off x="3357813" y="228850"/>
        <a:ext cx="1104572" cy="1104572"/>
      </dsp:txXfrm>
    </dsp:sp>
    <dsp:sp modelId="{CEEDB319-F4ED-4389-95D7-5925191BE21F}">
      <dsp:nvSpPr>
        <dsp:cNvPr id="0" name=""/>
        <dsp:cNvSpPr/>
      </dsp:nvSpPr>
      <dsp:spPr>
        <a:xfrm>
          <a:off x="4847359" y="86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Spelling mistake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Sub- verb agreement</a:t>
          </a:r>
        </a:p>
      </dsp:txBody>
      <dsp:txXfrm>
        <a:off x="4847359" y="86"/>
        <a:ext cx="2343150" cy="1562100"/>
      </dsp:txXfrm>
    </dsp:sp>
    <dsp:sp modelId="{E1A85A21-8AC3-4E7C-B8EA-9584D9451220}">
      <dsp:nvSpPr>
        <dsp:cNvPr id="0" name=""/>
        <dsp:cNvSpPr/>
      </dsp:nvSpPr>
      <dsp:spPr>
        <a:xfrm>
          <a:off x="3645708" y="1928283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2</a:t>
          </a:r>
        </a:p>
      </dsp:txBody>
      <dsp:txXfrm>
        <a:off x="3874472" y="2157047"/>
        <a:ext cx="1104572" cy="1104572"/>
      </dsp:txXfrm>
    </dsp:sp>
    <dsp:sp modelId="{5545F9B9-3903-49AE-9694-1B98EF575EA7}">
      <dsp:nvSpPr>
        <dsp:cNvPr id="0" name=""/>
        <dsp:cNvSpPr/>
      </dsp:nvSpPr>
      <dsp:spPr>
        <a:xfrm>
          <a:off x="5364018" y="1928283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Sentence fragment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No comma before a cording conjunction or after dependent clause</a:t>
          </a:r>
        </a:p>
      </dsp:txBody>
      <dsp:txXfrm>
        <a:off x="5364018" y="1928283"/>
        <a:ext cx="2343150" cy="1562100"/>
      </dsp:txXfrm>
    </dsp:sp>
    <dsp:sp modelId="{C8084A4C-C8A8-42C1-83A9-2D90D63F914A}">
      <dsp:nvSpPr>
        <dsp:cNvPr id="0" name=""/>
        <dsp:cNvSpPr/>
      </dsp:nvSpPr>
      <dsp:spPr>
        <a:xfrm>
          <a:off x="3129049" y="385648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3</a:t>
          </a:r>
        </a:p>
      </dsp:txBody>
      <dsp:txXfrm>
        <a:off x="3357813" y="4085244"/>
        <a:ext cx="1104572" cy="1104572"/>
      </dsp:txXfrm>
    </dsp:sp>
    <dsp:sp modelId="{1969547B-79B4-41A9-90DA-127969165553}">
      <dsp:nvSpPr>
        <dsp:cNvPr id="0" name=""/>
        <dsp:cNvSpPr/>
      </dsp:nvSpPr>
      <dsp:spPr>
        <a:xfrm>
          <a:off x="4847359" y="3856480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Grammar (misuse of pronoun, tense)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Repeating subjects or pronoun</a:t>
          </a:r>
        </a:p>
      </dsp:txBody>
      <dsp:txXfrm>
        <a:off x="4847359" y="3856480"/>
        <a:ext cx="2343150" cy="156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D80A-283C-45FA-B3C0-F091B46D1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C4120-6268-46BE-8393-787B5AB7A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9105-A9B7-4AF3-8DE8-BD359077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C0453-B803-42EE-B5E9-2745B835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CF8E-A01D-44D0-9D4D-47265DC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1B64-0B2E-4C76-9D0A-33182B0F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A9851-C001-42A1-A398-DE38C7947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9D81-3990-47B5-BFAC-DE76AD62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170C-9EC1-48D4-8BFB-2775CD04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8F36-E760-4CAE-809D-986CBB8C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48D6C-EAB2-4FA9-AAA4-1B52E02B7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D172-1E37-4054-A0AF-61C34EEF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F57D-A080-488C-BE65-7726AF1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0DAD0-D1B2-4FC4-8C52-978EDC22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29FF-B44D-445C-9E4F-8984D133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C8F7-7F80-4873-BFBB-5B8347F0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7657-1994-455F-9D14-84B8005E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8CB0-B76A-4D1C-8586-A2C8CAFA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164A-C825-44EB-9287-C21D06CE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55B6-3C19-4765-8023-F218C2E7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D572-90BB-4A4D-A742-4C157380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8AB3-B76E-4858-9DA6-28ADCD07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7287F-4296-4B64-BC24-6C97BAAB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182A-DB5A-4988-B653-A5B63344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3FE7-BBE4-4470-A867-DB869D35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0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9DBD-10C2-4839-BEB2-367FD91E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4916-4C5C-480E-94DB-BF8A1E991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84C71-0A5B-4584-A32B-9FC9ED3F6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081A1-9A43-476B-AA9A-8C972E55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232-1064-4649-B227-7FAC18C8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7869-B54A-49D0-9402-9D5D6BAD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CBF6-C389-4459-B5F6-586C1D94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08975-D5C3-4849-8DC4-FD24ACB0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AE7E5-7E81-492A-8FE2-F504DC297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4CF23-16E7-4060-98EA-6E05D340B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4B86A-647D-4E96-9D57-48ACADD93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4A90A-22E7-4AB4-B118-DD6235A6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9267D-F526-4887-841F-9C5A9243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F5BDA-2783-46FF-928F-1853DBF4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1A16-9558-4E3F-9BF1-47437060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C77F4-A33E-47D4-B3B4-3C1A0CB1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0B8A2-91C8-423F-99BD-2F674C5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6303-3BA1-46AE-883B-2DB0B8C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A2591-3330-40AD-947A-4C0DDE66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E4B0D-1FFD-4105-BED9-66943CC8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A5B44-426A-47B2-BCC9-E04C8306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0CE5-172E-4054-B3EB-4BA0CBEC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E686-3FDD-4767-BB88-2DB437AE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58B2D-F6A5-4854-855A-1DE24AC1A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F5407-BB2B-42DC-B562-F2789F42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D23F-45D6-4421-A5F6-58E70A1F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B1E50-13AB-4987-AF65-EE8DE393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ECC0-8FCE-4D62-AEAF-ADAA6FA5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154A6-3201-4EE0-AB42-4D4BE141D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FB183-E36C-4048-BAC7-49E8CDFA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0CBA-0427-4955-9811-7554EDEB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19E18-E858-4BF0-A4AE-D0AD26EC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58379-2B22-4D4C-894F-6A850E6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E70DD-D529-4215-BBC1-22AE4BA5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CA01-18C4-4C7B-80C3-20C0513E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7383-D8D7-4D4E-B9FD-892E3083C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CC80-BD3E-46E9-A083-4C147ABD02C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3E0B-58F7-4086-9BD4-F0DADEBA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EAE5-B1A8-4491-8612-6A00781F8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34BE-9633-447B-BCD5-FC747ABA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B1A5-54EF-4EE1-A406-963AA96A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55" y="1091847"/>
            <a:ext cx="10515600" cy="552344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When my mother married my father</a:t>
            </a:r>
          </a:p>
          <a:p>
            <a:pPr marL="514350" indent="-514350">
              <a:buAutoNum type="arabicPeriod"/>
            </a:pPr>
            <a:r>
              <a:rPr lang="en-US" dirty="0"/>
              <a:t>I forgot to eat breakfast. On the morning of my driver’s test.</a:t>
            </a:r>
          </a:p>
          <a:p>
            <a:pPr marL="514350" indent="-514350">
              <a:buAutoNum type="arabicPeriod"/>
            </a:pPr>
            <a:r>
              <a:rPr lang="en-US" dirty="0"/>
              <a:t>Annie and her brothers is at school.</a:t>
            </a:r>
          </a:p>
          <a:p>
            <a:pPr marL="514350" indent="-514350">
              <a:buAutoNum type="arabicPeriod"/>
            </a:pPr>
            <a:r>
              <a:rPr lang="en-US" dirty="0"/>
              <a:t>My mother she is 56 years old.</a:t>
            </a:r>
          </a:p>
          <a:p>
            <a:pPr marL="514350" indent="-514350">
              <a:buAutoNum type="arabicPeriod"/>
            </a:pPr>
            <a:r>
              <a:rPr lang="en-US" dirty="0"/>
              <a:t>Benito don’t know the answer.</a:t>
            </a:r>
          </a:p>
          <a:p>
            <a:pPr marL="514350" indent="-514350">
              <a:buAutoNum type="arabicPeriod"/>
            </a:pPr>
            <a:r>
              <a:rPr lang="en-US" dirty="0"/>
              <a:t>I will call you latter in the evening.</a:t>
            </a:r>
          </a:p>
          <a:p>
            <a:pPr marL="514350" indent="-514350">
              <a:buAutoNum type="arabicPeriod"/>
            </a:pPr>
            <a:r>
              <a:rPr lang="en-US" dirty="0"/>
              <a:t>She is beautiful in whit.</a:t>
            </a:r>
          </a:p>
          <a:p>
            <a:pPr marL="514350" indent="-514350">
              <a:buAutoNum type="arabicPeriod"/>
            </a:pPr>
            <a:r>
              <a:rPr lang="en-US" dirty="0"/>
              <a:t>Mary ran fast but she couldn't catch John.</a:t>
            </a:r>
          </a:p>
          <a:p>
            <a:pPr marL="514350" indent="-514350">
              <a:buAutoNum type="arabicPeriod"/>
            </a:pPr>
            <a:r>
              <a:rPr lang="en-US" dirty="0"/>
              <a:t>Me and Daniela went to the restaurant for lunch.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err="1"/>
              <a:t>Sokha</a:t>
            </a:r>
            <a:r>
              <a:rPr lang="en-US" dirty="0"/>
              <a:t> has black eyes and </a:t>
            </a:r>
            <a:r>
              <a:rPr lang="en-US" dirty="0" err="1"/>
              <a:t>Sokha</a:t>
            </a:r>
            <a:r>
              <a:rPr lang="en-US" dirty="0"/>
              <a:t> has long hair.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194CB-50F3-48D2-A2FB-3F5C7F437363}"/>
              </a:ext>
            </a:extLst>
          </p:cNvPr>
          <p:cNvSpPr/>
          <p:nvPr/>
        </p:nvSpPr>
        <p:spPr>
          <a:xfrm>
            <a:off x="838200" y="419427"/>
            <a:ext cx="884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Identify the mistakes of the following sentences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147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5D99-B4C6-4FC7-83DA-E2C045E0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What is subject-verb agreement?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8D43-992C-46AD-81BB-AC9F3D92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Subject-verb agreement means that a subject and its verb must be both singular or both plural: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C302EDB-E8A4-4EF3-A0FA-986990E41108}"/>
              </a:ext>
            </a:extLst>
          </p:cNvPr>
          <p:cNvSpPr/>
          <p:nvPr/>
        </p:nvSpPr>
        <p:spPr>
          <a:xfrm>
            <a:off x="2981739" y="2862470"/>
            <a:ext cx="318052" cy="1510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3B3D8-18DC-4E1E-8223-A8317A69AAF9}"/>
              </a:ext>
            </a:extLst>
          </p:cNvPr>
          <p:cNvSpPr/>
          <p:nvPr/>
        </p:nvSpPr>
        <p:spPr>
          <a:xfrm>
            <a:off x="1077852" y="4781586"/>
            <a:ext cx="3807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singular subject takes a singular verb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71B7B2-7F55-474B-9A3F-84FEF3BAB4D5}"/>
              </a:ext>
            </a:extLst>
          </p:cNvPr>
          <p:cNvSpPr/>
          <p:nvPr/>
        </p:nvSpPr>
        <p:spPr>
          <a:xfrm>
            <a:off x="7547113" y="2862469"/>
            <a:ext cx="318052" cy="1510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2D7F6-D0A5-4D3C-BFA5-8F10F6F18CD0}"/>
              </a:ext>
            </a:extLst>
          </p:cNvPr>
          <p:cNvSpPr/>
          <p:nvPr/>
        </p:nvSpPr>
        <p:spPr>
          <a:xfrm>
            <a:off x="6675004" y="4781586"/>
            <a:ext cx="3400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plural subject takes a plural verb</a:t>
            </a:r>
          </a:p>
        </p:txBody>
      </p:sp>
    </p:spTree>
    <p:extLst>
      <p:ext uri="{BB962C8B-B14F-4D97-AF65-F5344CB8AC3E}">
        <p14:creationId xmlns:p14="http://schemas.microsoft.com/office/powerpoint/2010/main" val="4358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0B2E-28A4-4B83-989B-9E5881C4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688E-22B9-48A3-9D97-E703D59C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Emily and Greg come to a party.</a:t>
            </a:r>
          </a:p>
          <a:p>
            <a:pPr marL="0" indent="0">
              <a:buNone/>
            </a:pPr>
            <a:r>
              <a:rPr lang="en-US" dirty="0"/>
              <a:t>                 They are the students.</a:t>
            </a:r>
          </a:p>
          <a:p>
            <a:pPr marL="0" indent="0">
              <a:buNone/>
            </a:pPr>
            <a:r>
              <a:rPr lang="en-US" dirty="0"/>
              <a:t>                 Some books on the shelf are dirty.</a:t>
            </a:r>
          </a:p>
          <a:p>
            <a:pPr marL="0" indent="0">
              <a:buNone/>
            </a:pPr>
            <a:r>
              <a:rPr lang="en-US" dirty="0"/>
              <a:t>                 Dara goes to school.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9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A4F-A848-4D84-ADED-EDA236FF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Fragment?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A650-2794-4993-907D-FE55FF9A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sentence </a:t>
            </a:r>
            <a:r>
              <a:rPr lang="en-US" b="1" dirty="0"/>
              <a:t>fragment</a:t>
            </a:r>
            <a:r>
              <a:rPr lang="en-US" dirty="0"/>
              <a:t> is an incomplete sentence because it lacks a subject, lacks a verb, or is a dependent clause. 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- Although he wanted to go to the meeting. (DC)</a:t>
            </a:r>
          </a:p>
          <a:p>
            <a:pPr marL="0" indent="0">
              <a:buNone/>
            </a:pPr>
            <a:r>
              <a:rPr lang="en-US" dirty="0"/>
              <a:t>- Is in the middle of the road. (missed a subject) </a:t>
            </a:r>
          </a:p>
          <a:p>
            <a:pPr marL="0" indent="0">
              <a:buNone/>
            </a:pPr>
            <a:r>
              <a:rPr lang="en-US" dirty="0"/>
              <a:t>- Dara in PP for several years. (missed a verb) </a:t>
            </a:r>
          </a:p>
        </p:txBody>
      </p:sp>
      <p:pic>
        <p:nvPicPr>
          <p:cNvPr id="2049" name="Picture 1" descr="fixing-exe-errors">
            <a:extLst>
              <a:ext uri="{FF2B5EF4-FFF2-40B4-BE49-F238E27FC236}">
                <a16:creationId xmlns:a16="http://schemas.microsoft.com/office/drawing/2014/main" id="{CCC40D46-DF6D-487A-8D94-CD8BAC9A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-82550"/>
            <a:ext cx="1328738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1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1BA3-85FE-4591-83EA-46B928E5E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Colonna MT" panose="04020805060202030203" pitchFamily="82" charset="0"/>
              </a:rPr>
              <a:t>Common mistakes in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0A295-64EB-438F-8AE5-AD6DDA93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4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4E02C-F6FC-4537-93A8-8E8A1E478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52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C3F430-057A-4A12-A87B-E63136296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1856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470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B950-00AF-4BE4-AFFA-F17D01DB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1. Spelling mistake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16F5-54F0-4FFA-85C2-462FF2FC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wether</a:t>
            </a:r>
            <a:r>
              <a:rPr lang="en-US" dirty="0"/>
              <a:t> is so hot today.</a:t>
            </a:r>
          </a:p>
          <a:p>
            <a:r>
              <a:rPr lang="en-US" dirty="0"/>
              <a:t>You have some </a:t>
            </a:r>
            <a:r>
              <a:rPr lang="en-US" dirty="0" err="1"/>
              <a:t>expereice</a:t>
            </a:r>
            <a:r>
              <a:rPr lang="en-US" dirty="0"/>
              <a:t> of selling.</a:t>
            </a:r>
          </a:p>
          <a:p>
            <a:r>
              <a:rPr lang="en-US" dirty="0"/>
              <a:t>She already </a:t>
            </a:r>
            <a:r>
              <a:rPr lang="en-US" dirty="0" err="1"/>
              <a:t>recieved</a:t>
            </a:r>
            <a:r>
              <a:rPr lang="en-US" dirty="0"/>
              <a:t>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3418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7F05-816A-4DBD-8963-B32E8442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2. Sub- verb agreement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BB46-5094-46F1-B15E-508F8607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dogs is barking loudly</a:t>
            </a:r>
          </a:p>
          <a:p>
            <a:r>
              <a:rPr lang="en-US" dirty="0"/>
              <a:t>The book that I read were interesting.</a:t>
            </a:r>
          </a:p>
          <a:p>
            <a:r>
              <a:rPr lang="en-US" dirty="0"/>
              <a:t>The company were unable to meet their targets.</a:t>
            </a:r>
          </a:p>
        </p:txBody>
      </p:sp>
    </p:spTree>
    <p:extLst>
      <p:ext uri="{BB962C8B-B14F-4D97-AF65-F5344CB8AC3E}">
        <p14:creationId xmlns:p14="http://schemas.microsoft.com/office/powerpoint/2010/main" val="1586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5646-7D90-4DF3-934C-025F75A6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3. Sentence fragment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E1B7-54C0-4B26-8C0F-1C94912B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through the park on a sunny day.</a:t>
            </a:r>
          </a:p>
          <a:p>
            <a:r>
              <a:rPr lang="en-US" dirty="0"/>
              <a:t>In the corner of the room, a small desk with a computer.</a:t>
            </a:r>
          </a:p>
          <a:p>
            <a:r>
              <a:rPr lang="en-US" dirty="0"/>
              <a:t>After finishing my homework.</a:t>
            </a:r>
          </a:p>
        </p:txBody>
      </p:sp>
    </p:spTree>
    <p:extLst>
      <p:ext uri="{BB962C8B-B14F-4D97-AF65-F5344CB8AC3E}">
        <p14:creationId xmlns:p14="http://schemas.microsoft.com/office/powerpoint/2010/main" val="2902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C2AB-8CCA-45C6-8590-AEB69E70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4. No comma before a cording conjunction or after dependent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8159-BD84-450E-86AE-F7B59552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enjoy hiking but my brother prefers swimming.</a:t>
            </a:r>
          </a:p>
          <a:p>
            <a:r>
              <a:rPr lang="en-US" dirty="0"/>
              <a:t>The weather was hot so we decided to go to the beach.</a:t>
            </a:r>
          </a:p>
          <a:p>
            <a:r>
              <a:rPr lang="en-US" dirty="0"/>
              <a:t>After she finished her dinner she went to bed.</a:t>
            </a:r>
          </a:p>
          <a:p>
            <a:r>
              <a:rPr lang="en-US" dirty="0"/>
              <a:t>Before he goes to work he always does the exercise.</a:t>
            </a:r>
          </a:p>
        </p:txBody>
      </p:sp>
    </p:spTree>
    <p:extLst>
      <p:ext uri="{BB962C8B-B14F-4D97-AF65-F5344CB8AC3E}">
        <p14:creationId xmlns:p14="http://schemas.microsoft.com/office/powerpoint/2010/main" val="7881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CC76-94D2-436C-A43B-73C4B34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5. Grammar (misuse of pronoun, tense)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51F3-7B47-408E-9EA0-689FCBA3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and me went to the store.</a:t>
            </a:r>
          </a:p>
          <a:p>
            <a:r>
              <a:rPr lang="en-US" dirty="0"/>
              <a:t>Her and him are good friends.</a:t>
            </a:r>
          </a:p>
          <a:p>
            <a:r>
              <a:rPr lang="en-US" dirty="0"/>
              <a:t>They invited Sarah and myself to the party.</a:t>
            </a:r>
          </a:p>
          <a:p>
            <a:r>
              <a:rPr lang="en-US" dirty="0"/>
              <a:t>Tony goes to school yesterday.</a:t>
            </a:r>
          </a:p>
          <a:p>
            <a:r>
              <a:rPr lang="en-US" dirty="0"/>
              <a:t>Yesterday, she go to the store.</a:t>
            </a:r>
          </a:p>
          <a:p>
            <a:r>
              <a:rPr lang="en-US" dirty="0"/>
              <a:t>I will watching movie tonight.</a:t>
            </a:r>
          </a:p>
        </p:txBody>
      </p:sp>
    </p:spTree>
    <p:extLst>
      <p:ext uri="{BB962C8B-B14F-4D97-AF65-F5344CB8AC3E}">
        <p14:creationId xmlns:p14="http://schemas.microsoft.com/office/powerpoint/2010/main" val="118935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D1F-7E76-47FF-9C81-9347BCBC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6. Repeating subjects or pronoun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3241-6BBE-4BDB-A2B3-5C51345B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Mary, she is a talented singer</a:t>
            </a:r>
          </a:p>
          <a:p>
            <a:r>
              <a:rPr lang="en-US" dirty="0"/>
              <a:t>The car, it needs to be washed.</a:t>
            </a:r>
          </a:p>
          <a:p>
            <a:r>
              <a:rPr lang="en-US" dirty="0"/>
              <a:t>They went to the beach, and they enjoyed swimming in the ocean.</a:t>
            </a:r>
          </a:p>
        </p:txBody>
      </p:sp>
    </p:spTree>
    <p:extLst>
      <p:ext uri="{BB962C8B-B14F-4D97-AF65-F5344CB8AC3E}">
        <p14:creationId xmlns:p14="http://schemas.microsoft.com/office/powerpoint/2010/main" val="19846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510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Colonna MT</vt:lpstr>
      <vt:lpstr>Verdana</vt:lpstr>
      <vt:lpstr>Office Theme</vt:lpstr>
      <vt:lpstr>PowerPoint Presentation</vt:lpstr>
      <vt:lpstr>Common mistakes in writing</vt:lpstr>
      <vt:lpstr>PowerPoint Presentation</vt:lpstr>
      <vt:lpstr> 1. Spelling mistake</vt:lpstr>
      <vt:lpstr>  2. Sub- verb agreement </vt:lpstr>
      <vt:lpstr>  3. Sentence fragment </vt:lpstr>
      <vt:lpstr> 4. No comma before a cording conjunction or after dependent clause </vt:lpstr>
      <vt:lpstr>  5. Grammar (misuse of pronoun, tense) </vt:lpstr>
      <vt:lpstr>  6. Repeating subjects or pronoun </vt:lpstr>
      <vt:lpstr> What is subject-verb agreement? </vt:lpstr>
      <vt:lpstr>PowerPoint Presentation</vt:lpstr>
      <vt:lpstr>What is Fragment?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mistakes in writing</dc:title>
  <dc:creator>Lavy Hou</dc:creator>
  <cp:lastModifiedBy>EM.CHA</cp:lastModifiedBy>
  <cp:revision>19</cp:revision>
  <dcterms:created xsi:type="dcterms:W3CDTF">2023-06-27T07:08:32Z</dcterms:created>
  <dcterms:modified xsi:type="dcterms:W3CDTF">2023-09-14T04:02:50Z</dcterms:modified>
</cp:coreProperties>
</file>