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74" r:id="rId2"/>
    <p:sldId id="446" r:id="rId3"/>
    <p:sldId id="447" r:id="rId4"/>
    <p:sldId id="47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B142"/>
    <a:srgbClr val="EA2227"/>
    <a:srgbClr val="FF09AD"/>
    <a:srgbClr val="FC0C67"/>
    <a:srgbClr val="1EBAEA"/>
    <a:srgbClr val="F40000"/>
    <a:srgbClr val="0308DB"/>
    <a:srgbClr val="0094D2"/>
    <a:srgbClr val="FF0000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3979" autoAdjust="0"/>
  </p:normalViewPr>
  <p:slideViewPr>
    <p:cSldViewPr snapToGrid="0">
      <p:cViewPr varScale="1">
        <p:scale>
          <a:sx n="72" d="100"/>
          <a:sy n="72" d="100"/>
        </p:scale>
        <p:origin x="88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Example of student expectations in class :</a:t>
            </a:r>
          </a:p>
          <a:p>
            <a:r>
              <a:rPr lang="en-US" dirty="0"/>
              <a:t>Be curious, ask question, help each other, express, talk, don t be shy to ask question..</a:t>
            </a:r>
          </a:p>
          <a:p>
            <a:endParaRPr lang="en-US" dirty="0"/>
          </a:p>
          <a:p>
            <a:r>
              <a:rPr lang="en-US" b="1" dirty="0"/>
              <a:t>Example of teacher expectations in class :</a:t>
            </a:r>
          </a:p>
          <a:p>
            <a:r>
              <a:rPr lang="en-US" dirty="0"/>
              <a:t>Be clear,  Be consistent, Be respectful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80BC-3031-436F-A625-394A78BCA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22/01/2023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22/01/2023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22/01/2023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4;p8">
            <a:extLst>
              <a:ext uri="{FF2B5EF4-FFF2-40B4-BE49-F238E27FC236}">
                <a16:creationId xmlns:a16="http://schemas.microsoft.com/office/drawing/2014/main" id="{4DD14DF4-426B-D0D1-5CF9-9F1728CFA316}"/>
              </a:ext>
            </a:extLst>
          </p:cNvPr>
          <p:cNvSpPr txBox="1"/>
          <p:nvPr/>
        </p:nvSpPr>
        <p:spPr>
          <a:xfrm>
            <a:off x="0" y="0"/>
            <a:ext cx="1509486" cy="369332"/>
          </a:xfrm>
          <a:prstGeom prst="rect">
            <a:avLst/>
          </a:prstGeom>
          <a:solidFill>
            <a:srgbClr val="7BB142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7" name="Google Shape;177;p8">
            <a:extLst>
              <a:ext uri="{FF2B5EF4-FFF2-40B4-BE49-F238E27FC236}">
                <a16:creationId xmlns:a16="http://schemas.microsoft.com/office/drawing/2014/main" id="{97D31DF9-4944-32B4-B276-566C814B56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014" y="444686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8;p8">
            <a:extLst>
              <a:ext uri="{FF2B5EF4-FFF2-40B4-BE49-F238E27FC236}">
                <a16:creationId xmlns:a16="http://schemas.microsoft.com/office/drawing/2014/main" id="{F13FC816-6359-A601-AFE2-FB975D2E897D}"/>
              </a:ext>
            </a:extLst>
          </p:cNvPr>
          <p:cNvSpPr txBox="1"/>
          <p:nvPr/>
        </p:nvSpPr>
        <p:spPr>
          <a:xfrm>
            <a:off x="79508" y="1102747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38ECE-20A5-78D2-1193-11A14C1C1C6F}"/>
              </a:ext>
            </a:extLst>
          </p:cNvPr>
          <p:cNvSpPr txBox="1"/>
          <p:nvPr/>
        </p:nvSpPr>
        <p:spPr>
          <a:xfrm>
            <a:off x="763638" y="1661020"/>
            <a:ext cx="1684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DEFINE</a:t>
            </a:r>
          </a:p>
          <a:p>
            <a:pPr algn="ctr"/>
            <a:r>
              <a:rPr lang="en-US" sz="2000" dirty="0"/>
              <a:t>THE 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29D9C4-FBCA-EDE0-19A7-494147465863}"/>
              </a:ext>
            </a:extLst>
          </p:cNvPr>
          <p:cNvCxnSpPr>
            <a:cxnSpLocks/>
          </p:cNvCxnSpPr>
          <p:nvPr/>
        </p:nvCxnSpPr>
        <p:spPr>
          <a:xfrm flipH="1">
            <a:off x="2743200" y="1770077"/>
            <a:ext cx="58723" cy="45216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1F2711-04E7-56EB-7968-86EB67ADEC50}"/>
              </a:ext>
            </a:extLst>
          </p:cNvPr>
          <p:cNvSpPr txBox="1"/>
          <p:nvPr/>
        </p:nvSpPr>
        <p:spPr>
          <a:xfrm>
            <a:off x="3110005" y="1770077"/>
            <a:ext cx="1610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BRAINSTROM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93E20F-B9E6-58B7-6450-FC71F41952CA}"/>
              </a:ext>
            </a:extLst>
          </p:cNvPr>
          <p:cNvCxnSpPr>
            <a:cxnSpLocks/>
          </p:cNvCxnSpPr>
          <p:nvPr/>
        </p:nvCxnSpPr>
        <p:spPr>
          <a:xfrm flipH="1">
            <a:off x="5076868" y="1770077"/>
            <a:ext cx="58723" cy="45216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98E04E-A5F5-1773-7BD6-E0C1DB7252C1}"/>
              </a:ext>
            </a:extLst>
          </p:cNvPr>
          <p:cNvSpPr txBox="1"/>
          <p:nvPr/>
        </p:nvSpPr>
        <p:spPr>
          <a:xfrm>
            <a:off x="5384950" y="1770077"/>
            <a:ext cx="1471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CHOOSE </a:t>
            </a:r>
          </a:p>
          <a:p>
            <a:pPr algn="ctr"/>
            <a:r>
              <a:rPr lang="en-US" sz="2000" dirty="0"/>
              <a:t>A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401573-5AA0-E5D5-7311-D740F783C903}"/>
              </a:ext>
            </a:extLst>
          </p:cNvPr>
          <p:cNvCxnSpPr>
            <a:cxnSpLocks/>
          </p:cNvCxnSpPr>
          <p:nvPr/>
        </p:nvCxnSpPr>
        <p:spPr>
          <a:xfrm flipH="1">
            <a:off x="7258006" y="1879134"/>
            <a:ext cx="58723" cy="45216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36EDE6-66C1-0068-12EA-F99D7A7078F5}"/>
              </a:ext>
            </a:extLst>
          </p:cNvPr>
          <p:cNvSpPr txBox="1"/>
          <p:nvPr/>
        </p:nvSpPr>
        <p:spPr>
          <a:xfrm>
            <a:off x="7719867" y="1770077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IMPLEMENT</a:t>
            </a:r>
          </a:p>
          <a:p>
            <a:pPr algn="ctr"/>
            <a:r>
              <a:rPr lang="en-US" sz="2000" dirty="0"/>
              <a:t>&amp; TRY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9C66A-9600-07B9-D624-7564DED6F67A}"/>
              </a:ext>
            </a:extLst>
          </p:cNvPr>
          <p:cNvCxnSpPr>
            <a:cxnSpLocks/>
          </p:cNvCxnSpPr>
          <p:nvPr/>
        </p:nvCxnSpPr>
        <p:spPr>
          <a:xfrm flipH="1">
            <a:off x="9591674" y="1879134"/>
            <a:ext cx="58723" cy="45216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62C550-7DED-6FD2-C076-319B574DEC8A}"/>
              </a:ext>
            </a:extLst>
          </p:cNvPr>
          <p:cNvSpPr txBox="1"/>
          <p:nvPr/>
        </p:nvSpPr>
        <p:spPr>
          <a:xfrm>
            <a:off x="10400836" y="1770077"/>
            <a:ext cx="1059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REFLECT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2122FD-FD5D-81E4-F70C-9B4D5744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28839">
            <a:off x="9196386" y="533682"/>
            <a:ext cx="790575" cy="771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E62C97-D411-69D8-CF05-A03443E6B515}"/>
              </a:ext>
            </a:extLst>
          </p:cNvPr>
          <p:cNvSpPr txBox="1"/>
          <p:nvPr/>
        </p:nvSpPr>
        <p:spPr>
          <a:xfrm>
            <a:off x="3564754" y="497569"/>
            <a:ext cx="536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The </a:t>
            </a:r>
            <a:r>
              <a:rPr lang="en-US" sz="3200" b="1" dirty="0"/>
              <a:t>5 steps </a:t>
            </a:r>
            <a:r>
              <a:rPr lang="en-US" sz="3200" dirty="0"/>
              <a:t>of problem 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3149E-A203-0085-4450-43D6F0C15B81}"/>
              </a:ext>
            </a:extLst>
          </p:cNvPr>
          <p:cNvSpPr/>
          <p:nvPr/>
        </p:nvSpPr>
        <p:spPr>
          <a:xfrm>
            <a:off x="671119" y="3624044"/>
            <a:ext cx="1375795" cy="17197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402689-1E93-67C7-A253-7ED394EE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05228">
            <a:off x="1114199" y="2848193"/>
            <a:ext cx="790575" cy="77152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216C58-6443-6EAE-1064-4D42B3F95816}"/>
              </a:ext>
            </a:extLst>
          </p:cNvPr>
          <p:cNvCxnSpPr/>
          <p:nvPr/>
        </p:nvCxnSpPr>
        <p:spPr>
          <a:xfrm>
            <a:off x="1359016" y="3498209"/>
            <a:ext cx="0" cy="223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5E69C6-2857-9DCA-28A6-F22AB229B15A}"/>
              </a:ext>
            </a:extLst>
          </p:cNvPr>
          <p:cNvSpPr txBox="1"/>
          <p:nvPr/>
        </p:nvSpPr>
        <p:spPr>
          <a:xfrm>
            <a:off x="959985" y="5744752"/>
            <a:ext cx="9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DOOR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F1EAA43-BF3A-AC66-C821-D6A7F1E45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91079">
            <a:off x="7641223" y="3894008"/>
            <a:ext cx="1232158" cy="12024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B56A52B-A154-E83C-4965-145E279355E1}"/>
              </a:ext>
            </a:extLst>
          </p:cNvPr>
          <p:cNvSpPr/>
          <p:nvPr/>
        </p:nvSpPr>
        <p:spPr>
          <a:xfrm>
            <a:off x="10017123" y="3389488"/>
            <a:ext cx="1375795" cy="17197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9D2A68-9E49-F915-DAA3-1DD5EE920CC7}"/>
              </a:ext>
            </a:extLst>
          </p:cNvPr>
          <p:cNvCxnSpPr>
            <a:cxnSpLocks/>
          </p:cNvCxnSpPr>
          <p:nvPr/>
        </p:nvCxnSpPr>
        <p:spPr>
          <a:xfrm>
            <a:off x="10705020" y="3263653"/>
            <a:ext cx="1157013" cy="176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562FD1C-2F15-6DD8-6D32-67BE5E44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05228">
            <a:off x="11293671" y="5220799"/>
            <a:ext cx="790575" cy="7715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F3DE6B0-BA11-A4ED-BEA9-C3D08414447C}"/>
              </a:ext>
            </a:extLst>
          </p:cNvPr>
          <p:cNvSpPr txBox="1"/>
          <p:nvPr/>
        </p:nvSpPr>
        <p:spPr>
          <a:xfrm>
            <a:off x="10053532" y="6291743"/>
            <a:ext cx="158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Learn from mistake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C8036F1-24E8-2B8D-D739-1ABA433D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493" y="3916261"/>
            <a:ext cx="2015900" cy="110874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DC477DB-AC62-A37D-A027-AE74434F8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431" y="3816991"/>
            <a:ext cx="1267317" cy="13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" y="520418"/>
            <a:ext cx="507948" cy="1010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8" y="520418"/>
            <a:ext cx="507948" cy="10102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of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4" y="1775802"/>
            <a:ext cx="613133" cy="6376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1055" y="2486684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30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3055" y="1986546"/>
            <a:ext cx="8780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Redesign classrooms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9588" y="3561346"/>
            <a:ext cx="2055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" y="520418"/>
            <a:ext cx="507948" cy="1010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8" y="520418"/>
            <a:ext cx="507948" cy="10102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of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4" y="1775802"/>
            <a:ext cx="613133" cy="6376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1055" y="2486684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30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92739" y="1804867"/>
            <a:ext cx="6189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Birthday guest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9588" y="3561346"/>
            <a:ext cx="2055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4;p9">
            <a:extLst>
              <a:ext uri="{FF2B5EF4-FFF2-40B4-BE49-F238E27FC236}">
                <a16:creationId xmlns:a16="http://schemas.microsoft.com/office/drawing/2014/main" id="{CD4C8F21-57AD-76B6-4806-8FC6208D9DEE}"/>
              </a:ext>
            </a:extLst>
          </p:cNvPr>
          <p:cNvSpPr txBox="1"/>
          <p:nvPr/>
        </p:nvSpPr>
        <p:spPr>
          <a:xfrm>
            <a:off x="0" y="0"/>
            <a:ext cx="150948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REFLEXION</a:t>
            </a:r>
            <a:endParaRPr/>
          </a:p>
        </p:txBody>
      </p:sp>
      <p:pic>
        <p:nvPicPr>
          <p:cNvPr id="5" name="Google Shape;205;p9">
            <a:extLst>
              <a:ext uri="{FF2B5EF4-FFF2-40B4-BE49-F238E27FC236}">
                <a16:creationId xmlns:a16="http://schemas.microsoft.com/office/drawing/2014/main" id="{2B7DAA4D-96BD-3A74-EFFE-5F57523C74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30" y="610959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6;p9">
            <a:extLst>
              <a:ext uri="{FF2B5EF4-FFF2-40B4-BE49-F238E27FC236}">
                <a16:creationId xmlns:a16="http://schemas.microsoft.com/office/drawing/2014/main" id="{790781F4-AA63-0C9F-85E5-514DC83BB440}"/>
              </a:ext>
            </a:extLst>
          </p:cNvPr>
          <p:cNvSpPr txBox="1"/>
          <p:nvPr/>
        </p:nvSpPr>
        <p:spPr>
          <a:xfrm>
            <a:off x="40284" y="1218827"/>
            <a:ext cx="860996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208;p9">
            <a:extLst>
              <a:ext uri="{FF2B5EF4-FFF2-40B4-BE49-F238E27FC236}">
                <a16:creationId xmlns:a16="http://schemas.microsoft.com/office/drawing/2014/main" id="{C0E58B30-8AD1-1F22-22BC-559CC39F55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280" y="624759"/>
            <a:ext cx="308325" cy="6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0;p9">
            <a:extLst>
              <a:ext uri="{FF2B5EF4-FFF2-40B4-BE49-F238E27FC236}">
                <a16:creationId xmlns:a16="http://schemas.microsoft.com/office/drawing/2014/main" id="{A5338064-4413-0AA0-84F9-C143EF3037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7601" y="610959"/>
            <a:ext cx="308325" cy="6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1;p9">
            <a:extLst>
              <a:ext uri="{FF2B5EF4-FFF2-40B4-BE49-F238E27FC236}">
                <a16:creationId xmlns:a16="http://schemas.microsoft.com/office/drawing/2014/main" id="{CDC38D13-10B1-3DCC-95F9-49EA9424FE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9486" y="624759"/>
            <a:ext cx="308325" cy="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51AA0D-A541-F62D-32C5-A089FFA7F3B3}"/>
              </a:ext>
            </a:extLst>
          </p:cNvPr>
          <p:cNvSpPr txBox="1"/>
          <p:nvPr/>
        </p:nvSpPr>
        <p:spPr>
          <a:xfrm>
            <a:off x="745163" y="2299209"/>
            <a:ext cx="685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should be </a:t>
            </a:r>
            <a:r>
              <a:rPr lang="en-US" sz="2800" b="1" dirty="0"/>
              <a:t>your behavior </a:t>
            </a:r>
            <a:r>
              <a:rPr lang="en-US" sz="2800" dirty="0"/>
              <a:t>in this course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F178C-7069-B20E-8869-B8C9C3F75252}"/>
              </a:ext>
            </a:extLst>
          </p:cNvPr>
          <p:cNvSpPr txBox="1"/>
          <p:nvPr/>
        </p:nvSpPr>
        <p:spPr>
          <a:xfrm>
            <a:off x="745163" y="3897454"/>
            <a:ext cx="7876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should be </a:t>
            </a:r>
            <a:r>
              <a:rPr lang="en-US" sz="2800" b="1" dirty="0"/>
              <a:t>the teacher behavior </a:t>
            </a:r>
            <a:r>
              <a:rPr lang="en-US" sz="2800" dirty="0"/>
              <a:t>in this course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83D7F-4BBB-A3F3-A65B-4B47D7FA6799}"/>
              </a:ext>
            </a:extLst>
          </p:cNvPr>
          <p:cNvSpPr txBox="1"/>
          <p:nvPr/>
        </p:nvSpPr>
        <p:spPr>
          <a:xfrm>
            <a:off x="4337108" y="3045204"/>
            <a:ext cx="2596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- 5 post it = 5 ideas</a:t>
            </a:r>
          </a:p>
        </p:txBody>
      </p:sp>
      <p:pic>
        <p:nvPicPr>
          <p:cNvPr id="13" name="Google Shape;211;p9">
            <a:extLst>
              <a:ext uri="{FF2B5EF4-FFF2-40B4-BE49-F238E27FC236}">
                <a16:creationId xmlns:a16="http://schemas.microsoft.com/office/drawing/2014/main" id="{43AF274A-EB9D-7B99-3DB7-CCF89236A5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4201" y="635392"/>
            <a:ext cx="308325" cy="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D6786A-A2EF-AC0A-0358-A45002CCA6B8}"/>
              </a:ext>
            </a:extLst>
          </p:cNvPr>
          <p:cNvSpPr/>
          <p:nvPr/>
        </p:nvSpPr>
        <p:spPr>
          <a:xfrm>
            <a:off x="3468320" y="6067082"/>
            <a:ext cx="364737" cy="35751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8F841A-5EA1-EBC8-59F6-E0BD7979EF6C}"/>
              </a:ext>
            </a:extLst>
          </p:cNvPr>
          <p:cNvSpPr/>
          <p:nvPr/>
        </p:nvSpPr>
        <p:spPr>
          <a:xfrm>
            <a:off x="5972242" y="6067082"/>
            <a:ext cx="364737" cy="35751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E94DE-B89B-DF68-E9B0-9CA2B2EF4478}"/>
              </a:ext>
            </a:extLst>
          </p:cNvPr>
          <p:cNvSpPr txBox="1"/>
          <p:nvPr/>
        </p:nvSpPr>
        <p:spPr>
          <a:xfrm>
            <a:off x="6387518" y="6077764"/>
            <a:ext cx="461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STUDENT STICKS POST IT ON WHITE 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C45938-324B-8483-DDDC-CA3773024819}"/>
              </a:ext>
            </a:extLst>
          </p:cNvPr>
          <p:cNvSpPr txBox="1"/>
          <p:nvPr/>
        </p:nvSpPr>
        <p:spPr>
          <a:xfrm>
            <a:off x="3855373" y="6077764"/>
            <a:ext cx="165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IN TEAM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Google Shape;211;p9">
            <a:extLst>
              <a:ext uri="{FF2B5EF4-FFF2-40B4-BE49-F238E27FC236}">
                <a16:creationId xmlns:a16="http://schemas.microsoft.com/office/drawing/2014/main" id="{A94D86C9-D1BD-947C-8599-86105B5BA8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8916" y="627930"/>
            <a:ext cx="308325" cy="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D79416-8ED4-690D-967C-322B57C2E818}"/>
              </a:ext>
            </a:extLst>
          </p:cNvPr>
          <p:cNvSpPr txBox="1"/>
          <p:nvPr/>
        </p:nvSpPr>
        <p:spPr>
          <a:xfrm>
            <a:off x="4337108" y="4521473"/>
            <a:ext cx="2596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- 5 post it = 5 ideas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E439E-E2E3-6BFD-2941-06260DD97CAE}"/>
              </a:ext>
            </a:extLst>
          </p:cNvPr>
          <p:cNvSpPr txBox="1"/>
          <p:nvPr/>
        </p:nvSpPr>
        <p:spPr>
          <a:xfrm>
            <a:off x="514065" y="6087899"/>
            <a:ext cx="2685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COMPLETE THIS ACTIVITY 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4881FC-83B6-2ED6-C57E-C336E74C1344}"/>
              </a:ext>
            </a:extLst>
          </p:cNvPr>
          <p:cNvSpPr txBox="1"/>
          <p:nvPr/>
        </p:nvSpPr>
        <p:spPr>
          <a:xfrm>
            <a:off x="3954712" y="6416318"/>
            <a:ext cx="8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min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782CA-B550-F109-03D9-0552D621E406}"/>
              </a:ext>
            </a:extLst>
          </p:cNvPr>
          <p:cNvSpPr txBox="1"/>
          <p:nvPr/>
        </p:nvSpPr>
        <p:spPr>
          <a:xfrm>
            <a:off x="6482596" y="6415058"/>
            <a:ext cx="8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min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1455CC8-13E0-DA92-CF02-8727BF996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75659">
            <a:off x="9531280" y="582311"/>
            <a:ext cx="1423748" cy="14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147</Words>
  <Application>Microsoft Office PowerPoint</Application>
  <PresentationFormat>Widescreen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LENOVO</cp:lastModifiedBy>
  <cp:revision>270</cp:revision>
  <dcterms:created xsi:type="dcterms:W3CDTF">2020-01-30T10:34:45Z</dcterms:created>
  <dcterms:modified xsi:type="dcterms:W3CDTF">2023-01-22T11:26:39Z</dcterms:modified>
</cp:coreProperties>
</file>