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465" r:id="rId4"/>
    <p:sldId id="520" r:id="rId5"/>
    <p:sldId id="519" r:id="rId6"/>
    <p:sldId id="521" r:id="rId7"/>
    <p:sldId id="527" r:id="rId8"/>
    <p:sldId id="528" r:id="rId9"/>
    <p:sldId id="529" r:id="rId10"/>
    <p:sldId id="522" r:id="rId11"/>
    <p:sldId id="523" r:id="rId12"/>
    <p:sldId id="475" r:id="rId13"/>
    <p:sldId id="524" r:id="rId14"/>
    <p:sldId id="488" r:id="rId15"/>
    <p:sldId id="525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0" autoAdjust="0"/>
    <p:restoredTop sz="69797" autoAdjust="0"/>
  </p:normalViewPr>
  <p:slideViewPr>
    <p:cSldViewPr snapToGrid="0">
      <p:cViewPr varScale="1">
        <p:scale>
          <a:sx n="76" d="100"/>
          <a:sy n="76" d="100"/>
        </p:scale>
        <p:origin x="96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8576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need</a:t>
                      </a:r>
                      <a:r>
                        <a:rPr lang="en-US" sz="2000" baseline="0" dirty="0" smtClean="0"/>
                        <a:t> in 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  <a:p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477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first, center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419297" y="1957799"/>
            <a:ext cx="112348" cy="879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0531645" y="21359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11502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77994"/>
              </p:ext>
            </p:extLst>
          </p:nvPr>
        </p:nvGraphicFramePr>
        <p:xfrm>
          <a:off x="1413517" y="4722071"/>
          <a:ext cx="9906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position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first</a:t>
                      </a:r>
                      <a:r>
                        <a:rPr lang="en-US" sz="2000" baseline="0" dirty="0" smtClean="0"/>
                        <a:t> position of pixels</a:t>
                      </a:r>
                    </a:p>
                    <a:p>
                      <a:r>
                        <a:rPr lang="en-US" sz="2000" baseline="0" dirty="0" smtClean="0"/>
                        <a:t>1 second position of pixels</a:t>
                      </a:r>
                    </a:p>
                    <a:p>
                      <a:r>
                        <a:rPr lang="en-US" sz="2000" baseline="0" dirty="0" smtClean="0"/>
                        <a:t>2 third position of pixels</a:t>
                      </a:r>
                    </a:p>
                    <a:p>
                      <a:r>
                        <a:rPr lang="en-US" sz="2000" baseline="0" dirty="0" smtClean="0"/>
                        <a:t>3 four position of pixels</a:t>
                      </a:r>
                    </a:p>
                    <a:p>
                      <a:r>
                        <a:rPr lang="en-US" sz="2000" baseline="0" dirty="0" smtClean="0"/>
                        <a:t>5 five position of pixels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</a:t>
                      </a:r>
                    </a:p>
                    <a:p>
                      <a:r>
                        <a:rPr lang="en-US" sz="2000" dirty="0" smtClean="0"/>
                        <a:t>001</a:t>
                      </a:r>
                    </a:p>
                    <a:p>
                      <a:r>
                        <a:rPr lang="en-US" sz="2000" dirty="0" smtClean="0"/>
                        <a:t>010</a:t>
                      </a:r>
                    </a:p>
                    <a:p>
                      <a:r>
                        <a:rPr lang="en-US" sz="2000" dirty="0" smtClean="0"/>
                        <a:t>011</a:t>
                      </a:r>
                    </a:p>
                    <a:p>
                      <a:r>
                        <a:rPr lang="en-US" sz="2000" dirty="0" smtClean="0"/>
                        <a:t>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32416" y="4044963"/>
            <a:ext cx="205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</a:t>
            </a:r>
            <a:r>
              <a:rPr lang="en-US" sz="2000"/>
              <a:t>be </a:t>
            </a:r>
            <a:r>
              <a:rPr lang="en-US" sz="2000">
                <a:solidFill>
                  <a:srgbClr val="FF0000"/>
                </a:solidFill>
              </a:rPr>
              <a:t>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59"/>
              </p:ext>
            </p:extLst>
          </p:nvPr>
        </p:nvGraphicFramePr>
        <p:xfrm>
          <a:off x="948082" y="2590746"/>
          <a:ext cx="9906000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Width of pixels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Width of</a:t>
                      </a:r>
                      <a:r>
                        <a:rPr lang="en-US" sz="1800" baseline="0" dirty="0" smtClean="0"/>
                        <a:t> pixels</a:t>
                      </a:r>
                    </a:p>
                    <a:p>
                      <a:r>
                        <a:rPr lang="en-US" sz="1800" baseline="0" dirty="0" smtClean="0"/>
                        <a:t>1 Width of pixels</a:t>
                      </a:r>
                    </a:p>
                    <a:p>
                      <a:r>
                        <a:rPr lang="en-US" sz="1800" baseline="0" dirty="0" smtClean="0"/>
                        <a:t>2 width of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r>
                        <a:rPr lang="en-US" sz="1800" baseline="0" dirty="0" smtClean="0"/>
                        <a:t> position 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first position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smtClean="0"/>
                        <a:t>of pixels</a:t>
                      </a:r>
                    </a:p>
                    <a:p>
                      <a:r>
                        <a:rPr lang="en-US" sz="1800" baseline="0" dirty="0" smtClean="0"/>
                        <a:t>1 second position of pixels</a:t>
                      </a:r>
                    </a:p>
                    <a:p>
                      <a:r>
                        <a:rPr lang="en-US" sz="1800" baseline="0" dirty="0" smtClean="0"/>
                        <a:t>2 last position of pixels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  <a:endParaRPr lang="en-US" sz="2000" dirty="0"/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black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r>
                        <a:rPr lang="en-US" sz="1800" baseline="0" dirty="0" smtClean="0"/>
                        <a:t> ; one of black</a:t>
                      </a:r>
                    </a:p>
                    <a:p>
                      <a:r>
                        <a:rPr lang="en-US" sz="1800" baseline="0" dirty="0" smtClean="0"/>
                        <a:t>1 ; two of black</a:t>
                      </a:r>
                    </a:p>
                    <a:p>
                      <a:r>
                        <a:rPr lang="en-US" sz="1800" baseline="0" dirty="0" smtClean="0"/>
                        <a:t>2 ; three of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96073" y="326649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69673" y="44091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31351" y="5397874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90825" y="1227716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76097" y="703725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1014899" y="1035010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2717"/>
              </p:ext>
            </p:extLst>
          </p:nvPr>
        </p:nvGraphicFramePr>
        <p:xfrm>
          <a:off x="916725" y="2425933"/>
          <a:ext cx="10079706" cy="5365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9902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59902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59902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42749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1513806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Width of pixels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0 width of pixels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1 width of pixels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2 width of pixels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3 width of pixels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4 width of pixels</a:t>
                      </a:r>
                    </a:p>
                    <a:p>
                      <a:endParaRPr lang="en-US" sz="18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</a:t>
                      </a:r>
                    </a:p>
                    <a:p>
                      <a:r>
                        <a:rPr lang="en-US" sz="2000" dirty="0" smtClean="0"/>
                        <a:t>001</a:t>
                      </a:r>
                    </a:p>
                    <a:p>
                      <a:r>
                        <a:rPr lang="en-US" sz="2000" dirty="0" smtClean="0"/>
                        <a:t>010</a:t>
                      </a:r>
                    </a:p>
                    <a:p>
                      <a:r>
                        <a:rPr lang="en-US" sz="2000" dirty="0" smtClean="0"/>
                        <a:t>011</a:t>
                      </a:r>
                    </a:p>
                    <a:p>
                      <a:r>
                        <a:rPr lang="en-US" sz="2000" dirty="0" smtClean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17994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r>
                        <a:rPr lang="en-US" sz="1800" baseline="0" dirty="0" smtClean="0"/>
                        <a:t> position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0 first position of pixels</a:t>
                      </a:r>
                    </a:p>
                    <a:p>
                      <a:r>
                        <a:rPr lang="en-US" sz="1800" baseline="0" dirty="0" smtClean="0"/>
                        <a:t>1 second position of pixesl</a:t>
                      </a:r>
                    </a:p>
                    <a:p>
                      <a:r>
                        <a:rPr lang="en-US" sz="1800" baseline="0" dirty="0" smtClean="0"/>
                        <a:t>2 third position of pixels</a:t>
                      </a:r>
                    </a:p>
                    <a:p>
                      <a:r>
                        <a:rPr lang="en-US" sz="1800" baseline="0" dirty="0" smtClean="0"/>
                        <a:t>3 four position of pixels</a:t>
                      </a:r>
                    </a:p>
                    <a:p>
                      <a:r>
                        <a:rPr lang="en-US" sz="1800" baseline="0" dirty="0" smtClean="0"/>
                        <a:t>4 five position of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</a:t>
                      </a:r>
                    </a:p>
                    <a:p>
                      <a:r>
                        <a:rPr lang="en-US" sz="2000" dirty="0" smtClean="0"/>
                        <a:t>001</a:t>
                      </a:r>
                    </a:p>
                    <a:p>
                      <a:r>
                        <a:rPr lang="en-US" sz="2000" dirty="0" smtClean="0"/>
                        <a:t>010</a:t>
                      </a:r>
                    </a:p>
                    <a:p>
                      <a:r>
                        <a:rPr lang="en-US" sz="2000" dirty="0" smtClean="0"/>
                        <a:t>011</a:t>
                      </a:r>
                    </a:p>
                    <a:p>
                      <a:r>
                        <a:rPr lang="en-US" sz="2000" dirty="0" smtClean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13709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of</a:t>
                      </a:r>
                      <a:r>
                        <a:rPr lang="en-US" sz="1800" baseline="0" dirty="0" smtClean="0"/>
                        <a:t>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0 ; one of pixels</a:t>
                      </a:r>
                    </a:p>
                    <a:p>
                      <a:r>
                        <a:rPr lang="en-US" sz="1800" baseline="0" dirty="0" smtClean="0"/>
                        <a:t>1 ; two of pixels</a:t>
                      </a:r>
                    </a:p>
                    <a:p>
                      <a:r>
                        <a:rPr lang="en-US" sz="1800" baseline="0" dirty="0" smtClean="0"/>
                        <a:t>2 ; three of pixels</a:t>
                      </a:r>
                    </a:p>
                    <a:p>
                      <a:r>
                        <a:rPr lang="en-US" sz="1800" baseline="0" dirty="0" smtClean="0"/>
                        <a:t>3 ; four of pixels</a:t>
                      </a:r>
                    </a:p>
                    <a:p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59298" y="34136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06497" y="457544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6" y="6059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47094" y="1119930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76097" y="63880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976187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10595894" y="86975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99913"/>
              </p:ext>
            </p:extLst>
          </p:nvPr>
        </p:nvGraphicFramePr>
        <p:xfrm>
          <a:off x="6900194" y="869752"/>
          <a:ext cx="952500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485020734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3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6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83832"/>
              </p:ext>
            </p:extLst>
          </p:nvPr>
        </p:nvGraphicFramePr>
        <p:xfrm>
          <a:off x="1118302" y="3578550"/>
          <a:ext cx="9906000" cy="399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Width</a:t>
                      </a:r>
                      <a:r>
                        <a:rPr lang="en-US" sz="1800" baseline="0" dirty="0" smtClean="0"/>
                        <a:t> of pixels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0; one pixels</a:t>
                      </a:r>
                    </a:p>
                    <a:p>
                      <a:r>
                        <a:rPr lang="en-US" sz="1800" dirty="0" smtClean="0"/>
                        <a:t>1</a:t>
                      </a:r>
                      <a:r>
                        <a:rPr lang="en-US" sz="1800" baseline="0" dirty="0" smtClean="0"/>
                        <a:t>;  two pixels</a:t>
                      </a:r>
                    </a:p>
                    <a:p>
                      <a:r>
                        <a:rPr lang="en-US" sz="1800" baseline="0" dirty="0" smtClean="0"/>
                        <a:t>2; three pixels</a:t>
                      </a:r>
                    </a:p>
                    <a:p>
                      <a:r>
                        <a:rPr lang="en-US" sz="1800" baseline="0" dirty="0" smtClean="0"/>
                        <a:t>3; four pixels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position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r>
                        <a:rPr lang="en-US" sz="1800" baseline="0" dirty="0" smtClean="0"/>
                        <a:t> first position of pixel</a:t>
                      </a:r>
                    </a:p>
                    <a:p>
                      <a:r>
                        <a:rPr lang="en-US" sz="1800" baseline="0" dirty="0" smtClean="0"/>
                        <a:t>1 second position of pixels</a:t>
                      </a:r>
                    </a:p>
                    <a:p>
                      <a:r>
                        <a:rPr lang="en-US" sz="1800" baseline="0" dirty="0" smtClean="0"/>
                        <a:t>2 third position of pixels</a:t>
                      </a:r>
                    </a:p>
                    <a:p>
                      <a:r>
                        <a:rPr lang="en-US" sz="1800" baseline="0" dirty="0" smtClean="0"/>
                        <a:t>3 four position of pixels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black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0;</a:t>
                      </a:r>
                      <a:r>
                        <a:rPr lang="en-US" sz="1800" baseline="0" dirty="0" smtClean="0"/>
                        <a:t> one number black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1; two number black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2; three number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7038268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62651"/>
              </p:ext>
            </p:extLst>
          </p:nvPr>
        </p:nvGraphicFramePr>
        <p:xfrm>
          <a:off x="1118302" y="3578550"/>
          <a:ext cx="9906000" cy="460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Width of pixels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0; one pixels</a:t>
                      </a:r>
                    </a:p>
                    <a:p>
                      <a:r>
                        <a:rPr lang="en-US" sz="1800" dirty="0" smtClean="0"/>
                        <a:t>1; two pixesl</a:t>
                      </a:r>
                    </a:p>
                    <a:p>
                      <a:r>
                        <a:rPr lang="en-US" sz="1800" dirty="0" smtClean="0"/>
                        <a:t>2;</a:t>
                      </a:r>
                      <a:r>
                        <a:rPr lang="en-US" sz="1800" baseline="0" dirty="0" smtClean="0"/>
                        <a:t> three pixesl</a:t>
                      </a:r>
                    </a:p>
                    <a:p>
                      <a:r>
                        <a:rPr lang="en-US" sz="1800" baseline="0" dirty="0" smtClean="0"/>
                        <a:t>3; four pixels</a:t>
                      </a:r>
                    </a:p>
                    <a:p>
                      <a:r>
                        <a:rPr lang="en-US" sz="1800" baseline="0" dirty="0" smtClean="0"/>
                        <a:t>4; five pixels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</a:t>
                      </a:r>
                    </a:p>
                    <a:p>
                      <a:r>
                        <a:rPr lang="en-US" sz="2000" dirty="0" smtClean="0"/>
                        <a:t>001</a:t>
                      </a:r>
                    </a:p>
                    <a:p>
                      <a:r>
                        <a:rPr lang="en-US" sz="2000" dirty="0" smtClean="0"/>
                        <a:t>010</a:t>
                      </a:r>
                    </a:p>
                    <a:p>
                      <a:r>
                        <a:rPr lang="en-US" sz="2000" dirty="0" smtClean="0"/>
                        <a:t>011</a:t>
                      </a:r>
                    </a:p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position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r>
                        <a:rPr lang="en-US" sz="1800" baseline="0" dirty="0" smtClean="0"/>
                        <a:t> first position of pixels</a:t>
                      </a:r>
                    </a:p>
                    <a:p>
                      <a:r>
                        <a:rPr lang="en-US" sz="1800" baseline="0" dirty="0" smtClean="0"/>
                        <a:t>1 second position of pixels</a:t>
                      </a:r>
                    </a:p>
                    <a:p>
                      <a:r>
                        <a:rPr lang="en-US" sz="1800" baseline="0" dirty="0" smtClean="0"/>
                        <a:t>2 third positiion of pixels</a:t>
                      </a:r>
                    </a:p>
                    <a:p>
                      <a:r>
                        <a:rPr lang="en-US" sz="1800" baseline="0" dirty="0" smtClean="0"/>
                        <a:t>3 four position of pixels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black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0; one black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1; two blak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2;</a:t>
                      </a:r>
                      <a:r>
                        <a:rPr lang="en-US" sz="1800" baseline="0" dirty="0" smtClean="0"/>
                        <a:t> three back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3; four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47979-39F0-47EE-A2CD-35959FD535A5}"/>
              </a:ext>
            </a:extLst>
          </p:cNvPr>
          <p:cNvSpPr/>
          <p:nvPr/>
        </p:nvSpPr>
        <p:spPr>
          <a:xfrm>
            <a:off x="10567102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74976"/>
              </p:ext>
            </p:extLst>
          </p:nvPr>
        </p:nvGraphicFramePr>
        <p:xfrm>
          <a:off x="1118302" y="3578550"/>
          <a:ext cx="9906000" cy="399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Width of pixels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0;</a:t>
                      </a:r>
                      <a:r>
                        <a:rPr lang="en-US" sz="1800" baseline="0" dirty="0" smtClean="0"/>
                        <a:t> one pixels</a:t>
                      </a:r>
                    </a:p>
                    <a:p>
                      <a:r>
                        <a:rPr lang="en-US" sz="1800" baseline="0" dirty="0" smtClean="0"/>
                        <a:t>1; two pixels</a:t>
                      </a:r>
                    </a:p>
                    <a:p>
                      <a:r>
                        <a:rPr lang="en-US" sz="1800" baseline="0" dirty="0" smtClean="0"/>
                        <a:t>2; three pixels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position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first</a:t>
                      </a:r>
                      <a:r>
                        <a:rPr lang="en-US" sz="1800" baseline="0" dirty="0" smtClean="0"/>
                        <a:t> position </a:t>
                      </a:r>
                    </a:p>
                    <a:p>
                      <a:r>
                        <a:rPr lang="en-US" sz="1800" baseline="0" dirty="0" smtClean="0"/>
                        <a:t>1 second position </a:t>
                      </a:r>
                    </a:p>
                    <a:p>
                      <a:r>
                        <a:rPr lang="en-US" sz="1800" baseline="0" dirty="0" smtClean="0"/>
                        <a:t>2 third position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black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0; one black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1;</a:t>
                      </a:r>
                      <a:r>
                        <a:rPr lang="en-US" sz="1800" baseline="0" dirty="0" smtClean="0"/>
                        <a:t> two black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2; three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10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6730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position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first</a:t>
                      </a:r>
                      <a:r>
                        <a:rPr lang="en-US" sz="2000" baseline="0" dirty="0" smtClean="0"/>
                        <a:t> position</a:t>
                      </a:r>
                    </a:p>
                    <a:p>
                      <a:r>
                        <a:rPr lang="en-US" sz="2000" baseline="0" dirty="0" smtClean="0"/>
                        <a:t>1 centrol position</a:t>
                      </a:r>
                    </a:p>
                    <a:p>
                      <a:r>
                        <a:rPr lang="en-US" sz="2000" baseline="0" dirty="0" smtClean="0"/>
                        <a:t>2 last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4194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only </a:t>
            </a:r>
            <a:r>
              <a:rPr lang="en-US" sz="2000" b="1" dirty="0">
                <a:solidFill>
                  <a:srgbClr val="FF0000"/>
                </a:solidFill>
              </a:rPr>
              <a:t>first or last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00454"/>
              </p:ext>
            </p:extLst>
          </p:nvPr>
        </p:nvGraphicFramePr>
        <p:xfrm>
          <a:off x="1118302" y="3689684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 position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first</a:t>
                      </a:r>
                      <a:r>
                        <a:rPr lang="en-US" sz="2000" baseline="0" dirty="0" smtClean="0"/>
                        <a:t> position</a:t>
                      </a:r>
                    </a:p>
                    <a:p>
                      <a:r>
                        <a:rPr lang="en-US" sz="2000" baseline="0" dirty="0" smtClean="0"/>
                        <a:t>1 last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73006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 position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</a:t>
                      </a:r>
                      <a:r>
                        <a:rPr lang="en-US" sz="2000" baseline="0" dirty="0" smtClean="0"/>
                        <a:t> first position</a:t>
                      </a:r>
                    </a:p>
                    <a:p>
                      <a:r>
                        <a:rPr lang="en-US" sz="2000" baseline="0" dirty="0" smtClean="0"/>
                        <a:t>1  last posision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26094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r>
                        <a:rPr lang="en-US" sz="2000" baseline="0" dirty="0" smtClean="0"/>
                        <a:t> need in code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75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2 black pixel </a:t>
            </a:r>
            <a:r>
              <a:rPr lang="en-US" sz="2000" dirty="0"/>
              <a:t> </a:t>
            </a:r>
            <a:r>
              <a:rPr lang="en-US" sz="2000" i="1" dirty="0"/>
              <a:t>(and only 2)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26543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21994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position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=</a:t>
                      </a:r>
                      <a:r>
                        <a:rPr lang="en-US" sz="2000" baseline="0" dirty="0" smtClean="0"/>
                        <a:t> posioion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smtClean="0"/>
                        <a:t>all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black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048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08360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White posision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1= posision</a:t>
                      </a:r>
                      <a:r>
                        <a:rPr lang="en-US" sz="2000" baseline="0" dirty="0" smtClean="0"/>
                        <a:t> all pixels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1478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75354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Position</a:t>
                      </a:r>
                      <a:r>
                        <a:rPr lang="en-US" sz="2000" baseline="0" dirty="0" smtClean="0"/>
                        <a:t> white and black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r>
                        <a:rPr lang="en-US" sz="2000" baseline="0" dirty="0" smtClean="0"/>
                        <a:t> position whit all pexels</a:t>
                      </a:r>
                    </a:p>
                    <a:p>
                      <a:r>
                        <a:rPr lang="en-US" sz="2000" baseline="0" dirty="0" smtClean="0"/>
                        <a:t>1 position black all pexels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18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or black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3750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D3AF-AC81-4C19-872A-ED1F1F6AEB6F}"/>
              </a:ext>
            </a:extLst>
          </p:cNvPr>
          <p:cNvSpPr/>
          <p:nvPr/>
        </p:nvSpPr>
        <p:spPr>
          <a:xfrm>
            <a:off x="8096242" y="282099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35948-D0C6-442A-BBC5-F9DDD0604A89}"/>
              </a:ext>
            </a:extLst>
          </p:cNvPr>
          <p:cNvSpPr/>
          <p:nvPr/>
        </p:nvSpPr>
        <p:spPr>
          <a:xfrm>
            <a:off x="75801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DF9B7-3623-40BD-BA12-3CDCD03BE747}"/>
              </a:ext>
            </a:extLst>
          </p:cNvPr>
          <p:cNvSpPr/>
          <p:nvPr/>
        </p:nvSpPr>
        <p:spPr>
          <a:xfrm>
            <a:off x="91284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A1077-6EBC-461A-B95C-1F5886F381BC}"/>
              </a:ext>
            </a:extLst>
          </p:cNvPr>
          <p:cNvSpPr/>
          <p:nvPr/>
        </p:nvSpPr>
        <p:spPr>
          <a:xfrm>
            <a:off x="86123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D4DF-C201-4235-A777-CC1887BBC22C}"/>
              </a:ext>
            </a:extLst>
          </p:cNvPr>
          <p:cNvSpPr/>
          <p:nvPr/>
        </p:nvSpPr>
        <p:spPr>
          <a:xfrm>
            <a:off x="8093854" y="2820992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7846FF-95A4-471D-9C2D-C78A0F82F999}"/>
              </a:ext>
            </a:extLst>
          </p:cNvPr>
          <p:cNvSpPr/>
          <p:nvPr/>
        </p:nvSpPr>
        <p:spPr>
          <a:xfrm>
            <a:off x="9639766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1074</Words>
  <Application>Microsoft Office PowerPoint</Application>
  <PresentationFormat>Widescreen</PresentationFormat>
  <Paragraphs>363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EM.CHA</cp:lastModifiedBy>
  <cp:revision>83</cp:revision>
  <dcterms:created xsi:type="dcterms:W3CDTF">2023-03-15T06:34:02Z</dcterms:created>
  <dcterms:modified xsi:type="dcterms:W3CDTF">2023-03-23T02:56:33Z</dcterms:modified>
</cp:coreProperties>
</file>