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PhWJYeWn/vhQSxO6+1ttQuMDD5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in Noeurn" initials="NN" lastIdx="11" clrIdx="0">
    <p:extLst>
      <p:ext uri="{19B8F6BF-5375-455C-9EA6-DF929625EA0E}">
        <p15:presenceInfo xmlns:p15="http://schemas.microsoft.com/office/powerpoint/2012/main" userId="S-1-5-21-870802064-3471738178-3633100515-7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7659-1E8E-42FB-9A48-56DFD8041F73}">
  <a:tblStyle styleId="{BBDC7659-1E8E-42FB-9A48-56DFD8041F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82" autoAdjust="0"/>
  </p:normalViewPr>
  <p:slideViewPr>
    <p:cSldViewPr snapToGrid="0">
      <p:cViewPr>
        <p:scale>
          <a:sx n="53" d="100"/>
          <a:sy n="53" d="100"/>
        </p:scale>
        <p:origin x="11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8T11:04:29.117" idx="2">
    <p:pos x="4046" y="576"/>
    <p:text>do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8T11:04:46.122" idx="3">
    <p:pos x="4046" y="576"/>
    <p:text>do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8T13:17:32.735" idx="9">
    <p:pos x="2215" y="179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2-11-28T13:17:49.623" idx="10">
    <p:pos x="10" y="10"/>
    <p:text>The definite article should be used here.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day of the week 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 week is 7 days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  = 111 (1 bit = 1 slot) so mean the day of the week </a:t>
            </a:r>
            <a:r>
              <a:rPr lang="en-US"/>
              <a:t>is 3 </a:t>
            </a:r>
            <a:r>
              <a:rPr lang="en-US" dirty="0"/>
              <a:t>bits.</a:t>
            </a:r>
            <a:endParaRPr dirty="0"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udio.code.org/s/odometer/next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726637" y="2535216"/>
            <a:ext cx="668715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HEXA/BINARY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10"/>
          <p:cNvGraphicFramePr/>
          <p:nvPr/>
        </p:nvGraphicFramePr>
        <p:xfrm>
          <a:off x="1236486" y="2558519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{BBDC7659-1E8E-42FB-9A48-56DFD8041F73}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" name="Google Shape;261;p10"/>
          <p:cNvSpPr/>
          <p:nvPr/>
        </p:nvSpPr>
        <p:spPr>
          <a:xfrm>
            <a:off x="6224411" y="3080806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5063949" y="3088744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3101798" y="654589"/>
            <a:ext cx="61518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this number to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10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3814590" y="3088744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3630436" y="4967860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2541411" y="4990085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4906786" y="4956747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6113286" y="4990085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1358724" y="4990085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 flipH="1">
            <a:off x="1061861" y="5848922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 txBox="1"/>
          <p:nvPr/>
        </p:nvSpPr>
        <p:spPr>
          <a:xfrm>
            <a:off x="6467299" y="598386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2" name="Google Shape;272;p10"/>
          <p:cNvSpPr txBox="1"/>
          <p:nvPr/>
        </p:nvSpPr>
        <p:spPr>
          <a:xfrm>
            <a:off x="5281436" y="5996560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3" name="Google Shape;273;p10"/>
          <p:cNvSpPr txBox="1"/>
          <p:nvPr/>
        </p:nvSpPr>
        <p:spPr>
          <a:xfrm>
            <a:off x="3981274" y="598544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4" name="Google Shape;274;p10"/>
          <p:cNvSpPr txBox="1"/>
          <p:nvPr/>
        </p:nvSpPr>
        <p:spPr>
          <a:xfrm>
            <a:off x="2796999" y="5998147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5" name="Google Shape;275;p10"/>
          <p:cNvSpPr txBox="1"/>
          <p:nvPr/>
        </p:nvSpPr>
        <p:spPr>
          <a:xfrm>
            <a:off x="1693686" y="599656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6358764" y="3275889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4019512" y="3312311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7880410" y="230391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7934351" y="1607248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8578294" y="2033692"/>
            <a:ext cx="69314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7880410" y="3027579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7880410" y="375124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8878627" y="4321463"/>
            <a:ext cx="10319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5196569" y="3275889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971830" y="1227321"/>
            <a:ext cx="52931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0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/>
        </p:nvSpPr>
        <p:spPr>
          <a:xfrm>
            <a:off x="1236486" y="4913669"/>
            <a:ext cx="9298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Q1 :  How many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(slots in base 2) do you need to convert an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octal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 slot in base8) ?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1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1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1"/>
          <p:cNvSpPr txBox="1"/>
          <p:nvPr/>
        </p:nvSpPr>
        <p:spPr>
          <a:xfrm>
            <a:off x="2562420" y="250130"/>
            <a:ext cx="8363508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convert binary number to octal number?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1236484" y="5607890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Q2 :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2 to a number in base 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1236484" y="6325475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Q3 :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8  to a number in base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8221290" y="2646476"/>
            <a:ext cx="16159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8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3293457" y="2734757"/>
            <a:ext cx="16159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5285288" y="2603402"/>
            <a:ext cx="2510971" cy="205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6468018" y="2029574"/>
            <a:ext cx="397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 flipH="1">
            <a:off x="5227256" y="3539206"/>
            <a:ext cx="2510971" cy="205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6341840" y="2938998"/>
            <a:ext cx="397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/>
        </p:nvSpPr>
        <p:spPr>
          <a:xfrm>
            <a:off x="2070538" y="531648"/>
            <a:ext cx="92981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Q1 :  How many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(slots in base 2) do you need to convert an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octal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 slot in base8) ?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2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3229379" y="2702233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2"/>
          <p:cNvSpPr txBox="1"/>
          <p:nvPr/>
        </p:nvSpPr>
        <p:spPr>
          <a:xfrm>
            <a:off x="3309042" y="282879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1468192" y="271258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547855" y="283914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4345570" y="2978621"/>
            <a:ext cx="1210614" cy="4636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 txBox="1"/>
          <p:nvPr/>
        </p:nvSpPr>
        <p:spPr>
          <a:xfrm>
            <a:off x="2356267" y="3920818"/>
            <a:ext cx="8411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BASE 8</a:t>
            </a:r>
            <a:endParaRPr sz="1800" b="1" i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5988676" y="271258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6068339" y="283914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6639957" y="271258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 txBox="1"/>
          <p:nvPr/>
        </p:nvSpPr>
        <p:spPr>
          <a:xfrm>
            <a:off x="6719620" y="283914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306300" y="2702233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7385963" y="282879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8886422" y="2724963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 txBox="1"/>
          <p:nvPr/>
        </p:nvSpPr>
        <p:spPr>
          <a:xfrm>
            <a:off x="8966085" y="285152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9537703" y="2724963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9617366" y="285152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10204046" y="2714609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10283709" y="2841171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7262" y="2944241"/>
            <a:ext cx="742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0695" y="2892485"/>
            <a:ext cx="7429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2"/>
          <p:cNvSpPr txBox="1"/>
          <p:nvPr/>
        </p:nvSpPr>
        <p:spPr>
          <a:xfrm>
            <a:off x="7877918" y="3920818"/>
            <a:ext cx="8411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1800" b="1" i="1">
              <a:solidFill>
                <a:srgbClr val="1EBA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2568181" y="5012575"/>
            <a:ext cx="744466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slot in </a:t>
            </a:r>
            <a:r>
              <a:rPr lang="en-US" sz="3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base8</a:t>
            </a:r>
            <a:r>
              <a:rPr lang="en-US" sz="35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</a:t>
            </a:r>
            <a:r>
              <a:rPr lang="en-US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slots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3500" b="1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base2</a:t>
            </a:r>
            <a:endParaRPr sz="3500" b="1">
              <a:solidFill>
                <a:srgbClr val="1EBA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2798318" y="434635"/>
            <a:ext cx="10608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Q2 :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8 to a number in base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6418845" y="139071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6498508" y="151727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3"/>
          <p:cNvSpPr/>
          <p:nvPr/>
        </p:nvSpPr>
        <p:spPr>
          <a:xfrm>
            <a:off x="7070126" y="139071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7149789" y="151727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/>
          <p:nvPr/>
        </p:nvSpPr>
        <p:spPr>
          <a:xfrm rot="5400000">
            <a:off x="8599354" y="2565055"/>
            <a:ext cx="321971" cy="239005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2651344" y="1702900"/>
            <a:ext cx="8957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8 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"/>
          <p:cNvSpPr txBox="1"/>
          <p:nvPr/>
        </p:nvSpPr>
        <p:spPr>
          <a:xfrm>
            <a:off x="2651344" y="4085491"/>
            <a:ext cx="8428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9212912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9292575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8554297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 txBox="1"/>
          <p:nvPr/>
        </p:nvSpPr>
        <p:spPr>
          <a:xfrm>
            <a:off x="8633960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7881278" y="4038060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7960941" y="416462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13"/>
          <p:cNvCxnSpPr>
            <a:stCxn id="350" idx="2"/>
          </p:cNvCxnSpPr>
          <p:nvPr/>
        </p:nvCxnSpPr>
        <p:spPr>
          <a:xfrm>
            <a:off x="7355935" y="2274781"/>
            <a:ext cx="1034700" cy="128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13"/>
          <p:cNvSpPr/>
          <p:nvPr/>
        </p:nvSpPr>
        <p:spPr>
          <a:xfrm rot="5400000">
            <a:off x="5140101" y="2565055"/>
            <a:ext cx="321971" cy="239005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5753659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 txBox="1"/>
          <p:nvPr/>
        </p:nvSpPr>
        <p:spPr>
          <a:xfrm>
            <a:off x="5833322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5095044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3"/>
          <p:cNvSpPr txBox="1"/>
          <p:nvPr/>
        </p:nvSpPr>
        <p:spPr>
          <a:xfrm>
            <a:off x="5174707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4422025" y="4038060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4501688" y="416462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13"/>
          <p:cNvCxnSpPr/>
          <p:nvPr/>
        </p:nvCxnSpPr>
        <p:spPr>
          <a:xfrm flipH="1">
            <a:off x="5463409" y="2163704"/>
            <a:ext cx="1194970" cy="13411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0" name="Google Shape;370;p13"/>
          <p:cNvSpPr txBox="1"/>
          <p:nvPr/>
        </p:nvSpPr>
        <p:spPr>
          <a:xfrm>
            <a:off x="3529471" y="5946002"/>
            <a:ext cx="57534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:   (26)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base8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🡺  (010110)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4"/>
          <p:cNvSpPr/>
          <p:nvPr/>
        </p:nvSpPr>
        <p:spPr>
          <a:xfrm>
            <a:off x="5452906" y="374870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4"/>
          <p:cNvSpPr txBox="1"/>
          <p:nvPr/>
        </p:nvSpPr>
        <p:spPr>
          <a:xfrm>
            <a:off x="5532569" y="387526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6104187" y="374870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4"/>
          <p:cNvSpPr txBox="1"/>
          <p:nvPr/>
        </p:nvSpPr>
        <p:spPr>
          <a:xfrm>
            <a:off x="6183850" y="387526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2205743" y="4056810"/>
            <a:ext cx="8957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8 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2190777" y="1757433"/>
            <a:ext cx="8428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8752345" y="170415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8832008" y="18307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4"/>
          <p:cNvSpPr/>
          <p:nvPr/>
        </p:nvSpPr>
        <p:spPr>
          <a:xfrm>
            <a:off x="8093730" y="170415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4"/>
          <p:cNvSpPr txBox="1"/>
          <p:nvPr/>
        </p:nvSpPr>
        <p:spPr>
          <a:xfrm>
            <a:off x="8173393" y="18307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7420711" y="171000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4"/>
          <p:cNvSpPr txBox="1"/>
          <p:nvPr/>
        </p:nvSpPr>
        <p:spPr>
          <a:xfrm>
            <a:off x="7500374" y="183656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14"/>
          <p:cNvCxnSpPr/>
          <p:nvPr/>
        </p:nvCxnSpPr>
        <p:spPr>
          <a:xfrm>
            <a:off x="5136955" y="2986697"/>
            <a:ext cx="680152" cy="6705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14"/>
          <p:cNvSpPr/>
          <p:nvPr/>
        </p:nvSpPr>
        <p:spPr>
          <a:xfrm rot="5400000" flipH="1">
            <a:off x="4759541" y="1617277"/>
            <a:ext cx="321489" cy="241726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5293092" y="170415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5372755" y="18307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4"/>
          <p:cNvSpPr/>
          <p:nvPr/>
        </p:nvSpPr>
        <p:spPr>
          <a:xfrm>
            <a:off x="4634477" y="170415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714140" y="183071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/>
          <p:nvPr/>
        </p:nvSpPr>
        <p:spPr>
          <a:xfrm>
            <a:off x="3961458" y="171000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 txBox="1"/>
          <p:nvPr/>
        </p:nvSpPr>
        <p:spPr>
          <a:xfrm>
            <a:off x="4041121" y="183656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4"/>
          <p:cNvSpPr txBox="1"/>
          <p:nvPr/>
        </p:nvSpPr>
        <p:spPr>
          <a:xfrm>
            <a:off x="3948299" y="5728288"/>
            <a:ext cx="50898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: (010110)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base2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🡺 (26)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4"/>
          <p:cNvSpPr txBox="1"/>
          <p:nvPr/>
        </p:nvSpPr>
        <p:spPr>
          <a:xfrm>
            <a:off x="3072773" y="402250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Q3 :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2  to a number in base 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4"/>
          <p:cNvSpPr/>
          <p:nvPr/>
        </p:nvSpPr>
        <p:spPr>
          <a:xfrm rot="5400000" flipH="1">
            <a:off x="8196427" y="1604371"/>
            <a:ext cx="321489" cy="241726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14"/>
          <p:cNvCxnSpPr/>
          <p:nvPr/>
        </p:nvCxnSpPr>
        <p:spPr>
          <a:xfrm flipH="1">
            <a:off x="6544862" y="3038903"/>
            <a:ext cx="697546" cy="6705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/>
          <p:nvPr/>
        </p:nvSpPr>
        <p:spPr>
          <a:xfrm>
            <a:off x="2262894" y="562972"/>
            <a:ext cx="905446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5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hexadecimal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is expressed with 16 digits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5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5"/>
          <p:cNvSpPr txBox="1"/>
          <p:nvPr/>
        </p:nvSpPr>
        <p:spPr>
          <a:xfrm>
            <a:off x="3374497" y="6088756"/>
            <a:ext cx="529786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SLOT contains values from 0 to 15 </a:t>
            </a:r>
            <a:endParaRPr sz="25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4477" y="1864404"/>
            <a:ext cx="605790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5"/>
          <p:cNvSpPr txBox="1"/>
          <p:nvPr/>
        </p:nvSpPr>
        <p:spPr>
          <a:xfrm>
            <a:off x="10043886" y="3468914"/>
            <a:ext cx="78258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418630">
            <a:off x="3319549" y="3430535"/>
            <a:ext cx="466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592555">
            <a:off x="3319546" y="3831728"/>
            <a:ext cx="466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809520">
            <a:off x="3506499" y="4177235"/>
            <a:ext cx="466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944114" flipH="1">
            <a:off x="7787053" y="3541225"/>
            <a:ext cx="466725" cy="883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6175693" flipH="1">
            <a:off x="7607832" y="3968928"/>
            <a:ext cx="466725" cy="883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6175693" flipH="1">
            <a:off x="7532455" y="4305498"/>
            <a:ext cx="466725" cy="88321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5"/>
          <p:cNvSpPr txBox="1"/>
          <p:nvPr/>
        </p:nvSpPr>
        <p:spPr>
          <a:xfrm>
            <a:off x="2693079" y="463036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2675836" y="3944885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2804124" y="3116581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3152321" y="265302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3532341" y="216609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3976693" y="190565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5"/>
          <p:cNvSpPr txBox="1"/>
          <p:nvPr/>
        </p:nvSpPr>
        <p:spPr>
          <a:xfrm>
            <a:off x="4530074" y="183156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5"/>
          <p:cNvSpPr txBox="1"/>
          <p:nvPr/>
        </p:nvSpPr>
        <p:spPr>
          <a:xfrm>
            <a:off x="5276627" y="265302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5"/>
          <p:cNvSpPr txBox="1"/>
          <p:nvPr/>
        </p:nvSpPr>
        <p:spPr>
          <a:xfrm>
            <a:off x="5912850" y="2599998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5"/>
          <p:cNvSpPr txBox="1"/>
          <p:nvPr/>
        </p:nvSpPr>
        <p:spPr>
          <a:xfrm>
            <a:off x="6345775" y="186440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5"/>
          <p:cNvSpPr txBox="1"/>
          <p:nvPr/>
        </p:nvSpPr>
        <p:spPr>
          <a:xfrm>
            <a:off x="7107479" y="1687926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5"/>
          <p:cNvSpPr txBox="1"/>
          <p:nvPr/>
        </p:nvSpPr>
        <p:spPr>
          <a:xfrm>
            <a:off x="7755871" y="1957880"/>
            <a:ext cx="4635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5"/>
          <p:cNvSpPr txBox="1"/>
          <p:nvPr/>
        </p:nvSpPr>
        <p:spPr>
          <a:xfrm>
            <a:off x="8200223" y="2728665"/>
            <a:ext cx="4587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5"/>
          <p:cNvSpPr txBox="1"/>
          <p:nvPr/>
        </p:nvSpPr>
        <p:spPr>
          <a:xfrm>
            <a:off x="8422399" y="3360915"/>
            <a:ext cx="5004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5"/>
          <p:cNvSpPr txBox="1"/>
          <p:nvPr/>
        </p:nvSpPr>
        <p:spPr>
          <a:xfrm>
            <a:off x="8363289" y="4101639"/>
            <a:ext cx="4347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5"/>
          <p:cNvSpPr txBox="1"/>
          <p:nvPr/>
        </p:nvSpPr>
        <p:spPr>
          <a:xfrm>
            <a:off x="8323816" y="4729064"/>
            <a:ext cx="42030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9" name="Google Shape;439;p16"/>
          <p:cNvGraphicFramePr/>
          <p:nvPr/>
        </p:nvGraphicFramePr>
        <p:xfrm>
          <a:off x="1133445" y="2712038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{BBDC7659-1E8E-42FB-9A48-56DFD8041F73}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" name="Google Shape;440;p16"/>
          <p:cNvSpPr/>
          <p:nvPr/>
        </p:nvSpPr>
        <p:spPr>
          <a:xfrm>
            <a:off x="6121370" y="3234325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4960908" y="324226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6"/>
          <p:cNvSpPr txBox="1"/>
          <p:nvPr/>
        </p:nvSpPr>
        <p:spPr>
          <a:xfrm>
            <a:off x="3055908" y="891624"/>
            <a:ext cx="61518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16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(hexa)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10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(decimal)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3711549" y="324226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6"/>
          <p:cNvSpPr txBox="1"/>
          <p:nvPr/>
        </p:nvSpPr>
        <p:spPr>
          <a:xfrm>
            <a:off x="3527395" y="5121379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"/>
          <p:cNvSpPr txBox="1"/>
          <p:nvPr/>
        </p:nvSpPr>
        <p:spPr>
          <a:xfrm>
            <a:off x="2438370" y="5143604"/>
            <a:ext cx="112077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6"/>
          <p:cNvSpPr txBox="1"/>
          <p:nvPr/>
        </p:nvSpPr>
        <p:spPr>
          <a:xfrm>
            <a:off x="4803745" y="5110266"/>
            <a:ext cx="117157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 txBox="1"/>
          <p:nvPr/>
        </p:nvSpPr>
        <p:spPr>
          <a:xfrm>
            <a:off x="6010245" y="5143604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 txBox="1"/>
          <p:nvPr/>
        </p:nvSpPr>
        <p:spPr>
          <a:xfrm>
            <a:off x="1255683" y="5143604"/>
            <a:ext cx="1120775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 flipH="1">
            <a:off x="958820" y="6002441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6364258" y="613737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51" name="Google Shape;451;p16"/>
          <p:cNvSpPr txBox="1"/>
          <p:nvPr/>
        </p:nvSpPr>
        <p:spPr>
          <a:xfrm>
            <a:off x="5178395" y="6150079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2" name="Google Shape;452;p16"/>
          <p:cNvSpPr txBox="1"/>
          <p:nvPr/>
        </p:nvSpPr>
        <p:spPr>
          <a:xfrm>
            <a:off x="3878233" y="613896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3" name="Google Shape;453;p16"/>
          <p:cNvSpPr txBox="1"/>
          <p:nvPr/>
        </p:nvSpPr>
        <p:spPr>
          <a:xfrm>
            <a:off x="2693958" y="6151666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4" name="Google Shape;454;p16"/>
          <p:cNvSpPr txBox="1"/>
          <p:nvPr/>
        </p:nvSpPr>
        <p:spPr>
          <a:xfrm>
            <a:off x="1590645" y="6150079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5" name="Google Shape;455;p16"/>
          <p:cNvSpPr txBox="1"/>
          <p:nvPr/>
        </p:nvSpPr>
        <p:spPr>
          <a:xfrm>
            <a:off x="6288896" y="3414141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6"/>
          <p:cNvSpPr txBox="1"/>
          <p:nvPr/>
        </p:nvSpPr>
        <p:spPr>
          <a:xfrm>
            <a:off x="5178395" y="3435192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6"/>
          <p:cNvSpPr txBox="1"/>
          <p:nvPr/>
        </p:nvSpPr>
        <p:spPr>
          <a:xfrm>
            <a:off x="8138821" y="3043235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6"/>
          <p:cNvSpPr txBox="1"/>
          <p:nvPr/>
        </p:nvSpPr>
        <p:spPr>
          <a:xfrm>
            <a:off x="8493095" y="2012808"/>
            <a:ext cx="4060357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6"/>
          <p:cNvSpPr txBox="1"/>
          <p:nvPr/>
        </p:nvSpPr>
        <p:spPr>
          <a:xfrm>
            <a:off x="8959876" y="2463120"/>
            <a:ext cx="109852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6"/>
          <p:cNvSpPr txBox="1"/>
          <p:nvPr/>
        </p:nvSpPr>
        <p:spPr>
          <a:xfrm>
            <a:off x="8138821" y="3766900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16 + 4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6"/>
          <p:cNvSpPr txBox="1"/>
          <p:nvPr/>
        </p:nvSpPr>
        <p:spPr>
          <a:xfrm>
            <a:off x="8138821" y="471552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20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 txBox="1"/>
          <p:nvPr/>
        </p:nvSpPr>
        <p:spPr>
          <a:xfrm>
            <a:off x="9137038" y="5177189"/>
            <a:ext cx="10319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/>
          </a:p>
        </p:txBody>
      </p:sp>
      <p:pic>
        <p:nvPicPr>
          <p:cNvPr id="464" name="Google Shape;46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6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p17"/>
          <p:cNvGraphicFramePr/>
          <p:nvPr/>
        </p:nvGraphicFramePr>
        <p:xfrm>
          <a:off x="1236486" y="2558519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{BBDC7659-1E8E-42FB-9A48-56DFD8041F73}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" name="Google Shape;471;p17"/>
          <p:cNvSpPr/>
          <p:nvPr/>
        </p:nvSpPr>
        <p:spPr>
          <a:xfrm>
            <a:off x="6224411" y="3080806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7"/>
          <p:cNvSpPr/>
          <p:nvPr/>
        </p:nvSpPr>
        <p:spPr>
          <a:xfrm>
            <a:off x="5063949" y="3088744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7"/>
          <p:cNvSpPr txBox="1"/>
          <p:nvPr/>
        </p:nvSpPr>
        <p:spPr>
          <a:xfrm>
            <a:off x="3101798" y="654589"/>
            <a:ext cx="61518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this number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10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3814590" y="3088744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7"/>
          <p:cNvSpPr txBox="1"/>
          <p:nvPr/>
        </p:nvSpPr>
        <p:spPr>
          <a:xfrm>
            <a:off x="3630436" y="4967860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7"/>
          <p:cNvSpPr txBox="1"/>
          <p:nvPr/>
        </p:nvSpPr>
        <p:spPr>
          <a:xfrm>
            <a:off x="2541411" y="4990085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7"/>
          <p:cNvSpPr txBox="1"/>
          <p:nvPr/>
        </p:nvSpPr>
        <p:spPr>
          <a:xfrm>
            <a:off x="4906786" y="4956747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7"/>
          <p:cNvSpPr txBox="1"/>
          <p:nvPr/>
        </p:nvSpPr>
        <p:spPr>
          <a:xfrm>
            <a:off x="6113286" y="4990085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7"/>
          <p:cNvSpPr txBox="1"/>
          <p:nvPr/>
        </p:nvSpPr>
        <p:spPr>
          <a:xfrm>
            <a:off x="1358724" y="4990085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7"/>
          <p:cNvSpPr/>
          <p:nvPr/>
        </p:nvSpPr>
        <p:spPr>
          <a:xfrm flipH="1">
            <a:off x="1061861" y="5848922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7"/>
          <p:cNvSpPr txBox="1"/>
          <p:nvPr/>
        </p:nvSpPr>
        <p:spPr>
          <a:xfrm>
            <a:off x="6467299" y="5983860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82" name="Google Shape;482;p17"/>
          <p:cNvSpPr txBox="1"/>
          <p:nvPr/>
        </p:nvSpPr>
        <p:spPr>
          <a:xfrm>
            <a:off x="5281436" y="5996560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3" name="Google Shape;483;p17"/>
          <p:cNvSpPr txBox="1"/>
          <p:nvPr/>
        </p:nvSpPr>
        <p:spPr>
          <a:xfrm>
            <a:off x="3981274" y="5985447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4" name="Google Shape;484;p17"/>
          <p:cNvSpPr txBox="1"/>
          <p:nvPr/>
        </p:nvSpPr>
        <p:spPr>
          <a:xfrm>
            <a:off x="2796999" y="5998147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85" name="Google Shape;485;p17"/>
          <p:cNvSpPr txBox="1"/>
          <p:nvPr/>
        </p:nvSpPr>
        <p:spPr>
          <a:xfrm>
            <a:off x="1693686" y="599656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6" name="Google Shape;486;p17"/>
          <p:cNvSpPr txBox="1"/>
          <p:nvPr/>
        </p:nvSpPr>
        <p:spPr>
          <a:xfrm>
            <a:off x="6358764" y="3275889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7"/>
          <p:cNvSpPr txBox="1"/>
          <p:nvPr/>
        </p:nvSpPr>
        <p:spPr>
          <a:xfrm>
            <a:off x="4019512" y="3312311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7"/>
          <p:cNvSpPr txBox="1"/>
          <p:nvPr/>
        </p:nvSpPr>
        <p:spPr>
          <a:xfrm>
            <a:off x="7880410" y="230391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7"/>
          <p:cNvSpPr txBox="1"/>
          <p:nvPr/>
        </p:nvSpPr>
        <p:spPr>
          <a:xfrm>
            <a:off x="7934351" y="1607248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251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7"/>
          <p:cNvSpPr txBox="1"/>
          <p:nvPr/>
        </p:nvSpPr>
        <p:spPr>
          <a:xfrm>
            <a:off x="8578294" y="2033692"/>
            <a:ext cx="110273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7"/>
          <p:cNvSpPr txBox="1"/>
          <p:nvPr/>
        </p:nvSpPr>
        <p:spPr>
          <a:xfrm>
            <a:off x="7880410" y="3027579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7"/>
          <p:cNvSpPr txBox="1"/>
          <p:nvPr/>
        </p:nvSpPr>
        <p:spPr>
          <a:xfrm>
            <a:off x="7880410" y="375124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7"/>
          <p:cNvSpPr txBox="1"/>
          <p:nvPr/>
        </p:nvSpPr>
        <p:spPr>
          <a:xfrm>
            <a:off x="8878627" y="4321463"/>
            <a:ext cx="10319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7"/>
          <p:cNvSpPr txBox="1"/>
          <p:nvPr/>
        </p:nvSpPr>
        <p:spPr>
          <a:xfrm>
            <a:off x="5196569" y="3275889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5" name="Google Shape;4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7"/>
          <p:cNvSpPr txBox="1"/>
          <p:nvPr/>
        </p:nvSpPr>
        <p:spPr>
          <a:xfrm>
            <a:off x="971830" y="1227321"/>
            <a:ext cx="52931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7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7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"/>
          <p:cNvSpPr txBox="1"/>
          <p:nvPr/>
        </p:nvSpPr>
        <p:spPr>
          <a:xfrm>
            <a:off x="1187592" y="4423830"/>
            <a:ext cx="973657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Q1 :  How many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(slots in base 2) do you need to convert an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hexa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 slot in base16) ?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8"/>
          <p:cNvSpPr txBox="1"/>
          <p:nvPr/>
        </p:nvSpPr>
        <p:spPr>
          <a:xfrm>
            <a:off x="8221290" y="2646476"/>
            <a:ext cx="18756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16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8"/>
          <p:cNvSpPr txBox="1"/>
          <p:nvPr/>
        </p:nvSpPr>
        <p:spPr>
          <a:xfrm>
            <a:off x="3293457" y="2734757"/>
            <a:ext cx="16159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8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8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8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18"/>
          <p:cNvSpPr txBox="1"/>
          <p:nvPr/>
        </p:nvSpPr>
        <p:spPr>
          <a:xfrm>
            <a:off x="2509761" y="615815"/>
            <a:ext cx="903035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convert binary number to hexadecimal number?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8"/>
          <p:cNvSpPr txBox="1"/>
          <p:nvPr/>
        </p:nvSpPr>
        <p:spPr>
          <a:xfrm>
            <a:off x="1187590" y="5118051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Q2 :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2 to a number in base 16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8"/>
          <p:cNvSpPr txBox="1"/>
          <p:nvPr/>
        </p:nvSpPr>
        <p:spPr>
          <a:xfrm>
            <a:off x="1187590" y="5835636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Q3 :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16  to a number in base 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8"/>
          <p:cNvSpPr/>
          <p:nvPr/>
        </p:nvSpPr>
        <p:spPr>
          <a:xfrm>
            <a:off x="5285288" y="2603402"/>
            <a:ext cx="2510971" cy="205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8"/>
          <p:cNvSpPr txBox="1"/>
          <p:nvPr/>
        </p:nvSpPr>
        <p:spPr>
          <a:xfrm>
            <a:off x="6468018" y="2029574"/>
            <a:ext cx="397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8"/>
          <p:cNvSpPr/>
          <p:nvPr/>
        </p:nvSpPr>
        <p:spPr>
          <a:xfrm flipH="1">
            <a:off x="5227256" y="3539206"/>
            <a:ext cx="2510971" cy="2050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8"/>
          <p:cNvSpPr txBox="1"/>
          <p:nvPr/>
        </p:nvSpPr>
        <p:spPr>
          <a:xfrm>
            <a:off x="6341840" y="2938998"/>
            <a:ext cx="3978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9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 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9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 txBox="1"/>
          <p:nvPr/>
        </p:nvSpPr>
        <p:spPr>
          <a:xfrm>
            <a:off x="2798318" y="434635"/>
            <a:ext cx="106085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Q2 : 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way 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convert a number in base 2 to a number in base 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6418845" y="139071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 txBox="1"/>
          <p:nvPr/>
        </p:nvSpPr>
        <p:spPr>
          <a:xfrm>
            <a:off x="6498508" y="1517276"/>
            <a:ext cx="4347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7070126" y="1390714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9"/>
          <p:cNvSpPr txBox="1"/>
          <p:nvPr/>
        </p:nvSpPr>
        <p:spPr>
          <a:xfrm>
            <a:off x="7149789" y="1517276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9"/>
          <p:cNvSpPr/>
          <p:nvPr/>
        </p:nvSpPr>
        <p:spPr>
          <a:xfrm rot="5400000">
            <a:off x="8599354" y="2565055"/>
            <a:ext cx="321971" cy="239005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9"/>
          <p:cNvSpPr txBox="1"/>
          <p:nvPr/>
        </p:nvSpPr>
        <p:spPr>
          <a:xfrm>
            <a:off x="1574738" y="1794372"/>
            <a:ext cx="10127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16 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9"/>
          <p:cNvSpPr txBox="1"/>
          <p:nvPr/>
        </p:nvSpPr>
        <p:spPr>
          <a:xfrm>
            <a:off x="1574738" y="4176963"/>
            <a:ext cx="8428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endParaRPr sz="18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9"/>
          <p:cNvSpPr/>
          <p:nvPr/>
        </p:nvSpPr>
        <p:spPr>
          <a:xfrm>
            <a:off x="9212912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9"/>
          <p:cNvSpPr txBox="1"/>
          <p:nvPr/>
        </p:nvSpPr>
        <p:spPr>
          <a:xfrm>
            <a:off x="9292575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9"/>
          <p:cNvSpPr/>
          <p:nvPr/>
        </p:nvSpPr>
        <p:spPr>
          <a:xfrm>
            <a:off x="8554297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9"/>
          <p:cNvSpPr txBox="1"/>
          <p:nvPr/>
        </p:nvSpPr>
        <p:spPr>
          <a:xfrm>
            <a:off x="8633960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9"/>
          <p:cNvSpPr/>
          <p:nvPr/>
        </p:nvSpPr>
        <p:spPr>
          <a:xfrm>
            <a:off x="7881278" y="4038060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9"/>
          <p:cNvSpPr txBox="1"/>
          <p:nvPr/>
        </p:nvSpPr>
        <p:spPr>
          <a:xfrm>
            <a:off x="7960941" y="416462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19"/>
          <p:cNvCxnSpPr>
            <a:stCxn id="530" idx="2"/>
          </p:cNvCxnSpPr>
          <p:nvPr/>
        </p:nvCxnSpPr>
        <p:spPr>
          <a:xfrm>
            <a:off x="7355935" y="2274781"/>
            <a:ext cx="1034700" cy="128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2" name="Google Shape;542;p19"/>
          <p:cNvSpPr/>
          <p:nvPr/>
        </p:nvSpPr>
        <p:spPr>
          <a:xfrm rot="5400000">
            <a:off x="5140101" y="2565055"/>
            <a:ext cx="321971" cy="239005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9"/>
          <p:cNvSpPr/>
          <p:nvPr/>
        </p:nvSpPr>
        <p:spPr>
          <a:xfrm>
            <a:off x="5753659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9"/>
          <p:cNvSpPr txBox="1"/>
          <p:nvPr/>
        </p:nvSpPr>
        <p:spPr>
          <a:xfrm>
            <a:off x="5833322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9"/>
          <p:cNvSpPr/>
          <p:nvPr/>
        </p:nvSpPr>
        <p:spPr>
          <a:xfrm>
            <a:off x="5095044" y="4032212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9"/>
          <p:cNvSpPr txBox="1"/>
          <p:nvPr/>
        </p:nvSpPr>
        <p:spPr>
          <a:xfrm>
            <a:off x="5174707" y="415877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9"/>
          <p:cNvSpPr/>
          <p:nvPr/>
        </p:nvSpPr>
        <p:spPr>
          <a:xfrm>
            <a:off x="4422025" y="4038060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4501688" y="4164622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9" name="Google Shape;549;p19"/>
          <p:cNvCxnSpPr/>
          <p:nvPr/>
        </p:nvCxnSpPr>
        <p:spPr>
          <a:xfrm flipH="1">
            <a:off x="5463409" y="2163704"/>
            <a:ext cx="1194970" cy="13411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0" name="Google Shape;550;p19"/>
          <p:cNvSpPr txBox="1"/>
          <p:nvPr/>
        </p:nvSpPr>
        <p:spPr>
          <a:xfrm>
            <a:off x="3434579" y="5815373"/>
            <a:ext cx="64475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:   (E6)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base16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🡺  (1110 0110)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9"/>
          <p:cNvSpPr/>
          <p:nvPr/>
        </p:nvSpPr>
        <p:spPr>
          <a:xfrm>
            <a:off x="3660843" y="4037558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9"/>
          <p:cNvSpPr txBox="1"/>
          <p:nvPr/>
        </p:nvSpPr>
        <p:spPr>
          <a:xfrm>
            <a:off x="3740506" y="4164120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9"/>
          <p:cNvSpPr/>
          <p:nvPr/>
        </p:nvSpPr>
        <p:spPr>
          <a:xfrm>
            <a:off x="7208170" y="4027797"/>
            <a:ext cx="571618" cy="88406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9"/>
          <p:cNvSpPr txBox="1"/>
          <p:nvPr/>
        </p:nvSpPr>
        <p:spPr>
          <a:xfrm>
            <a:off x="7287833" y="4154359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6382" y="2176711"/>
            <a:ext cx="1499171" cy="161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861269" y="1228904"/>
            <a:ext cx="575305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405976" y="4147922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1 example per question !!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0"/>
          <p:cNvSpPr txBox="1"/>
          <p:nvPr/>
        </p:nvSpPr>
        <p:spPr>
          <a:xfrm>
            <a:off x="843013" y="1227321"/>
            <a:ext cx="78694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0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 txBox="1"/>
          <p:nvPr/>
        </p:nvSpPr>
        <p:spPr>
          <a:xfrm>
            <a:off x="6694062" y="2621899"/>
            <a:ext cx="46692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conversions between each bases are right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565" name="Google Shape;5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486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8807" y="2214717"/>
            <a:ext cx="4462830" cy="415758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0"/>
          <p:cNvSpPr txBox="1"/>
          <p:nvPr/>
        </p:nvSpPr>
        <p:spPr>
          <a:xfrm>
            <a:off x="4367875" y="1165476"/>
            <a:ext cx="40675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https://studio.code.org/s/odometer/next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0"/>
          <p:cNvSpPr txBox="1"/>
          <p:nvPr/>
        </p:nvSpPr>
        <p:spPr>
          <a:xfrm>
            <a:off x="4170222" y="319795"/>
            <a:ext cx="48584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odometer 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0"/>
          <p:cNvSpPr txBox="1"/>
          <p:nvPr/>
        </p:nvSpPr>
        <p:spPr>
          <a:xfrm>
            <a:off x="6694062" y="3585625"/>
            <a:ext cx="48469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"What's the largest number you can make in base 2 with the  odometer ?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1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  <a:endParaRPr/>
          </a:p>
        </p:txBody>
      </p:sp>
      <p:sp>
        <p:nvSpPr>
          <p:cNvPr id="575" name="Google Shape;575;p21"/>
          <p:cNvSpPr txBox="1"/>
          <p:nvPr/>
        </p:nvSpPr>
        <p:spPr>
          <a:xfrm>
            <a:off x="3058142" y="365312"/>
            <a:ext cx="71163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What did we learn today ?</a:t>
            </a:r>
            <a:endParaRPr/>
          </a:p>
        </p:txBody>
      </p:sp>
      <p:sp>
        <p:nvSpPr>
          <p:cNvPr id="576" name="Google Shape;576;p21"/>
          <p:cNvSpPr txBox="1"/>
          <p:nvPr/>
        </p:nvSpPr>
        <p:spPr>
          <a:xfrm>
            <a:off x="2177484" y="4398012"/>
            <a:ext cx="176131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8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7269335" y="4368983"/>
            <a:ext cx="204665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16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482241" y="2801594"/>
            <a:ext cx="110038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on whiteboard what you understood about today session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6382" y="2176711"/>
            <a:ext cx="1499171" cy="1619542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2"/>
          <p:cNvSpPr txBox="1"/>
          <p:nvPr/>
        </p:nvSpPr>
        <p:spPr>
          <a:xfrm>
            <a:off x="0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585" name="Google Shape;585;p22"/>
          <p:cNvSpPr txBox="1"/>
          <p:nvPr/>
        </p:nvSpPr>
        <p:spPr>
          <a:xfrm>
            <a:off x="3968143" y="1228904"/>
            <a:ext cx="353930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5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2"/>
          <p:cNvSpPr txBox="1"/>
          <p:nvPr/>
        </p:nvSpPr>
        <p:spPr>
          <a:xfrm>
            <a:off x="2635749" y="4133408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CONVERSIONS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4843" y="1989186"/>
            <a:ext cx="6845968" cy="28550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 rot="2258271">
            <a:off x="1651171" y="2308502"/>
            <a:ext cx="1332258" cy="7196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 rot="-1841299">
            <a:off x="817101" y="1791942"/>
            <a:ext cx="1256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WEEK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2666048" y="2877883"/>
            <a:ext cx="3309749" cy="209768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287827" y="2877882"/>
            <a:ext cx="3547180" cy="2097681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8405533">
            <a:off x="9356712" y="1840721"/>
            <a:ext cx="1332258" cy="7196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 rot="1732542">
            <a:off x="10503694" y="1330056"/>
            <a:ext cx="10146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18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030225" y="321824"/>
            <a:ext cx="634404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5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671" y="243191"/>
            <a:ext cx="699861" cy="699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1570053" y="5833045"/>
            <a:ext cx="106531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write values in 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 octal / hexadecimal bases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4"/>
          <p:cNvGraphicFramePr/>
          <p:nvPr/>
        </p:nvGraphicFramePr>
        <p:xfrm>
          <a:off x="1744190" y="2581345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{BBDC7659-1E8E-42FB-9A48-56DFD8041F73}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121;p4"/>
          <p:cNvSpPr/>
          <p:nvPr/>
        </p:nvSpPr>
        <p:spPr>
          <a:xfrm>
            <a:off x="6647978" y="2789735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5487516" y="279767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3024854" y="503784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base 2 (binary), a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called  a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238157" y="279767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flipH="1">
            <a:off x="3649336" y="5557851"/>
            <a:ext cx="3913042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6890866" y="569278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705003" y="5705489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4404841" y="569437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4185765" y="4667748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462115" y="4656635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6668615" y="4689973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1452448" y="2434259"/>
            <a:ext cx="2750784" cy="27166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 rot="5400000">
            <a:off x="7074507" y="1458706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6805499" y="1408439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7756053" y="1425932"/>
            <a:ext cx="10695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A BIT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469931" y="3118537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5715322" y="314268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6835303" y="314268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2959452" y="699944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bits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 need to express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 rot="-937254">
            <a:off x="3594213" y="4626473"/>
            <a:ext cx="914400" cy="1584325"/>
            <a:chOff x="4238157" y="2797673"/>
            <a:chExt cx="914400" cy="1584325"/>
          </a:xfrm>
        </p:grpSpPr>
        <p:sp>
          <p:nvSpPr>
            <p:cNvPr id="148" name="Google Shape;148;p5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 rot="314476">
            <a:off x="4775952" y="4523441"/>
            <a:ext cx="914400" cy="1584325"/>
            <a:chOff x="4238157" y="2797673"/>
            <a:chExt cx="914400" cy="1584325"/>
          </a:xfrm>
        </p:grpSpPr>
        <p:sp>
          <p:nvSpPr>
            <p:cNvPr id="151" name="Google Shape;151;p5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2114395">
            <a:off x="6141113" y="4571074"/>
            <a:ext cx="914400" cy="1584325"/>
            <a:chOff x="4238157" y="2797673"/>
            <a:chExt cx="914400" cy="1584325"/>
          </a:xfrm>
        </p:grpSpPr>
        <p:sp>
          <p:nvSpPr>
            <p:cNvPr id="154" name="Google Shape;154;p5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5"/>
          <p:cNvSpPr txBox="1"/>
          <p:nvPr/>
        </p:nvSpPr>
        <p:spPr>
          <a:xfrm>
            <a:off x="1936367" y="1134019"/>
            <a:ext cx="891214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DAY OF THE WEEK</a:t>
            </a:r>
            <a:endParaRPr sz="8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187417">
            <a:off x="4333558" y="2426677"/>
            <a:ext cx="742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19822">
            <a:off x="5496246" y="2379763"/>
            <a:ext cx="7810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4103" y="2447783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6"/>
          <p:cNvGrpSpPr/>
          <p:nvPr/>
        </p:nvGrpSpPr>
        <p:grpSpPr>
          <a:xfrm rot="-937254">
            <a:off x="4366946" y="4884050"/>
            <a:ext cx="914400" cy="1584325"/>
            <a:chOff x="4238157" y="2797673"/>
            <a:chExt cx="914400" cy="1584325"/>
          </a:xfrm>
        </p:grpSpPr>
        <p:sp>
          <p:nvSpPr>
            <p:cNvPr id="171" name="Google Shape;171;p6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6"/>
          <p:cNvGrpSpPr/>
          <p:nvPr/>
        </p:nvGrpSpPr>
        <p:grpSpPr>
          <a:xfrm rot="314476">
            <a:off x="5548685" y="4781018"/>
            <a:ext cx="914400" cy="1584325"/>
            <a:chOff x="4238157" y="2797673"/>
            <a:chExt cx="914400" cy="1584325"/>
          </a:xfrm>
        </p:grpSpPr>
        <p:sp>
          <p:nvSpPr>
            <p:cNvPr id="174" name="Google Shape;174;p6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6"/>
          <p:cNvGrpSpPr/>
          <p:nvPr/>
        </p:nvGrpSpPr>
        <p:grpSpPr>
          <a:xfrm rot="2114395">
            <a:off x="6913846" y="4828651"/>
            <a:ext cx="914400" cy="1584325"/>
            <a:chOff x="4238157" y="2797673"/>
            <a:chExt cx="914400" cy="1584325"/>
          </a:xfrm>
        </p:grpSpPr>
        <p:sp>
          <p:nvSpPr>
            <p:cNvPr id="177" name="Google Shape;177;p6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6"/>
          <p:cNvSpPr txBox="1"/>
          <p:nvPr/>
        </p:nvSpPr>
        <p:spPr>
          <a:xfrm>
            <a:off x="1708082" y="1184897"/>
            <a:ext cx="1090387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DAY OF THE MONTH ?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854" y="2445408"/>
            <a:ext cx="2053912" cy="188275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/>
          <p:nvPr/>
        </p:nvSpPr>
        <p:spPr>
          <a:xfrm>
            <a:off x="6449948" y="3697188"/>
            <a:ext cx="180088" cy="1991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4865846" y="3539270"/>
            <a:ext cx="1148096" cy="6481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3404436" y="867693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bits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 need to express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7"/>
          <p:cNvGrpSpPr/>
          <p:nvPr/>
        </p:nvGrpSpPr>
        <p:grpSpPr>
          <a:xfrm rot="-937254">
            <a:off x="4366946" y="4884050"/>
            <a:ext cx="914400" cy="1584325"/>
            <a:chOff x="4238157" y="2797673"/>
            <a:chExt cx="914400" cy="1584325"/>
          </a:xfrm>
        </p:grpSpPr>
        <p:sp>
          <p:nvSpPr>
            <p:cNvPr id="195" name="Google Shape;195;p7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7"/>
          <p:cNvGrpSpPr/>
          <p:nvPr/>
        </p:nvGrpSpPr>
        <p:grpSpPr>
          <a:xfrm rot="314476">
            <a:off x="5548685" y="4781018"/>
            <a:ext cx="914400" cy="1584325"/>
            <a:chOff x="4238157" y="2797673"/>
            <a:chExt cx="914400" cy="1584325"/>
          </a:xfrm>
        </p:grpSpPr>
        <p:sp>
          <p:nvSpPr>
            <p:cNvPr id="198" name="Google Shape;198;p7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7"/>
          <p:cNvGrpSpPr/>
          <p:nvPr/>
        </p:nvGrpSpPr>
        <p:grpSpPr>
          <a:xfrm rot="2114395">
            <a:off x="6913846" y="4828651"/>
            <a:ext cx="914400" cy="1584325"/>
            <a:chOff x="4238157" y="2797673"/>
            <a:chExt cx="914400" cy="1584325"/>
          </a:xfrm>
        </p:grpSpPr>
        <p:sp>
          <p:nvSpPr>
            <p:cNvPr id="201" name="Google Shape;201;p7"/>
            <p:cNvSpPr/>
            <p:nvPr/>
          </p:nvSpPr>
          <p:spPr>
            <a:xfrm>
              <a:off x="4238157" y="2797673"/>
              <a:ext cx="914400" cy="1584325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7F7F7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4469931" y="3118537"/>
              <a:ext cx="53975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Arial"/>
                <a:buNone/>
              </a:pPr>
              <a:r>
                <a:rPr lang="en-US" sz="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7"/>
          <p:cNvSpPr txBox="1"/>
          <p:nvPr/>
        </p:nvSpPr>
        <p:spPr>
          <a:xfrm>
            <a:off x="1708082" y="1184897"/>
            <a:ext cx="1090387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DAY OF THE YEAR?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854" y="2445408"/>
            <a:ext cx="2053912" cy="188275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/>
          <p:nvPr/>
        </p:nvSpPr>
        <p:spPr>
          <a:xfrm>
            <a:off x="6449948" y="3697188"/>
            <a:ext cx="180088" cy="1991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4865846" y="3539270"/>
            <a:ext cx="1148096" cy="6481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3404436" y="867693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bits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 need to express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 txBox="1"/>
          <p:nvPr/>
        </p:nvSpPr>
        <p:spPr>
          <a:xfrm>
            <a:off x="786813" y="1227321"/>
            <a:ext cx="89934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"/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8045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 rot="-1026853">
            <a:off x="9582650" y="2409372"/>
            <a:ext cx="2227213" cy="52322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1 to 365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/>
        </p:nvSpPr>
        <p:spPr>
          <a:xfrm>
            <a:off x="2544908" y="503077"/>
            <a:ext cx="7624588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5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octal</a:t>
            </a: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is expressed with 08 digits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1926" y="1305908"/>
            <a:ext cx="523875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3577574" y="6116552"/>
            <a:ext cx="513595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SLOT contains values from 0 to 7 </a:t>
            </a:r>
            <a:endParaRPr sz="25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9"/>
          <p:cNvGraphicFramePr/>
          <p:nvPr/>
        </p:nvGraphicFramePr>
        <p:xfrm>
          <a:off x="1133445" y="2712038"/>
          <a:ext cx="6096000" cy="2422525"/>
        </p:xfrm>
        <a:graphic>
          <a:graphicData uri="http://schemas.openxmlformats.org/drawingml/2006/table">
            <a:tbl>
              <a:tblPr firstRow="1" bandRow="1">
                <a:noFill/>
                <a:tableStyleId>{BBDC7659-1E8E-42FB-9A48-56DFD8041F73}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Google Shape;230;p9"/>
          <p:cNvSpPr/>
          <p:nvPr/>
        </p:nvSpPr>
        <p:spPr>
          <a:xfrm>
            <a:off x="6121370" y="3234325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4960908" y="324226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3055908" y="891624"/>
            <a:ext cx="615187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8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(octal)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10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(decimal)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3711549" y="3242263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3527395" y="5121379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2438370" y="5143604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4803745" y="5110266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6010245" y="5143604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1255683" y="5143604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 flipH="1">
            <a:off x="958820" y="6002441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6364258" y="613737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1" name="Google Shape;241;p9"/>
          <p:cNvSpPr txBox="1"/>
          <p:nvPr/>
        </p:nvSpPr>
        <p:spPr>
          <a:xfrm>
            <a:off x="5178395" y="6150079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3878233" y="613896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2693958" y="6151666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1590645" y="6150079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45" name="Google Shape;245;p9"/>
          <p:cNvSpPr txBox="1"/>
          <p:nvPr/>
        </p:nvSpPr>
        <p:spPr>
          <a:xfrm>
            <a:off x="6288896" y="3414141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5178395" y="3435192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8138821" y="3043235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0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8493095" y="2012808"/>
            <a:ext cx="4060357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8959876" y="2463120"/>
            <a:ext cx="69314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8138821" y="3766900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 + 4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8138821" y="4715524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12</a:t>
            </a:r>
            <a:endParaRPr sz="3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9137038" y="5177189"/>
            <a:ext cx="103196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-1" y="0"/>
            <a:ext cx="1847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/>
          </a:p>
        </p:txBody>
      </p:sp>
      <p:pic>
        <p:nvPicPr>
          <p:cNvPr id="254" name="Google Shape;25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 txBox="1"/>
          <p:nvPr/>
        </p:nvSpPr>
        <p:spPr>
          <a:xfrm>
            <a:off x="500630" y="11884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822</Words>
  <Application>Microsoft Office PowerPoint</Application>
  <PresentationFormat>Widescreen</PresentationFormat>
  <Paragraphs>267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Yon YEN</cp:lastModifiedBy>
  <cp:revision>11</cp:revision>
  <dcterms:created xsi:type="dcterms:W3CDTF">2020-01-30T10:34:45Z</dcterms:created>
  <dcterms:modified xsi:type="dcterms:W3CDTF">2023-02-15T06:06:22Z</dcterms:modified>
</cp:coreProperties>
</file>