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h6Ytfht2uvi2D9sKhcnmYiM2qk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858086" y="2535216"/>
            <a:ext cx="6424259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/>
          <p:nvPr/>
        </p:nvSpPr>
        <p:spPr>
          <a:xfrm>
            <a:off x="4237150" y="618186"/>
            <a:ext cx="413446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01011010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01001000</a:t>
            </a:r>
            <a:endParaRPr/>
          </a:p>
        </p:txBody>
      </p:sp>
      <p:sp>
        <p:nvSpPr>
          <p:cNvPr id="221" name="Google Shape;221;p10"/>
          <p:cNvSpPr txBox="1"/>
          <p:nvPr/>
        </p:nvSpPr>
        <p:spPr>
          <a:xfrm>
            <a:off x="3425781" y="1695404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10"/>
          <p:cNvCxnSpPr/>
          <p:nvPr/>
        </p:nvCxnSpPr>
        <p:spPr>
          <a:xfrm>
            <a:off x="2884868" y="2864955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10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>
            <a:off x="3342735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10010000</a:t>
            </a:r>
            <a:endParaRPr/>
          </a:p>
        </p:txBody>
      </p:sp>
      <p:sp>
        <p:nvSpPr>
          <p:cNvPr id="225" name="Google Shape;225;p10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6782234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10011010</a:t>
            </a:r>
            <a:endParaRPr/>
          </a:p>
        </p:txBody>
      </p:sp>
      <p:sp>
        <p:nvSpPr>
          <p:cNvPr id="227" name="Google Shape;227;p10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3342735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10010101</a:t>
            </a:r>
            <a:endParaRPr/>
          </a:p>
        </p:txBody>
      </p:sp>
      <p:sp>
        <p:nvSpPr>
          <p:cNvPr id="229" name="Google Shape;229;p10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6782234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10100010</a:t>
            </a:r>
            <a:endParaRPr/>
          </a:p>
        </p:txBody>
      </p:sp>
      <p:sp>
        <p:nvSpPr>
          <p:cNvPr id="231" name="Google Shape;231;p10"/>
          <p:cNvSpPr/>
          <p:nvPr/>
        </p:nvSpPr>
        <p:spPr>
          <a:xfrm>
            <a:off x="6084160" y="5612239"/>
            <a:ext cx="632808" cy="63280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endParaRPr sz="4000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/>
          <p:nvPr/>
        </p:nvSpPr>
        <p:spPr>
          <a:xfrm>
            <a:off x="4237150" y="618186"/>
            <a:ext cx="4801314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01010110	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01001110</a:t>
            </a:r>
            <a:endParaRPr/>
          </a:p>
        </p:txBody>
      </p:sp>
      <p:sp>
        <p:nvSpPr>
          <p:cNvPr id="238" name="Google Shape;238;p11"/>
          <p:cNvSpPr txBox="1"/>
          <p:nvPr/>
        </p:nvSpPr>
        <p:spPr>
          <a:xfrm>
            <a:off x="3425781" y="1695404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11"/>
          <p:cNvCxnSpPr/>
          <p:nvPr/>
        </p:nvCxnSpPr>
        <p:spPr>
          <a:xfrm>
            <a:off x="2884868" y="2864955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11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3342735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10100100</a:t>
            </a:r>
            <a:endParaRPr/>
          </a:p>
        </p:txBody>
      </p:sp>
      <p:sp>
        <p:nvSpPr>
          <p:cNvPr id="242" name="Google Shape;242;p11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1"/>
          <p:cNvSpPr txBox="1"/>
          <p:nvPr/>
        </p:nvSpPr>
        <p:spPr>
          <a:xfrm>
            <a:off x="6782234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10010100</a:t>
            </a:r>
            <a:endParaRPr/>
          </a:p>
        </p:txBody>
      </p:sp>
      <p:sp>
        <p:nvSpPr>
          <p:cNvPr id="244" name="Google Shape;244;p11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"/>
          <p:cNvSpPr txBox="1"/>
          <p:nvPr/>
        </p:nvSpPr>
        <p:spPr>
          <a:xfrm>
            <a:off x="3342735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11000100</a:t>
            </a:r>
            <a:endParaRPr/>
          </a:p>
        </p:txBody>
      </p:sp>
      <p:sp>
        <p:nvSpPr>
          <p:cNvPr id="246" name="Google Shape;246;p11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6782234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01011110</a:t>
            </a:r>
            <a:endParaRPr/>
          </a:p>
        </p:txBody>
      </p:sp>
      <p:sp>
        <p:nvSpPr>
          <p:cNvPr id="248" name="Google Shape;248;p11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Q4</a:t>
            </a:r>
            <a:endParaRPr sz="4000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/>
          <p:nvPr/>
        </p:nvSpPr>
        <p:spPr>
          <a:xfrm>
            <a:off x="4237150" y="618186"/>
            <a:ext cx="4801314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01010110	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01001110</a:t>
            </a:r>
            <a:endParaRPr/>
          </a:p>
        </p:txBody>
      </p:sp>
      <p:sp>
        <p:nvSpPr>
          <p:cNvPr id="254" name="Google Shape;254;p12"/>
          <p:cNvSpPr txBox="1"/>
          <p:nvPr/>
        </p:nvSpPr>
        <p:spPr>
          <a:xfrm>
            <a:off x="3425781" y="1695404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12"/>
          <p:cNvCxnSpPr/>
          <p:nvPr/>
        </p:nvCxnSpPr>
        <p:spPr>
          <a:xfrm>
            <a:off x="2884868" y="2864955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12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2"/>
          <p:cNvSpPr txBox="1"/>
          <p:nvPr/>
        </p:nvSpPr>
        <p:spPr>
          <a:xfrm>
            <a:off x="3342735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10100100</a:t>
            </a:r>
            <a:endParaRPr/>
          </a:p>
        </p:txBody>
      </p:sp>
      <p:sp>
        <p:nvSpPr>
          <p:cNvPr id="258" name="Google Shape;258;p12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2"/>
          <p:cNvSpPr txBox="1"/>
          <p:nvPr/>
        </p:nvSpPr>
        <p:spPr>
          <a:xfrm>
            <a:off x="6782234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10010100</a:t>
            </a:r>
            <a:endParaRPr/>
          </a:p>
        </p:txBody>
      </p:sp>
      <p:sp>
        <p:nvSpPr>
          <p:cNvPr id="260" name="Google Shape;260;p12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3342735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11000100</a:t>
            </a:r>
            <a:endParaRPr/>
          </a:p>
        </p:txBody>
      </p:sp>
      <p:sp>
        <p:nvSpPr>
          <p:cNvPr id="262" name="Google Shape;262;p12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2"/>
          <p:cNvSpPr txBox="1"/>
          <p:nvPr/>
        </p:nvSpPr>
        <p:spPr>
          <a:xfrm>
            <a:off x="6782234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01011110</a:t>
            </a:r>
            <a:endParaRPr/>
          </a:p>
        </p:txBody>
      </p:sp>
      <p:sp>
        <p:nvSpPr>
          <p:cNvPr id="264" name="Google Shape;264;p12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Q4</a:t>
            </a:r>
            <a:endParaRPr sz="4000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2709927" y="4656480"/>
            <a:ext cx="632808" cy="63280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/>
          <p:nvPr/>
        </p:nvSpPr>
        <p:spPr>
          <a:xfrm>
            <a:off x="4057685" y="1194"/>
            <a:ext cx="572464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0000 0111 	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0000 1111 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0000 1111</a:t>
            </a:r>
            <a:endParaRPr/>
          </a:p>
        </p:txBody>
      </p:sp>
      <p:sp>
        <p:nvSpPr>
          <p:cNvPr id="271" name="Google Shape;271;p13"/>
          <p:cNvSpPr txBox="1"/>
          <p:nvPr/>
        </p:nvSpPr>
        <p:spPr>
          <a:xfrm>
            <a:off x="3285447" y="1078412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13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3" name="Google Shape;273;p13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3"/>
          <p:cNvSpPr txBox="1"/>
          <p:nvPr/>
        </p:nvSpPr>
        <p:spPr>
          <a:xfrm>
            <a:off x="3342735" y="4634543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1010 1001</a:t>
            </a:r>
            <a:endParaRPr/>
          </a:p>
        </p:txBody>
      </p:sp>
      <p:sp>
        <p:nvSpPr>
          <p:cNvPr id="275" name="Google Shape;275;p13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3"/>
          <p:cNvSpPr txBox="1"/>
          <p:nvPr/>
        </p:nvSpPr>
        <p:spPr>
          <a:xfrm>
            <a:off x="6782234" y="4634543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0010 1111</a:t>
            </a:r>
            <a:endParaRPr/>
          </a:p>
        </p:txBody>
      </p:sp>
      <p:sp>
        <p:nvSpPr>
          <p:cNvPr id="277" name="Google Shape;277;p13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3342735" y="5574700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0011 0101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6782234" y="5574700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0010 0101</a:t>
            </a:r>
            <a:endParaRPr/>
          </a:p>
        </p:txBody>
      </p:sp>
      <p:sp>
        <p:nvSpPr>
          <p:cNvPr id="281" name="Google Shape;281;p13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Q5</a:t>
            </a:r>
            <a:endParaRPr sz="4000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3"/>
          <p:cNvSpPr txBox="1"/>
          <p:nvPr/>
        </p:nvSpPr>
        <p:spPr>
          <a:xfrm>
            <a:off x="3355614" y="2154044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/>
        </p:nvSpPr>
        <p:spPr>
          <a:xfrm>
            <a:off x="4057685" y="1194"/>
            <a:ext cx="572464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0000 0111 	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0000 1111 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0000 1111</a:t>
            </a:r>
            <a:endParaRPr/>
          </a:p>
        </p:txBody>
      </p:sp>
      <p:sp>
        <p:nvSpPr>
          <p:cNvPr id="288" name="Google Shape;288;p14"/>
          <p:cNvSpPr txBox="1"/>
          <p:nvPr/>
        </p:nvSpPr>
        <p:spPr>
          <a:xfrm>
            <a:off x="3285447" y="1078412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" name="Google Shape;289;p14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0" name="Google Shape;290;p14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4"/>
          <p:cNvSpPr txBox="1"/>
          <p:nvPr/>
        </p:nvSpPr>
        <p:spPr>
          <a:xfrm>
            <a:off x="3342735" y="4634543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1010 1001</a:t>
            </a:r>
            <a:endParaRPr/>
          </a:p>
        </p:txBody>
      </p:sp>
      <p:sp>
        <p:nvSpPr>
          <p:cNvPr id="292" name="Google Shape;292;p14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6782234" y="4634543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0010 1111</a:t>
            </a:r>
            <a:endParaRPr/>
          </a:p>
        </p:txBody>
      </p:sp>
      <p:sp>
        <p:nvSpPr>
          <p:cNvPr id="294" name="Google Shape;294;p14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3342735" y="5574700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0011 0101</a:t>
            </a:r>
            <a:endParaRPr/>
          </a:p>
        </p:txBody>
      </p:sp>
      <p:sp>
        <p:nvSpPr>
          <p:cNvPr id="296" name="Google Shape;296;p14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6782234" y="5574700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0010 0101</a:t>
            </a:r>
            <a:endParaRPr/>
          </a:p>
        </p:txBody>
      </p:sp>
      <p:sp>
        <p:nvSpPr>
          <p:cNvPr id="298" name="Google Shape;298;p14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Q5</a:t>
            </a:r>
            <a:endParaRPr sz="4000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4"/>
          <p:cNvSpPr txBox="1"/>
          <p:nvPr/>
        </p:nvSpPr>
        <p:spPr>
          <a:xfrm>
            <a:off x="3355614" y="2154044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4"/>
          <p:cNvSpPr/>
          <p:nvPr/>
        </p:nvSpPr>
        <p:spPr>
          <a:xfrm>
            <a:off x="6206709" y="5649778"/>
            <a:ext cx="632808" cy="63280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/>
          <p:nvPr/>
        </p:nvSpPr>
        <p:spPr>
          <a:xfrm>
            <a:off x="4276626" y="508039"/>
            <a:ext cx="335861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1 0 1 1 0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0 1 1 0 1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15"/>
          <p:cNvSpPr txBox="1"/>
          <p:nvPr/>
        </p:nvSpPr>
        <p:spPr>
          <a:xfrm>
            <a:off x="3568782" y="1646812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15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8" name="Google Shape;308;p15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5"/>
          <p:cNvSpPr txBox="1"/>
          <p:nvPr/>
        </p:nvSpPr>
        <p:spPr>
          <a:xfrm>
            <a:off x="3342735" y="4634543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0 1 1 0 1</a:t>
            </a:r>
            <a:endParaRPr/>
          </a:p>
        </p:txBody>
      </p:sp>
      <p:sp>
        <p:nvSpPr>
          <p:cNvPr id="310" name="Google Shape;310;p15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5"/>
          <p:cNvSpPr txBox="1"/>
          <p:nvPr/>
        </p:nvSpPr>
        <p:spPr>
          <a:xfrm>
            <a:off x="6782234" y="4634543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1 0 0 0 1</a:t>
            </a:r>
            <a:endParaRPr/>
          </a:p>
        </p:txBody>
      </p:sp>
      <p:sp>
        <p:nvSpPr>
          <p:cNvPr id="312" name="Google Shape;312;p15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5"/>
          <p:cNvSpPr txBox="1"/>
          <p:nvPr/>
        </p:nvSpPr>
        <p:spPr>
          <a:xfrm>
            <a:off x="3342735" y="5574700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0 1 0 0 1</a:t>
            </a:r>
            <a:endParaRPr/>
          </a:p>
        </p:txBody>
      </p:sp>
      <p:sp>
        <p:nvSpPr>
          <p:cNvPr id="314" name="Google Shape;314;p15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5"/>
          <p:cNvSpPr txBox="1"/>
          <p:nvPr/>
        </p:nvSpPr>
        <p:spPr>
          <a:xfrm>
            <a:off x="6782234" y="5574700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1 1 0 0 1</a:t>
            </a:r>
            <a:endParaRPr/>
          </a:p>
        </p:txBody>
      </p:sp>
      <p:sp>
        <p:nvSpPr>
          <p:cNvPr id="316" name="Google Shape;316;p15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Q6</a:t>
            </a:r>
            <a:endParaRPr sz="4000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 txBox="1"/>
          <p:nvPr/>
        </p:nvSpPr>
        <p:spPr>
          <a:xfrm>
            <a:off x="4276626" y="508039"/>
            <a:ext cx="335861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1 0 1 1 0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0 1 1 0 1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16"/>
          <p:cNvSpPr txBox="1"/>
          <p:nvPr/>
        </p:nvSpPr>
        <p:spPr>
          <a:xfrm>
            <a:off x="3568782" y="1646812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16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4" name="Google Shape;324;p16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6"/>
          <p:cNvSpPr txBox="1"/>
          <p:nvPr/>
        </p:nvSpPr>
        <p:spPr>
          <a:xfrm>
            <a:off x="3342735" y="4634543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0 1 1 0 1</a:t>
            </a:r>
            <a:endParaRPr/>
          </a:p>
        </p:txBody>
      </p:sp>
      <p:sp>
        <p:nvSpPr>
          <p:cNvPr id="326" name="Google Shape;326;p16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6"/>
          <p:cNvSpPr txBox="1"/>
          <p:nvPr/>
        </p:nvSpPr>
        <p:spPr>
          <a:xfrm>
            <a:off x="6782234" y="4634543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1 0 0 0 1</a:t>
            </a:r>
            <a:endParaRPr/>
          </a:p>
        </p:txBody>
      </p:sp>
      <p:sp>
        <p:nvSpPr>
          <p:cNvPr id="328" name="Google Shape;328;p16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6"/>
          <p:cNvSpPr txBox="1"/>
          <p:nvPr/>
        </p:nvSpPr>
        <p:spPr>
          <a:xfrm>
            <a:off x="3342735" y="5574700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0 1 0 0 1</a:t>
            </a:r>
            <a:endParaRPr/>
          </a:p>
        </p:txBody>
      </p:sp>
      <p:sp>
        <p:nvSpPr>
          <p:cNvPr id="330" name="Google Shape;330;p16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6"/>
          <p:cNvSpPr txBox="1"/>
          <p:nvPr/>
        </p:nvSpPr>
        <p:spPr>
          <a:xfrm>
            <a:off x="6782234" y="5574700"/>
            <a:ext cx="27238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1 1 0 0 1</a:t>
            </a:r>
            <a:endParaRPr/>
          </a:p>
        </p:txBody>
      </p:sp>
      <p:sp>
        <p:nvSpPr>
          <p:cNvPr id="332" name="Google Shape;332;p16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Q6</a:t>
            </a:r>
            <a:endParaRPr sz="4000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2668493" y="5612239"/>
            <a:ext cx="632808" cy="63280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"/>
          <p:cNvSpPr txBox="1"/>
          <p:nvPr/>
        </p:nvSpPr>
        <p:spPr>
          <a:xfrm>
            <a:off x="4276626" y="508039"/>
            <a:ext cx="272542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01010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17"/>
          <p:cNvSpPr txBox="1"/>
          <p:nvPr/>
        </p:nvSpPr>
        <p:spPr>
          <a:xfrm>
            <a:off x="3568782" y="1646812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Google Shape;340;p17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1" name="Google Shape;341;p17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7"/>
          <p:cNvSpPr txBox="1"/>
          <p:nvPr/>
        </p:nvSpPr>
        <p:spPr>
          <a:xfrm>
            <a:off x="3342735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110111</a:t>
            </a:r>
            <a:endParaRPr/>
          </a:p>
        </p:txBody>
      </p:sp>
      <p:sp>
        <p:nvSpPr>
          <p:cNvPr id="343" name="Google Shape;343;p17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7"/>
          <p:cNvSpPr txBox="1"/>
          <p:nvPr/>
        </p:nvSpPr>
        <p:spPr>
          <a:xfrm>
            <a:off x="6782234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101011</a:t>
            </a:r>
            <a:endParaRPr/>
          </a:p>
        </p:txBody>
      </p:sp>
      <p:sp>
        <p:nvSpPr>
          <p:cNvPr id="345" name="Google Shape;345;p17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7"/>
          <p:cNvSpPr txBox="1"/>
          <p:nvPr/>
        </p:nvSpPr>
        <p:spPr>
          <a:xfrm>
            <a:off x="3342735" y="5574700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10111</a:t>
            </a:r>
            <a:endParaRPr/>
          </a:p>
        </p:txBody>
      </p:sp>
      <p:sp>
        <p:nvSpPr>
          <p:cNvPr id="347" name="Google Shape;347;p17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7"/>
          <p:cNvSpPr txBox="1"/>
          <p:nvPr/>
        </p:nvSpPr>
        <p:spPr>
          <a:xfrm>
            <a:off x="6782234" y="5574700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10101</a:t>
            </a:r>
            <a:endParaRPr/>
          </a:p>
        </p:txBody>
      </p:sp>
      <p:sp>
        <p:nvSpPr>
          <p:cNvPr id="349" name="Google Shape;349;p17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Q7</a:t>
            </a:r>
            <a:endParaRPr sz="4000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/>
        </p:nvSpPr>
        <p:spPr>
          <a:xfrm>
            <a:off x="4276626" y="508039"/>
            <a:ext cx="272542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01010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18"/>
          <p:cNvSpPr txBox="1"/>
          <p:nvPr/>
        </p:nvSpPr>
        <p:spPr>
          <a:xfrm>
            <a:off x="3568782" y="1646812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" name="Google Shape;356;p18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7" name="Google Shape;357;p18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8"/>
          <p:cNvSpPr txBox="1"/>
          <p:nvPr/>
        </p:nvSpPr>
        <p:spPr>
          <a:xfrm>
            <a:off x="3342735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110111</a:t>
            </a:r>
            <a:endParaRPr/>
          </a:p>
        </p:txBody>
      </p:sp>
      <p:sp>
        <p:nvSpPr>
          <p:cNvPr id="359" name="Google Shape;359;p18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8"/>
          <p:cNvSpPr txBox="1"/>
          <p:nvPr/>
        </p:nvSpPr>
        <p:spPr>
          <a:xfrm>
            <a:off x="6782234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101011</a:t>
            </a: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8"/>
          <p:cNvSpPr txBox="1"/>
          <p:nvPr/>
        </p:nvSpPr>
        <p:spPr>
          <a:xfrm>
            <a:off x="3342735" y="5574700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10111</a:t>
            </a:r>
            <a:endParaRPr/>
          </a:p>
        </p:txBody>
      </p:sp>
      <p:sp>
        <p:nvSpPr>
          <p:cNvPr id="363" name="Google Shape;363;p18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8"/>
          <p:cNvSpPr txBox="1"/>
          <p:nvPr/>
        </p:nvSpPr>
        <p:spPr>
          <a:xfrm>
            <a:off x="6782234" y="5574700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10101</a:t>
            </a:r>
            <a:endParaRPr/>
          </a:p>
        </p:txBody>
      </p:sp>
      <p:sp>
        <p:nvSpPr>
          <p:cNvPr id="365" name="Google Shape;365;p18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Q7</a:t>
            </a:r>
            <a:endParaRPr sz="4000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6149426" y="5649778"/>
            <a:ext cx="632808" cy="63280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 txBox="1"/>
          <p:nvPr/>
        </p:nvSpPr>
        <p:spPr>
          <a:xfrm>
            <a:off x="4276626" y="508039"/>
            <a:ext cx="272542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01000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19"/>
          <p:cNvSpPr txBox="1"/>
          <p:nvPr/>
        </p:nvSpPr>
        <p:spPr>
          <a:xfrm>
            <a:off x="3568782" y="1646812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Google Shape;373;p19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4" name="Google Shape;374;p19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9"/>
          <p:cNvSpPr txBox="1"/>
          <p:nvPr/>
        </p:nvSpPr>
        <p:spPr>
          <a:xfrm>
            <a:off x="3342735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110011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19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9"/>
          <p:cNvSpPr txBox="1"/>
          <p:nvPr/>
        </p:nvSpPr>
        <p:spPr>
          <a:xfrm>
            <a:off x="6782234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001011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19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9"/>
          <p:cNvSpPr txBox="1"/>
          <p:nvPr/>
        </p:nvSpPr>
        <p:spPr>
          <a:xfrm>
            <a:off x="3342735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010011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19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 txBox="1"/>
          <p:nvPr/>
        </p:nvSpPr>
        <p:spPr>
          <a:xfrm>
            <a:off x="6782234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101011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19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Q8</a:t>
            </a:r>
            <a:endParaRPr sz="4000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3773511" y="1344563"/>
            <a:ext cx="2653290" cy="547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3 - 3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–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–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8 - 8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7237927" y="1344563"/>
            <a:ext cx="22152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??</a:t>
            </a:r>
            <a:endParaRPr sz="7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478" y="505899"/>
            <a:ext cx="1685101" cy="1503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"/>
          <p:cNvSpPr txBox="1"/>
          <p:nvPr/>
        </p:nvSpPr>
        <p:spPr>
          <a:xfrm>
            <a:off x="4276626" y="508039"/>
            <a:ext cx="272542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01000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3568782" y="1646812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Google Shape;389;p20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0" name="Google Shape;390;p20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3342735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110011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20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6782234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001011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20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0"/>
          <p:cNvSpPr txBox="1"/>
          <p:nvPr/>
        </p:nvSpPr>
        <p:spPr>
          <a:xfrm>
            <a:off x="3342735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010011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20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0"/>
          <p:cNvSpPr txBox="1"/>
          <p:nvPr/>
        </p:nvSpPr>
        <p:spPr>
          <a:xfrm>
            <a:off x="6782234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101011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20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Q8</a:t>
            </a:r>
            <a:endParaRPr sz="4000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0"/>
          <p:cNvSpPr/>
          <p:nvPr/>
        </p:nvSpPr>
        <p:spPr>
          <a:xfrm>
            <a:off x="6149426" y="4643930"/>
            <a:ext cx="632808" cy="63280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1"/>
          <p:cNvSpPr txBox="1"/>
          <p:nvPr/>
        </p:nvSpPr>
        <p:spPr>
          <a:xfrm>
            <a:off x="4276626" y="508039"/>
            <a:ext cx="2725426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00001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21"/>
          <p:cNvSpPr txBox="1"/>
          <p:nvPr/>
        </p:nvSpPr>
        <p:spPr>
          <a:xfrm>
            <a:off x="3464280" y="2624432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6" name="Google Shape;406;p21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7" name="Google Shape;407;p21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1"/>
          <p:cNvSpPr txBox="1"/>
          <p:nvPr/>
        </p:nvSpPr>
        <p:spPr>
          <a:xfrm>
            <a:off x="3342735" y="4634543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00100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21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1"/>
          <p:cNvSpPr txBox="1"/>
          <p:nvPr/>
        </p:nvSpPr>
        <p:spPr>
          <a:xfrm>
            <a:off x="6782234" y="4634543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01000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21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1"/>
          <p:cNvSpPr txBox="1"/>
          <p:nvPr/>
        </p:nvSpPr>
        <p:spPr>
          <a:xfrm>
            <a:off x="3342735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010010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p21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1"/>
          <p:cNvSpPr txBox="1"/>
          <p:nvPr/>
        </p:nvSpPr>
        <p:spPr>
          <a:xfrm>
            <a:off x="6782234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001010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21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Q9</a:t>
            </a:r>
            <a:endParaRPr sz="4000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"/>
          <p:cNvSpPr txBox="1"/>
          <p:nvPr/>
        </p:nvSpPr>
        <p:spPr>
          <a:xfrm>
            <a:off x="4276626" y="508039"/>
            <a:ext cx="2725426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00001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22"/>
          <p:cNvSpPr txBox="1"/>
          <p:nvPr/>
        </p:nvSpPr>
        <p:spPr>
          <a:xfrm>
            <a:off x="3464280" y="2624432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" name="Google Shape;422;p22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3" name="Google Shape;423;p22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2"/>
          <p:cNvSpPr txBox="1"/>
          <p:nvPr/>
        </p:nvSpPr>
        <p:spPr>
          <a:xfrm>
            <a:off x="3342735" y="4634543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00100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5" name="Google Shape;425;p22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2"/>
          <p:cNvSpPr txBox="1"/>
          <p:nvPr/>
        </p:nvSpPr>
        <p:spPr>
          <a:xfrm>
            <a:off x="6782234" y="4634543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01000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22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2"/>
          <p:cNvSpPr txBox="1"/>
          <p:nvPr/>
        </p:nvSpPr>
        <p:spPr>
          <a:xfrm>
            <a:off x="3342735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010010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22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2"/>
          <p:cNvSpPr txBox="1"/>
          <p:nvPr/>
        </p:nvSpPr>
        <p:spPr>
          <a:xfrm>
            <a:off x="6782234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001010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22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Q9</a:t>
            </a:r>
            <a:endParaRPr sz="4000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2727322" y="4672082"/>
            <a:ext cx="632808" cy="63280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"/>
          <p:cNvSpPr txBox="1"/>
          <p:nvPr/>
        </p:nvSpPr>
        <p:spPr>
          <a:xfrm>
            <a:off x="4276626" y="508039"/>
            <a:ext cx="2725426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00011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3464280" y="2624432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Google Shape;439;p23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0" name="Google Shape;440;p23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3"/>
          <p:cNvSpPr txBox="1"/>
          <p:nvPr/>
        </p:nvSpPr>
        <p:spPr>
          <a:xfrm>
            <a:off x="3342735" y="4634543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10111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23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3"/>
          <p:cNvSpPr txBox="1"/>
          <p:nvPr/>
        </p:nvSpPr>
        <p:spPr>
          <a:xfrm>
            <a:off x="6782234" y="4634543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01011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4" name="Google Shape;444;p23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3"/>
          <p:cNvSpPr txBox="1"/>
          <p:nvPr/>
        </p:nvSpPr>
        <p:spPr>
          <a:xfrm>
            <a:off x="3342735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010110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23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3"/>
          <p:cNvSpPr txBox="1"/>
          <p:nvPr/>
        </p:nvSpPr>
        <p:spPr>
          <a:xfrm>
            <a:off x="6782234" y="5574700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00111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23"/>
          <p:cNvSpPr txBox="1"/>
          <p:nvPr/>
        </p:nvSpPr>
        <p:spPr>
          <a:xfrm>
            <a:off x="115910" y="264243"/>
            <a:ext cx="104868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Q10</a:t>
            </a:r>
            <a:endParaRPr sz="4000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4"/>
          <p:cNvSpPr txBox="1"/>
          <p:nvPr/>
        </p:nvSpPr>
        <p:spPr>
          <a:xfrm>
            <a:off x="4276626" y="508039"/>
            <a:ext cx="2725426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00011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4" name="Google Shape;454;p24"/>
          <p:cNvSpPr txBox="1"/>
          <p:nvPr/>
        </p:nvSpPr>
        <p:spPr>
          <a:xfrm>
            <a:off x="3464280" y="2624432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5" name="Google Shape;455;p24"/>
          <p:cNvCxnSpPr/>
          <p:nvPr/>
        </p:nvCxnSpPr>
        <p:spPr>
          <a:xfrm>
            <a:off x="2906000" y="3792234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6" name="Google Shape;456;p24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4"/>
          <p:cNvSpPr txBox="1"/>
          <p:nvPr/>
        </p:nvSpPr>
        <p:spPr>
          <a:xfrm>
            <a:off x="3342735" y="4634543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10111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24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6782234" y="4634543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01011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3342735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010110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6782234" y="5574700"/>
            <a:ext cx="15953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00111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115910" y="264243"/>
            <a:ext cx="104868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Q10</a:t>
            </a:r>
            <a:endParaRPr sz="4000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4"/>
          <p:cNvSpPr/>
          <p:nvPr/>
        </p:nvSpPr>
        <p:spPr>
          <a:xfrm>
            <a:off x="6166821" y="5574700"/>
            <a:ext cx="632808" cy="63280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5"/>
          <p:cNvSpPr txBox="1"/>
          <p:nvPr/>
        </p:nvSpPr>
        <p:spPr>
          <a:xfrm>
            <a:off x="4281453" y="116121"/>
            <a:ext cx="2725426" cy="449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00001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1" name="Google Shape;471;p25"/>
          <p:cNvSpPr txBox="1"/>
          <p:nvPr/>
        </p:nvSpPr>
        <p:spPr>
          <a:xfrm>
            <a:off x="3464280" y="3251455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25"/>
          <p:cNvCxnSpPr/>
          <p:nvPr/>
        </p:nvCxnSpPr>
        <p:spPr>
          <a:xfrm>
            <a:off x="2906000" y="4419256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3" name="Google Shape;473;p25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5"/>
          <p:cNvSpPr txBox="1"/>
          <p:nvPr/>
        </p:nvSpPr>
        <p:spPr>
          <a:xfrm>
            <a:off x="3342735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101110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5"/>
          <p:cNvSpPr txBox="1"/>
          <p:nvPr/>
        </p:nvSpPr>
        <p:spPr>
          <a:xfrm>
            <a:off x="6782234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011010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" name="Google Shape;477;p25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5"/>
          <p:cNvSpPr txBox="1"/>
          <p:nvPr/>
        </p:nvSpPr>
        <p:spPr>
          <a:xfrm>
            <a:off x="3342735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001110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25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5"/>
          <p:cNvSpPr txBox="1"/>
          <p:nvPr/>
        </p:nvSpPr>
        <p:spPr>
          <a:xfrm>
            <a:off x="6782234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1" name="Google Shape;481;p25"/>
          <p:cNvSpPr txBox="1"/>
          <p:nvPr/>
        </p:nvSpPr>
        <p:spPr>
          <a:xfrm>
            <a:off x="115910" y="264243"/>
            <a:ext cx="104868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Q11</a:t>
            </a:r>
            <a:endParaRPr sz="4000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6"/>
          <p:cNvSpPr txBox="1"/>
          <p:nvPr/>
        </p:nvSpPr>
        <p:spPr>
          <a:xfrm>
            <a:off x="4281453" y="116121"/>
            <a:ext cx="2725426" cy="449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00001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26"/>
          <p:cNvSpPr txBox="1"/>
          <p:nvPr/>
        </p:nvSpPr>
        <p:spPr>
          <a:xfrm>
            <a:off x="3464280" y="3251455"/>
            <a:ext cx="4587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8" name="Google Shape;488;p26"/>
          <p:cNvCxnSpPr/>
          <p:nvPr/>
        </p:nvCxnSpPr>
        <p:spPr>
          <a:xfrm>
            <a:off x="2906000" y="4419256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9" name="Google Shape;489;p26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6"/>
          <p:cNvSpPr txBox="1"/>
          <p:nvPr/>
        </p:nvSpPr>
        <p:spPr>
          <a:xfrm>
            <a:off x="3342735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101110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26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6"/>
          <p:cNvSpPr txBox="1"/>
          <p:nvPr/>
        </p:nvSpPr>
        <p:spPr>
          <a:xfrm>
            <a:off x="6782234" y="4634543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011010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26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6"/>
          <p:cNvSpPr txBox="1"/>
          <p:nvPr/>
        </p:nvSpPr>
        <p:spPr>
          <a:xfrm>
            <a:off x="3342735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001110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5" name="Google Shape;495;p26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6"/>
          <p:cNvSpPr txBox="1"/>
          <p:nvPr/>
        </p:nvSpPr>
        <p:spPr>
          <a:xfrm>
            <a:off x="6782234" y="5574700"/>
            <a:ext cx="18774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011100</a:t>
            </a:r>
            <a:endParaRPr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26"/>
          <p:cNvSpPr txBox="1"/>
          <p:nvPr/>
        </p:nvSpPr>
        <p:spPr>
          <a:xfrm>
            <a:off x="115910" y="264243"/>
            <a:ext cx="104868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Q12</a:t>
            </a:r>
            <a:endParaRPr sz="4000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6"/>
          <p:cNvSpPr/>
          <p:nvPr/>
        </p:nvSpPr>
        <p:spPr>
          <a:xfrm>
            <a:off x="2727322" y="5612239"/>
            <a:ext cx="632808" cy="63280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27"/>
          <p:cNvSpPr/>
          <p:nvPr/>
        </p:nvSpPr>
        <p:spPr>
          <a:xfrm>
            <a:off x="8113690" y="4533363"/>
            <a:ext cx="1455313" cy="25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7"/>
          <p:cNvSpPr txBox="1"/>
          <p:nvPr/>
        </p:nvSpPr>
        <p:spPr>
          <a:xfrm>
            <a:off x="8600468" y="4431319"/>
            <a:ext cx="1085070" cy="4616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2913864" y="2309323"/>
            <a:ext cx="78399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Individually,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on internet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271" y="612938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794743" y="1227320"/>
            <a:ext cx="57259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657" y="620737"/>
            <a:ext cx="570604" cy="59342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99325" y="1227320"/>
            <a:ext cx="6848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4253" y="612153"/>
            <a:ext cx="298943" cy="59456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>
            <a:off x="1388982" y="754520"/>
            <a:ext cx="419368" cy="32586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5206" y="606930"/>
            <a:ext cx="298943" cy="59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2154" y="606930"/>
            <a:ext cx="298943" cy="59456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1908309" y="1227320"/>
            <a:ext cx="80663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3</a:t>
            </a:r>
            <a:endParaRPr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628196" y="2528"/>
            <a:ext cx="1468193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4556620" y="2832543"/>
            <a:ext cx="6460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Add 2 binary numbers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4556620" y="3355763"/>
            <a:ext cx="6460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Add 3 or 4 binary numbers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4556620" y="3911831"/>
            <a:ext cx="6460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Subtract 2 binary numbers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2960205" y="4666157"/>
            <a:ext cx="6460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your strategy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your team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3020364" y="5483835"/>
            <a:ext cx="64604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 rot="-1074934">
            <a:off x="1292056" y="2435037"/>
            <a:ext cx="875561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 rot="-1074934">
            <a:off x="1292057" y="4594505"/>
            <a:ext cx="875561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 rot="-1074934">
            <a:off x="1343674" y="5694500"/>
            <a:ext cx="822661" cy="369332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30MIN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1230" y="5379129"/>
            <a:ext cx="732632" cy="73263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3336905" y="0"/>
            <a:ext cx="1468193" cy="369332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CONTEST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2491317" y="981099"/>
            <a:ext cx="770358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CODE COMPETITION</a:t>
            </a:r>
            <a:endParaRPr sz="5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4670" y="2287465"/>
            <a:ext cx="4570536" cy="4570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/>
        </p:nvSpPr>
        <p:spPr>
          <a:xfrm>
            <a:off x="4237150" y="618186"/>
            <a:ext cx="413446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01101001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00010100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3425781" y="1695404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5"/>
          <p:cNvCxnSpPr/>
          <p:nvPr/>
        </p:nvCxnSpPr>
        <p:spPr>
          <a:xfrm>
            <a:off x="2884868" y="2864955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5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3342735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01111011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6782234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01101111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3342735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01111101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6782234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01101101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 sz="4000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/>
        </p:nvSpPr>
        <p:spPr>
          <a:xfrm>
            <a:off x="4237150" y="618186"/>
            <a:ext cx="413446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01101001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00010100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3425781" y="1695404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6"/>
          <p:cNvCxnSpPr/>
          <p:nvPr/>
        </p:nvCxnSpPr>
        <p:spPr>
          <a:xfrm>
            <a:off x="2884868" y="2864955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6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3342735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01111011</a:t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6782234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01101111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3342735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01111101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6782234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01101101</a:t>
            </a: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2639852" y="5612239"/>
            <a:ext cx="632808" cy="63280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 sz="4000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/>
        </p:nvSpPr>
        <p:spPr>
          <a:xfrm>
            <a:off x="4237150" y="618186"/>
            <a:ext cx="413446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10001000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00001000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3425781" y="1695404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7"/>
          <p:cNvCxnSpPr/>
          <p:nvPr/>
        </p:nvCxnSpPr>
        <p:spPr>
          <a:xfrm>
            <a:off x="2884868" y="2864955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7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3342735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10010000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6782234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10001000</a:t>
            </a:r>
            <a:endParaRPr/>
          </a:p>
        </p:txBody>
      </p:sp>
      <p:sp>
        <p:nvSpPr>
          <p:cNvPr id="178" name="Google Shape;178;p7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3342735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10000100</a:t>
            </a:r>
            <a:endParaRPr/>
          </a:p>
        </p:txBody>
      </p:sp>
      <p:sp>
        <p:nvSpPr>
          <p:cNvPr id="180" name="Google Shape;180;p7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6782234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10100000</a:t>
            </a:r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 sz="4000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/>
        </p:nvSpPr>
        <p:spPr>
          <a:xfrm>
            <a:off x="4237150" y="618186"/>
            <a:ext cx="413446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10001000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00001000</a:t>
            </a:r>
            <a:endParaRPr sz="7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3425781" y="1695404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8"/>
          <p:cNvCxnSpPr/>
          <p:nvPr/>
        </p:nvCxnSpPr>
        <p:spPr>
          <a:xfrm>
            <a:off x="2884868" y="2864955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p8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3342735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10010000</a:t>
            </a:r>
            <a:endParaRPr/>
          </a:p>
        </p:txBody>
      </p:sp>
      <p:sp>
        <p:nvSpPr>
          <p:cNvPr id="192" name="Google Shape;192;p8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6782234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10001000</a:t>
            </a:r>
            <a:endParaRPr/>
          </a:p>
        </p:txBody>
      </p:sp>
      <p:sp>
        <p:nvSpPr>
          <p:cNvPr id="194" name="Google Shape;194;p8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3342735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10000100</a:t>
            </a:r>
            <a:endParaRPr/>
          </a:p>
        </p:txBody>
      </p:sp>
      <p:sp>
        <p:nvSpPr>
          <p:cNvPr id="196" name="Google Shape;196;p8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6782234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10100000</a:t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2709927" y="4630496"/>
            <a:ext cx="632808" cy="632808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 sz="4000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/>
          <p:nvPr/>
        </p:nvSpPr>
        <p:spPr>
          <a:xfrm>
            <a:off x="4237150" y="618186"/>
            <a:ext cx="413446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01011010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01001000</a:t>
            </a:r>
            <a:endParaRPr/>
          </a:p>
        </p:txBody>
      </p:sp>
      <p:sp>
        <p:nvSpPr>
          <p:cNvPr id="205" name="Google Shape;205;p9"/>
          <p:cNvSpPr txBox="1"/>
          <p:nvPr/>
        </p:nvSpPr>
        <p:spPr>
          <a:xfrm>
            <a:off x="3425781" y="1695404"/>
            <a:ext cx="63190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9"/>
          <p:cNvCxnSpPr/>
          <p:nvPr/>
        </p:nvCxnSpPr>
        <p:spPr>
          <a:xfrm>
            <a:off x="2884868" y="2864955"/>
            <a:ext cx="57568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" name="Google Shape;207;p9"/>
          <p:cNvSpPr txBox="1"/>
          <p:nvPr/>
        </p:nvSpPr>
        <p:spPr>
          <a:xfrm>
            <a:off x="2884868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3342735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10010000</a:t>
            </a:r>
            <a:endParaRPr/>
          </a:p>
        </p:txBody>
      </p:sp>
      <p:sp>
        <p:nvSpPr>
          <p:cNvPr id="209" name="Google Shape;209;p9"/>
          <p:cNvSpPr txBox="1"/>
          <p:nvPr/>
        </p:nvSpPr>
        <p:spPr>
          <a:xfrm>
            <a:off x="6324367" y="480382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6782234" y="4634543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10011010</a:t>
            </a:r>
            <a:endParaRPr/>
          </a:p>
        </p:txBody>
      </p:sp>
      <p:sp>
        <p:nvSpPr>
          <p:cNvPr id="211" name="Google Shape;211;p9"/>
          <p:cNvSpPr txBox="1"/>
          <p:nvPr/>
        </p:nvSpPr>
        <p:spPr>
          <a:xfrm>
            <a:off x="2884868" y="574397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 txBox="1"/>
          <p:nvPr/>
        </p:nvSpPr>
        <p:spPr>
          <a:xfrm>
            <a:off x="3342735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10010101</a:t>
            </a:r>
            <a:endParaRPr/>
          </a:p>
        </p:txBody>
      </p:sp>
      <p:sp>
        <p:nvSpPr>
          <p:cNvPr id="213" name="Google Shape;213;p9"/>
          <p:cNvSpPr txBox="1"/>
          <p:nvPr/>
        </p:nvSpPr>
        <p:spPr>
          <a:xfrm>
            <a:off x="6324367" y="5743977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6782234" y="5574700"/>
            <a:ext cx="2441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10100010</a:t>
            </a:r>
            <a:endParaRPr/>
          </a:p>
        </p:txBody>
      </p:sp>
      <p:sp>
        <p:nvSpPr>
          <p:cNvPr id="215" name="Google Shape;215;p9"/>
          <p:cNvSpPr txBox="1"/>
          <p:nvPr/>
        </p:nvSpPr>
        <p:spPr>
          <a:xfrm>
            <a:off x="115910" y="264243"/>
            <a:ext cx="78899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94D2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endParaRPr sz="4000">
              <a:solidFill>
                <a:srgbClr val="009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421</Words>
  <Application>Microsoft Office PowerPoint</Application>
  <PresentationFormat>Widescreen</PresentationFormat>
  <Paragraphs>307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Yon YEN</cp:lastModifiedBy>
  <cp:revision>1</cp:revision>
  <dcterms:created xsi:type="dcterms:W3CDTF">2020-01-30T10:34:45Z</dcterms:created>
  <dcterms:modified xsi:type="dcterms:W3CDTF">2023-02-22T02:42:50Z</dcterms:modified>
</cp:coreProperties>
</file>