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qkVKYyNnwvuzMelVqV9aMjwTL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rin Noeur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1-29T01:36:12.893" idx="1">
    <p:pos x="4827" y="1735"/>
    <p:text>You can combine two adjectives together. How are they the same or different?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pFL0EQ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1-29T01:39:28.338" idx="2">
    <p:pos x="5115" y="994"/>
    <p:text>values of character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pFL0EQw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784706" y="2535216"/>
            <a:ext cx="657103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3944416" y="338516"/>
            <a:ext cx="63694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YOUR KEYBOARD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2560418" y="1538427"/>
            <a:ext cx="78684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possible values for a character 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21244">
            <a:off x="6736652" y="3241231"/>
            <a:ext cx="5058464" cy="2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2292439" y="2833352"/>
            <a:ext cx="429479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alphabet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upper / lower case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numbers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special characters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white characters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ENTER, CONTROL keys, arrow keys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600469" y="5089533"/>
            <a:ext cx="64519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the same as the systems you created?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different?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most interesting or surprising about this system?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3944416" y="338516"/>
            <a:ext cx="590328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ASCII CODE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58158">
            <a:off x="6408097" y="2607187"/>
            <a:ext cx="5762625" cy="24860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8" name="Google Shape;228;p11"/>
          <p:cNvSpPr txBox="1"/>
          <p:nvPr/>
        </p:nvSpPr>
        <p:spPr>
          <a:xfrm>
            <a:off x="641466" y="2646937"/>
            <a:ext cx="38896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ASCII code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some time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663564" y="4709137"/>
            <a:ext cx="2098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CLASS DISCUSSIONS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641465" y="2241535"/>
            <a:ext cx="1712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INDIVIDUALY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2967711" y="750267"/>
            <a:ext cx="7258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ASCII conversion chart (see handout)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8436" y="2054947"/>
            <a:ext cx="95073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representation for the string "Hello"?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64892" y="3013170"/>
            <a:ext cx="78549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Q2 -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representation for the string "Hello"?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64901" y="3971400"/>
            <a:ext cx="92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Q3 -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this binary to hexadecimal and then to ASCII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64892" y="4969524"/>
            <a:ext cx="103571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01000011 01001111 01001101 01010000 00100000</a:t>
            </a:r>
            <a:r>
              <a:rPr lang="en-US" dirty="0">
                <a:ea typeface="Consolas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00110001 00110000 00110111 00100001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3"/>
          <p:cNvCxnSpPr/>
          <p:nvPr/>
        </p:nvCxnSpPr>
        <p:spPr>
          <a:xfrm>
            <a:off x="6229824" y="1048845"/>
            <a:ext cx="80977" cy="4861625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365" y="797917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/>
          <p:nvPr/>
        </p:nvSpPr>
        <p:spPr>
          <a:xfrm>
            <a:off x="3575324" y="1404139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287444" y="2681391"/>
            <a:ext cx="58911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it in binary, using your ASCII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321" y="805203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8346280" y="1411425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6359999" y="4049183"/>
            <a:ext cx="60799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 the binary to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287444" y="2023410"/>
            <a:ext cx="561102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a short sentence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525857" y="6036819"/>
            <a:ext cx="77703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communicate together using binary code!!!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 rot="-1050131">
            <a:off x="646751" y="487453"/>
            <a:ext cx="1470274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38672" y="3374548"/>
            <a:ext cx="58911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paper to your partner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6411049" y="4552191"/>
            <a:ext cx="60799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 to your partner in the same way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1401" y="1745849"/>
            <a:ext cx="5147384" cy="4780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4"/>
          <p:cNvSpPr txBox="1"/>
          <p:nvPr/>
        </p:nvSpPr>
        <p:spPr>
          <a:xfrm>
            <a:off x="3023759" y="331867"/>
            <a:ext cx="70585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3 bugs at least related to this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4578149" y="931135"/>
            <a:ext cx="1517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6278722" y="931135"/>
            <a:ext cx="22397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Can be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!!!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5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5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4075483" y="492282"/>
            <a:ext cx="38032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activity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5" descr="A Guide to MySQL and PHP UTF-8 Encoding | Topt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5447" y="3032139"/>
            <a:ext cx="7028011" cy="367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2342027" y="2023405"/>
            <a:ext cx="72701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UTF and especially UTF-8?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ready to explain to others for the next session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890" y="603621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1388034" y="2820271"/>
            <a:ext cx="452034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: 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650114" y="2206482"/>
            <a:ext cx="263572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660887" y="3408872"/>
            <a:ext cx="26277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039260" y="5351299"/>
            <a:ext cx="48177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</a:t>
            </a:r>
            <a:r>
              <a:rPr lang="en-US" sz="3200" b="0" i="1" u="none" strike="noStrike" cap="none">
                <a:solidFill>
                  <a:srgbClr val="0308DB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both cases</a:t>
            </a:r>
            <a:endParaRPr sz="4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289505" y="1833613"/>
            <a:ext cx="360609" cy="249069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513911" y="1748274"/>
            <a:ext cx="1075937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788" y="65538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1218730" y="768818"/>
            <a:ext cx="357487" cy="3303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31386" y="1203731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3148" y="3446738"/>
            <a:ext cx="9029253" cy="293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553148" y="1404017"/>
            <a:ext cx="67070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attempting to represent a number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is too large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553148" y="926963"/>
            <a:ext cx="21851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563921" y="2129353"/>
            <a:ext cx="21834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553148" y="2685412"/>
            <a:ext cx="92261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 from attempting to represent a number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is too precise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value is rounded.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843013" y="1227321"/>
            <a:ext cx="7869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960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2285130" y="796433"/>
            <a:ext cx="933702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only numbers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 will need to communicate a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partner.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letters or characters allowed!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 rot="-1225216">
            <a:off x="3450015" y="5248884"/>
            <a:ext cx="1013034" cy="7694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hey</a:t>
            </a:r>
            <a:endParaRPr sz="4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4"/>
          <p:cNvSpPr txBox="1"/>
          <p:nvPr/>
        </p:nvSpPr>
        <p:spPr>
          <a:xfrm rot="674146">
            <a:off x="5780624" y="5155096"/>
            <a:ext cx="939681" cy="7694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ttyl</a:t>
            </a:r>
            <a:endParaRPr sz="4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4"/>
          <p:cNvSpPr txBox="1"/>
          <p:nvPr/>
        </p:nvSpPr>
        <p:spPr>
          <a:xfrm rot="712068">
            <a:off x="7099846" y="5353878"/>
            <a:ext cx="2119491" cy="7694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4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3750471" y="4482699"/>
            <a:ext cx="521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US" sz="18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will need to communicate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468192" y="3008898"/>
            <a:ext cx="95118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n-US"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together a system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allow you to do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5"/>
          <p:cNvCxnSpPr/>
          <p:nvPr/>
        </p:nvCxnSpPr>
        <p:spPr>
          <a:xfrm>
            <a:off x="6229824" y="1048845"/>
            <a:ext cx="80977" cy="4861625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365" y="797917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3575324" y="1404139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287444" y="3480577"/>
            <a:ext cx="58911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 - 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to your partner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321" y="805203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8346280" y="1411425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310801" y="4618152"/>
            <a:ext cx="607998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message on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87444" y="2315400"/>
            <a:ext cx="5611021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secret message 1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233020" y="6135417"/>
            <a:ext cx="7770384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result is equal to the initial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 rot="-1050131">
            <a:off x="646751" y="487453"/>
            <a:ext cx="1470274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6"/>
          <p:cNvCxnSpPr/>
          <p:nvPr/>
        </p:nvCxnSpPr>
        <p:spPr>
          <a:xfrm>
            <a:off x="6229824" y="1048845"/>
            <a:ext cx="80977" cy="4861625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6334" y="870816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3472293" y="1477038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6405216" y="3618314"/>
            <a:ext cx="58911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 - 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to your partner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7290" y="87810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8243249" y="148432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25234" y="4400201"/>
            <a:ext cx="607998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message on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6367088" y="2319856"/>
            <a:ext cx="5611021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secret message 2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233020" y="6135417"/>
            <a:ext cx="7770384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result is equal to the initial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 rot="-1050131">
            <a:off x="646751" y="487453"/>
            <a:ext cx="1470274" cy="36933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7"/>
          <p:cNvCxnSpPr/>
          <p:nvPr/>
        </p:nvCxnSpPr>
        <p:spPr>
          <a:xfrm>
            <a:off x="6229824" y="1048845"/>
            <a:ext cx="80977" cy="4861625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6334" y="870816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3472293" y="1477038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656931" y="3597325"/>
            <a:ext cx="58911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 - 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to your partner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7290" y="87810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8243249" y="148432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300033" y="4225535"/>
            <a:ext cx="607998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message on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18803" y="2298867"/>
            <a:ext cx="5611021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system to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secret message 3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233020" y="6135417"/>
            <a:ext cx="7770384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result is equal to the initial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 rot="-1050131">
            <a:off x="646751" y="487453"/>
            <a:ext cx="1470274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2822414" y="1242203"/>
            <a:ext cx="64425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other group systems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392694" y="2711130"/>
            <a:ext cx="760038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they the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How are they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88" y="65538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/>
          <p:nvPr/>
        </p:nvSpPr>
        <p:spPr>
          <a:xfrm>
            <a:off x="1392399" y="752255"/>
            <a:ext cx="357487" cy="3303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135394" y="1203731"/>
            <a:ext cx="6030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 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874" y="675691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0575" y="612864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661" y="633175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1377089" y="3578570"/>
            <a:ext cx="865411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the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number of bits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your systems would need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character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3944416" y="338516"/>
            <a:ext cx="675317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YOUR KEYBOARD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rgbClr val="1EBAEA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MNI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44" y="702276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2560418" y="1538427"/>
            <a:ext cx="78684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possible values for a character?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21244">
            <a:off x="6736652" y="3241231"/>
            <a:ext cx="5058464" cy="241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520</Words>
  <Application>Microsoft Office PowerPoint</Application>
  <PresentationFormat>Widescreen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6</cp:revision>
  <dcterms:created xsi:type="dcterms:W3CDTF">2020-01-30T10:34:45Z</dcterms:created>
  <dcterms:modified xsi:type="dcterms:W3CDTF">2023-02-27T06:27:55Z</dcterms:modified>
</cp:coreProperties>
</file>