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/lhciFLW5AQWBhIwn2ZS8RD4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7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Data:  </a:t>
            </a: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with values that change continuously, or smoothly, over time. Some examples of analog data include music, colors of a painting, or position of 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printer </a:t>
            </a: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a race.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Data:  </a:t>
            </a: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that changes discreetly through a finite set of possible values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studio.code.org/s/csp1-2021/lessons/8/levels/4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studio.code.org/s/csp1-2021/lessons/8/levels/5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studio.code.org/s/csp1-2021/lessons/8/levels/6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colors/colors_rgb.asp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studio.code.org/s/csp1-2021/lessons/8/levels/2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109295" y="2535216"/>
            <a:ext cx="392184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94" y="675691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3764179" y="434290"/>
            <a:ext cx="51185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way to mix colors</a:t>
            </a:r>
            <a:endParaRPr/>
          </a:p>
        </p:txBody>
      </p:sp>
      <p:cxnSp>
        <p:nvCxnSpPr>
          <p:cNvPr id="218" name="Google Shape;218;p10"/>
          <p:cNvCxnSpPr/>
          <p:nvPr/>
        </p:nvCxnSpPr>
        <p:spPr>
          <a:xfrm rot="5400000" flipH="1">
            <a:off x="7656337" y="5348564"/>
            <a:ext cx="1001400" cy="725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19" name="Google Shape;219;p10" descr="Additive and Subtractive Color Mixing | TV Te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763" y="1661900"/>
            <a:ext cx="6704609" cy="3548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0"/>
          <p:cNvCxnSpPr/>
          <p:nvPr/>
        </p:nvCxnSpPr>
        <p:spPr>
          <a:xfrm rot="10800000" flipH="1">
            <a:off x="2467429" y="4499429"/>
            <a:ext cx="1059543" cy="105945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10"/>
          <p:cNvSpPr txBox="1"/>
          <p:nvPr/>
        </p:nvSpPr>
        <p:spPr>
          <a:xfrm>
            <a:off x="515291" y="5776685"/>
            <a:ext cx="34944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additive way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color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of energy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(wavelengths 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0"/>
          <p:cNvCxnSpPr/>
          <p:nvPr/>
        </p:nvCxnSpPr>
        <p:spPr>
          <a:xfrm rot="10800000">
            <a:off x="8749662" y="4349068"/>
            <a:ext cx="1121044" cy="103568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10"/>
          <p:cNvSpPr txBox="1"/>
          <p:nvPr/>
        </p:nvSpPr>
        <p:spPr>
          <a:xfrm>
            <a:off x="9042443" y="5711371"/>
            <a:ext cx="205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subtractive way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color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of energy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13417" y="4654096"/>
            <a:ext cx="11049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039" y="4837789"/>
            <a:ext cx="1266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3501821" y="259003"/>
            <a:ext cx="53104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editor  - CHALLENGE 4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3412950" y="1044548"/>
            <a:ext cx="53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https://studio.code.org/s/csp1-2021/lessons/8/levels/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396" y="3170251"/>
            <a:ext cx="5459638" cy="284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90972" y="3715096"/>
            <a:ext cx="22955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1468192" y="2318035"/>
            <a:ext cx="26856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6 bit per pixel :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7157792" y="2287489"/>
            <a:ext cx="426636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image with shades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blue and green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8793844" y="4594344"/>
            <a:ext cx="643405" cy="377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8793844" y="5226282"/>
            <a:ext cx="643405" cy="377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6405848" y="4602384"/>
            <a:ext cx="2267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shades of blue</a:t>
            </a:r>
            <a:endParaRPr/>
          </a:p>
        </p:txBody>
      </p:sp>
      <p:sp>
        <p:nvSpPr>
          <p:cNvPr id="245" name="Google Shape;245;p11"/>
          <p:cNvSpPr txBox="1"/>
          <p:nvPr/>
        </p:nvSpPr>
        <p:spPr>
          <a:xfrm>
            <a:off x="6405848" y="5291327"/>
            <a:ext cx="2394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shades of green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3501821" y="259003"/>
            <a:ext cx="531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editor  - CHALLENGE 5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3412950" y="1044548"/>
            <a:ext cx="539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https://studio.code.org/s/csp1-2021/lessons/8/levels/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468586">
            <a:off x="-64423" y="4192634"/>
            <a:ext cx="3905014" cy="203716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55290" y="3554805"/>
            <a:ext cx="22955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/>
          <p:nvPr/>
        </p:nvSpPr>
        <p:spPr>
          <a:xfrm>
            <a:off x="7858162" y="4434053"/>
            <a:ext cx="643405" cy="377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7858162" y="5065991"/>
            <a:ext cx="643405" cy="3773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5470166" y="4442093"/>
            <a:ext cx="2267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shades of blue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470166" y="5131036"/>
            <a:ext cx="2394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shades of green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2549795" y="2769260"/>
            <a:ext cx="71541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image with shades of  blue and green</a:t>
            </a:r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4087141" y="1775280"/>
            <a:ext cx="4139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bits per color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- 9 bit per pixel 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3501821" y="259003"/>
            <a:ext cx="53104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editor  - CHALLENGE 6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3412950" y="1044548"/>
            <a:ext cx="539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https://studio.code.org/s/csp1-2021/lessons/8/levels/6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26083" y="2318035"/>
            <a:ext cx="64891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 1 of the 4 image bellow with the pixel editor</a:t>
            </a:r>
            <a:endParaRPr/>
          </a:p>
        </p:txBody>
      </p:sp>
      <p:pic>
        <p:nvPicPr>
          <p:cNvPr id="279" name="Google Shape;279;p13" descr="https://lh4.googleusercontent.com/cDfvSGJ0ueDytYn5eqkISopfEpFcj2HcpnhXOT2kMZU1qwswbr5qOgYISngTlRfjSdaH60r6qeoQyfDmpYbQBugDnUs-qBoX7v9oS1o_2pRhh0WiyJSVJiH6UTbqt8SH2DRUmC7s8K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366" y="3021931"/>
            <a:ext cx="6262909" cy="328983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7387795" y="3360220"/>
            <a:ext cx="37162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image size did you choose?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color model did you choose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7753376" y="2318035"/>
            <a:ext cx="29851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Answer question: </a:t>
            </a:r>
            <a:endParaRPr/>
          </a:p>
        </p:txBody>
      </p:sp>
      <p:cxnSp>
        <p:nvCxnSpPr>
          <p:cNvPr id="282" name="Google Shape;282;p13"/>
          <p:cNvCxnSpPr/>
          <p:nvPr/>
        </p:nvCxnSpPr>
        <p:spPr>
          <a:xfrm>
            <a:off x="7126514" y="2318035"/>
            <a:ext cx="29029" cy="419887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3239098" y="1101310"/>
            <a:ext cx="61504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HOMEWORK</a:t>
            </a:r>
            <a:endParaRPr sz="4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272738" y="3970243"/>
            <a:ext cx="120303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✔"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an RGB color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bits per color) to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72738" y="4843083"/>
            <a:ext cx="90649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ready to </a:t>
            </a: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to the class,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giving examples !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602315" y="2784110"/>
            <a:ext cx="49685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https://www.w3schools.com/colors/colors_rgb.asp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23467" y="2307056"/>
            <a:ext cx="1089477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RGB model, we express  each color (R, G, B)  with values between 0 and 255.</a:t>
            </a:r>
            <a:endParaRPr sz="25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2629736" y="1202621"/>
            <a:ext cx="7600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7" y="620737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99325" y="122732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71753" y="1265079"/>
            <a:ext cx="991618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0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145878" y="2263104"/>
            <a:ext cx="32641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data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34" y="60429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7909072" y="2263104"/>
            <a:ext cx="2937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data</a:t>
            </a:r>
            <a:endParaRPr/>
          </a:p>
        </p:txBody>
      </p:sp>
      <p:pic>
        <p:nvPicPr>
          <p:cNvPr id="105" name="Google Shape;105;p2" descr="https://lh3.googleusercontent.com/JjioVgptPCcHz413f6-3I1shDIvcsVfkKZB9aXGCSyYxPqio6IVbXz5FiG1KgMZcbxJ1GxBZuGyWWqkkw3U2kqdv8UBRp7sthGjtxKYtCyR_-CAv2w6FR7_7wj40zhEFwZWz-QQ9Ij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625" y="3384819"/>
            <a:ext cx="1822744" cy="196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 descr="https://lh3.googleusercontent.com/I4RG-L9BwP9gg30kmaPdOvZA-oDZ8rHhL3ujWfUvAJR1lK5KU6je2RHyc41ysu4Dt-roUdb8siNTOJJRjIdsZcaK7jdGFpJtODxYer0pUD46_iWP4yvxDrswwMeppY9dSSgIPlQAza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53081" y="3281272"/>
            <a:ext cx="2077522" cy="2072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 flipH="1">
            <a:off x="6419656" y="2479364"/>
            <a:ext cx="10513" cy="27082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2"/>
          <p:cNvSpPr txBox="1"/>
          <p:nvPr/>
        </p:nvSpPr>
        <p:spPr>
          <a:xfrm>
            <a:off x="957534" y="5767519"/>
            <a:ext cx="113433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and which of those 2 data is a “rounded data”?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2137893" y="26401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011" y="612937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849167" y="1240617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00928" y="1273487"/>
            <a:ext cx="6815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4163103" y="594286"/>
            <a:ext cx="51467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SIZING EXERCICES 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scored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2137893" y="1732228"/>
            <a:ext cx="8474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Answers the 3 exercises,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on google classroom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170189">
            <a:off x="3846066" y="2857000"/>
            <a:ext cx="4155681" cy="321222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957534" y="2153687"/>
            <a:ext cx="10058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different shades of the </a:t>
            </a:r>
            <a:r>
              <a:rPr lang="en-US" sz="2800" b="1" dirty="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color blue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know?</a:t>
            </a:r>
            <a:endParaRPr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7" y="620737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99325" y="122732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34" y="649600"/>
            <a:ext cx="298943" cy="59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7035" y="649600"/>
            <a:ext cx="298943" cy="59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150404" y="1278853"/>
            <a:ext cx="80663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302739" y="837127"/>
            <a:ext cx="590456" cy="31810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7234" y="4490662"/>
            <a:ext cx="60769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957534" y="3057921"/>
            <a:ext cx="10058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do you think there are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total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0951" y="3997427"/>
            <a:ext cx="4443211" cy="171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294" y="675691"/>
            <a:ext cx="561634" cy="61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323111" y="1675132"/>
            <a:ext cx="411674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word produces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shades of color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81409" y="3972421"/>
            <a:ext cx="3611292" cy="240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5"/>
          <p:cNvCxnSpPr/>
          <p:nvPr/>
        </p:nvCxnSpPr>
        <p:spPr>
          <a:xfrm>
            <a:off x="6040192" y="1336478"/>
            <a:ext cx="25757" cy="5321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5"/>
          <p:cNvSpPr txBox="1"/>
          <p:nvPr/>
        </p:nvSpPr>
        <p:spPr>
          <a:xfrm>
            <a:off x="6654185" y="1619609"/>
            <a:ext cx="411674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digital word 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accuracy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 on your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566" y="2577457"/>
            <a:ext cx="8429253" cy="356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794" y="675691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034348" y="1644001"/>
            <a:ext cx="931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Black/white image, each pixel is represented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1 bit only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3193143" y="5965371"/>
            <a:ext cx="624114" cy="65314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649029" y="5965371"/>
            <a:ext cx="624114" cy="653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94" y="675691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2907837" y="1698602"/>
            <a:ext cx="71251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 express color, we can use 3 bit, as follows: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2890" y="2336801"/>
            <a:ext cx="9073545" cy="275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3367510" y="240729"/>
            <a:ext cx="53104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editor  - CHALLENGE 2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2720749" y="2668755"/>
            <a:ext cx="2022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 = 2 pixels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3091550" y="991722"/>
            <a:ext cx="53992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https://studio.code.org/s/csp1-2021/lessons/8/levels/2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930271" y="2177642"/>
            <a:ext cx="29370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image :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2720749" y="2992251"/>
            <a:ext cx="1955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Height= 3 pixels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2720749" y="3374463"/>
            <a:ext cx="2320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per pixel = 3 bits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943820" y="4322891"/>
            <a:ext cx="48473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values of each pixel to obtain the following 6 colors</a:t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9652058" y="3407419"/>
            <a:ext cx="571500" cy="1433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9352312" y="2068921"/>
            <a:ext cx="9396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000 000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000 000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000 000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9652058" y="5153888"/>
            <a:ext cx="93487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 ???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 ???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 ??? 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943820" y="5578096"/>
            <a:ext cx="48473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why those color are obtained 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7265" y="1940085"/>
            <a:ext cx="14573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0191" y="4506533"/>
            <a:ext cx="1419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94" y="675691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2512628" y="1687503"/>
            <a:ext cx="7355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get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dirty="0"/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3763" y="2549049"/>
            <a:ext cx="2947228" cy="150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/>
          <p:nvPr/>
        </p:nvSpPr>
        <p:spPr>
          <a:xfrm>
            <a:off x="6963332" y="3231993"/>
            <a:ext cx="1124601" cy="26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02209" y="2868508"/>
            <a:ext cx="863293" cy="90954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60133" y="4846934"/>
            <a:ext cx="4034039" cy="17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2512628" y="4501148"/>
            <a:ext cx="879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it’s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what we get with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colors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556</Words>
  <Application>Microsoft Office PowerPoint</Application>
  <PresentationFormat>Widescreen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 Y</cp:lastModifiedBy>
  <cp:revision>2</cp:revision>
  <dcterms:created xsi:type="dcterms:W3CDTF">2020-01-30T10:34:45Z</dcterms:created>
  <dcterms:modified xsi:type="dcterms:W3CDTF">2023-02-27T11:15:20Z</dcterms:modified>
</cp:coreProperties>
</file>