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6" r:id="rId4"/>
    <p:sldId id="268" r:id="rId5"/>
    <p:sldId id="269" r:id="rId6"/>
    <p:sldId id="271" r:id="rId7"/>
    <p:sldId id="270" r:id="rId8"/>
    <p:sldId id="258" r:id="rId9"/>
    <p:sldId id="259" r:id="rId10"/>
    <p:sldId id="276" r:id="rId11"/>
    <p:sldId id="273" r:id="rId12"/>
    <p:sldId id="261" r:id="rId13"/>
    <p:sldId id="262" r:id="rId14"/>
    <p:sldId id="263" r:id="rId15"/>
    <p:sldId id="264" r:id="rId16"/>
    <p:sldId id="265" r:id="rId17"/>
    <p:sldId id="279" r:id="rId18"/>
    <p:sldId id="280" r:id="rId19"/>
    <p:sldId id="266" r:id="rId20"/>
    <p:sldId id="278" r:id="rId21"/>
    <p:sldId id="281" r:id="rId22"/>
    <p:sldId id="277" r:id="rId23"/>
    <p:sldId id="282" r:id="rId24"/>
    <p:sldId id="267" r:id="rId25"/>
    <p:sldId id="275" r:id="rId26"/>
    <p:sldId id="283" r:id="rId27"/>
    <p:sldId id="274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2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5970-CC72-4113-A875-3B9B5C77F3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0D83B-7DDD-46D2-94B8-88FE8A96DDB1}"/>
              </a:ext>
            </a:extLst>
          </p:cNvPr>
          <p:cNvSpPr txBox="1"/>
          <p:nvPr/>
        </p:nvSpPr>
        <p:spPr>
          <a:xfrm>
            <a:off x="7325799" y="1626796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</a:t>
            </a:r>
            <a:r>
              <a:rPr lang="fr-FR" b="1" dirty="0" err="1"/>
              <a:t>boolean</a:t>
            </a:r>
            <a:r>
              <a:rPr lang="fr-FR" b="1" dirty="0"/>
              <a:t> expression of RED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620A6F7-0379-4B26-AB29-636325B52FEB}"/>
              </a:ext>
            </a:extLst>
          </p:cNvPr>
          <p:cNvSpPr/>
          <p:nvPr/>
        </p:nvSpPr>
        <p:spPr>
          <a:xfrm>
            <a:off x="2290481" y="296369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0A2D8B-BF95-4168-920E-8B924BFF2343}"/>
              </a:ext>
            </a:extLst>
          </p:cNvPr>
          <p:cNvSpPr/>
          <p:nvPr/>
        </p:nvSpPr>
        <p:spPr>
          <a:xfrm>
            <a:off x="3265540" y="407412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06751E7-E836-4ECB-9B60-E11CEDC313C6}"/>
              </a:ext>
            </a:extLst>
          </p:cNvPr>
          <p:cNvSpPr/>
          <p:nvPr/>
        </p:nvSpPr>
        <p:spPr>
          <a:xfrm>
            <a:off x="3318521" y="199612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1F4FA8-6312-4175-A431-709444AB423B}"/>
              </a:ext>
            </a:extLst>
          </p:cNvPr>
          <p:cNvCxnSpPr>
            <a:cxnSpLocks/>
          </p:cNvCxnSpPr>
          <p:nvPr/>
        </p:nvCxnSpPr>
        <p:spPr>
          <a:xfrm rot="5400000" flipV="1">
            <a:off x="2876009" y="3664040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73E26-60DF-4505-B5FB-1EC079E4201E}"/>
              </a:ext>
            </a:extLst>
          </p:cNvPr>
          <p:cNvCxnSpPr>
            <a:cxnSpLocks/>
          </p:cNvCxnSpPr>
          <p:nvPr/>
        </p:nvCxnSpPr>
        <p:spPr>
          <a:xfrm flipV="1">
            <a:off x="2908987" y="2561701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F7189-CED6-4637-BB78-05B0FBE6EE77}"/>
              </a:ext>
            </a:extLst>
          </p:cNvPr>
          <p:cNvCxnSpPr>
            <a:cxnSpLocks/>
          </p:cNvCxnSpPr>
          <p:nvPr/>
        </p:nvCxnSpPr>
        <p:spPr>
          <a:xfrm>
            <a:off x="4025398" y="2573806"/>
            <a:ext cx="377758" cy="3476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D7588-DCAD-44CC-82B7-AAD248505DBD}"/>
              </a:ext>
            </a:extLst>
          </p:cNvPr>
          <p:cNvCxnSpPr>
            <a:cxnSpLocks/>
          </p:cNvCxnSpPr>
          <p:nvPr/>
        </p:nvCxnSpPr>
        <p:spPr>
          <a:xfrm flipV="1">
            <a:off x="3898885" y="1560980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7FF28-F42B-4B60-B07C-93E17795026D}"/>
              </a:ext>
            </a:extLst>
          </p:cNvPr>
          <p:cNvCxnSpPr>
            <a:cxnSpLocks/>
          </p:cNvCxnSpPr>
          <p:nvPr/>
        </p:nvCxnSpPr>
        <p:spPr>
          <a:xfrm rot="5400000" flipV="1">
            <a:off x="3821008" y="4755719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0E9059-F632-498A-A5FC-3BC2E950F473}"/>
              </a:ext>
            </a:extLst>
          </p:cNvPr>
          <p:cNvCxnSpPr>
            <a:cxnSpLocks/>
          </p:cNvCxnSpPr>
          <p:nvPr/>
        </p:nvCxnSpPr>
        <p:spPr>
          <a:xfrm flipV="1">
            <a:off x="3853986" y="3866032"/>
            <a:ext cx="351285" cy="2911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39043-A724-4CAA-B11B-0C729592A46B}"/>
              </a:ext>
            </a:extLst>
          </p:cNvPr>
          <p:cNvSpPr/>
          <p:nvPr/>
        </p:nvSpPr>
        <p:spPr>
          <a:xfrm>
            <a:off x="4448055" y="516401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FC1F50-2BDB-44B6-A044-B5763F6098FB}"/>
              </a:ext>
            </a:extLst>
          </p:cNvPr>
          <p:cNvSpPr/>
          <p:nvPr/>
        </p:nvSpPr>
        <p:spPr>
          <a:xfrm>
            <a:off x="4258537" y="107883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C238D-6E1A-4B4B-81F9-EF4EE02059C2}"/>
              </a:ext>
            </a:extLst>
          </p:cNvPr>
          <p:cNvSpPr/>
          <p:nvPr/>
        </p:nvSpPr>
        <p:spPr>
          <a:xfrm>
            <a:off x="4467132" y="27543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429D51-EE4A-4C12-B09F-D98AAE9D893E}"/>
              </a:ext>
            </a:extLst>
          </p:cNvPr>
          <p:cNvSpPr/>
          <p:nvPr/>
        </p:nvSpPr>
        <p:spPr>
          <a:xfrm>
            <a:off x="4258537" y="353327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1E400A-608C-4FB1-B499-1B4E42A3D92F}"/>
              </a:ext>
            </a:extLst>
          </p:cNvPr>
          <p:cNvSpPr txBox="1"/>
          <p:nvPr/>
        </p:nvSpPr>
        <p:spPr>
          <a:xfrm>
            <a:off x="0" y="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436A6-9E43-4CB4-914B-02148D599649}"/>
              </a:ext>
            </a:extLst>
          </p:cNvPr>
          <p:cNvSpPr txBox="1"/>
          <p:nvPr/>
        </p:nvSpPr>
        <p:spPr>
          <a:xfrm>
            <a:off x="7325799" y="2816448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</a:t>
            </a:r>
          </a:p>
          <a:p>
            <a:r>
              <a:rPr lang="fr-FR" dirty="0"/>
              <a:t>TRUE = (C and B) or (!C and 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3A5DC-2DB0-452C-8FDE-C8A95C2A9F84}"/>
              </a:ext>
            </a:extLst>
          </p:cNvPr>
          <p:cNvSpPr txBox="1"/>
          <p:nvPr/>
        </p:nvSpPr>
        <p:spPr>
          <a:xfrm>
            <a:off x="3931193" y="401604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B6464-856A-4584-8C12-EC6BBEAF6CDA}"/>
              </a:ext>
            </a:extLst>
          </p:cNvPr>
          <p:cNvSpPr txBox="1"/>
          <p:nvPr/>
        </p:nvSpPr>
        <p:spPr>
          <a:xfrm>
            <a:off x="4038521" y="469199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D5907-3C58-4DF3-B3D0-2D7BAC2541CF}"/>
              </a:ext>
            </a:extLst>
          </p:cNvPr>
          <p:cNvSpPr txBox="1"/>
          <p:nvPr/>
        </p:nvSpPr>
        <p:spPr>
          <a:xfrm>
            <a:off x="3691505" y="155765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D64A8-40DA-4D30-81C6-E6134F699190}"/>
              </a:ext>
            </a:extLst>
          </p:cNvPr>
          <p:cNvSpPr txBox="1"/>
          <p:nvPr/>
        </p:nvSpPr>
        <p:spPr>
          <a:xfrm>
            <a:off x="4100252" y="2374467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3578B-6545-4329-8C55-CF3E9627DB36}"/>
              </a:ext>
            </a:extLst>
          </p:cNvPr>
          <p:cNvSpPr txBox="1"/>
          <p:nvPr/>
        </p:nvSpPr>
        <p:spPr>
          <a:xfrm>
            <a:off x="3027226" y="288391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68003-B97D-46FC-B30A-C0C2743156A5}"/>
              </a:ext>
            </a:extLst>
          </p:cNvPr>
          <p:cNvSpPr txBox="1"/>
          <p:nvPr/>
        </p:nvSpPr>
        <p:spPr>
          <a:xfrm>
            <a:off x="3027805" y="3591446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656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DD621A-EC85-42B8-987B-AE71DF238B26}"/>
              </a:ext>
            </a:extLst>
          </p:cNvPr>
          <p:cNvSpPr txBox="1"/>
          <p:nvPr/>
        </p:nvSpPr>
        <p:spPr>
          <a:xfrm>
            <a:off x="420822" y="322791"/>
            <a:ext cx="4320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a </a:t>
            </a:r>
            <a:r>
              <a:rPr lang="fr-FR" b="1" dirty="0" err="1"/>
              <a:t>flowchart</a:t>
            </a:r>
            <a:r>
              <a:rPr lang="fr-FR" b="1" dirty="0"/>
              <a:t> : </a:t>
            </a:r>
          </a:p>
          <a:p>
            <a:endParaRPr lang="fr-FR" dirty="0"/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girl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, I wear a </a:t>
            </a:r>
            <a:r>
              <a:rPr lang="fr-FR" dirty="0" err="1"/>
              <a:t>skirt</a:t>
            </a:r>
            <a:endParaRPr lang="fr-FR" dirty="0"/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girl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sunny</a:t>
            </a:r>
            <a:r>
              <a:rPr lang="fr-FR" dirty="0"/>
              <a:t>, I wear jeans</a:t>
            </a:r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boy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, I wear a short</a:t>
            </a:r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boy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sunny</a:t>
            </a:r>
            <a:r>
              <a:rPr lang="fr-FR" dirty="0"/>
              <a:t>, I wear jeans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3635C97-973D-451D-9FF3-5FE17DB257F2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CAB1E-9189-466A-A657-3FD845A8A71A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BDA44-4027-4245-AB84-D6E2DD2A8179}"/>
              </a:ext>
            </a:extLst>
          </p:cNvPr>
          <p:cNvCxnSpPr>
            <a:cxnSpLocks/>
          </p:cNvCxnSpPr>
          <p:nvPr/>
        </p:nvCxnSpPr>
        <p:spPr>
          <a:xfrm flipV="1">
            <a:off x="4701127" y="2781966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7FCD24-72C8-41FA-B428-DBFEC3B7999D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 wear a skirt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46BC51E-EF50-42F3-8608-7A604EE62CFB}"/>
              </a:ext>
            </a:extLst>
          </p:cNvPr>
          <p:cNvSpPr/>
          <p:nvPr/>
        </p:nvSpPr>
        <p:spPr>
          <a:xfrm>
            <a:off x="5473287" y="209709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0E2D469-D216-4E16-A90E-810B359B1539}"/>
              </a:ext>
            </a:extLst>
          </p:cNvPr>
          <p:cNvSpPr/>
          <p:nvPr/>
        </p:nvSpPr>
        <p:spPr>
          <a:xfrm>
            <a:off x="5411487" y="4376014"/>
            <a:ext cx="1711130" cy="89041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I’m boy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30D037-59E8-465A-AD69-45CDE5CE0E26}"/>
              </a:ext>
            </a:extLst>
          </p:cNvPr>
          <p:cNvSpPr/>
          <p:nvPr/>
        </p:nvSpPr>
        <p:spPr>
          <a:xfrm>
            <a:off x="7731069" y="27799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 wear jeans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5FF80F-CC6D-441A-AF1B-8257014EFCAE}"/>
              </a:ext>
            </a:extLst>
          </p:cNvPr>
          <p:cNvSpPr/>
          <p:nvPr/>
        </p:nvSpPr>
        <p:spPr>
          <a:xfrm>
            <a:off x="7670705" y="4067270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 wear a skirt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78594-9319-4650-9A39-4285DFEC9DFE}"/>
              </a:ext>
            </a:extLst>
          </p:cNvPr>
          <p:cNvSpPr/>
          <p:nvPr/>
        </p:nvSpPr>
        <p:spPr>
          <a:xfrm>
            <a:off x="7670705" y="527834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I wear jeans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663296-073D-4AA4-815F-85FC8315060E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B7924D-2548-4077-951B-6A4BC8167D80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23D764-D5B2-4468-9CC3-3B25A6459F1C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23AF7A-349C-4438-94B8-3B632A88831E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08FE86-F19B-4AE4-B6D3-FEA2A737D601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12132-3B9B-4A5C-BE56-AFF80A2951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6CF13-1EB9-4837-B833-E3488E2DFF2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380E1-E3AC-4E87-9E58-116E35756B68}"/>
              </a:ext>
            </a:extLst>
          </p:cNvPr>
          <p:cNvSpPr txBox="1"/>
          <p:nvPr/>
        </p:nvSpPr>
        <p:spPr>
          <a:xfrm>
            <a:off x="4707771" y="28273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961014-ED24-48BC-8B3C-B856FCED3B74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95C1E-3856-4CC1-B6AC-3E0E37F0940B}"/>
              </a:ext>
            </a:extLst>
          </p:cNvPr>
          <p:cNvSpPr txBox="1"/>
          <p:nvPr/>
        </p:nvSpPr>
        <p:spPr>
          <a:xfrm>
            <a:off x="6863572" y="4480232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5868" y="3500441"/>
            <a:ext cx="1005507" cy="37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gril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88987" y="2355558"/>
            <a:ext cx="12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sunny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20486" y="3262421"/>
            <a:ext cx="10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7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0D83B-7DDD-46D2-94B8-88FE8A96DDB1}"/>
              </a:ext>
            </a:extLst>
          </p:cNvPr>
          <p:cNvSpPr txBox="1"/>
          <p:nvPr/>
        </p:nvSpPr>
        <p:spPr>
          <a:xfrm>
            <a:off x="7702317" y="2715449"/>
            <a:ext cx="365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boolean expression of BLUE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620A6F7-0379-4B26-AB29-636325B52FEB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0A2D8B-BF95-4168-920E-8B924BFF2343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06751E7-E836-4ECB-9B60-E11CEDC313C6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5DE90B0-0BEC-4529-A4CB-763874A9FC2E}"/>
              </a:ext>
            </a:extLst>
          </p:cNvPr>
          <p:cNvSpPr/>
          <p:nvPr/>
        </p:nvSpPr>
        <p:spPr>
          <a:xfrm>
            <a:off x="3185779" y="48694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1F4FA8-6312-4175-A431-709444AB423B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73E26-60DF-4505-B5FB-1EC079E4201E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F7189-CED6-4637-BB78-05B0FBE6EE77}"/>
              </a:ext>
            </a:extLst>
          </p:cNvPr>
          <p:cNvCxnSpPr>
            <a:cxnSpLocks/>
          </p:cNvCxnSpPr>
          <p:nvPr/>
        </p:nvCxnSpPr>
        <p:spPr>
          <a:xfrm>
            <a:off x="2936186" y="2135834"/>
            <a:ext cx="377758" cy="3476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D7588-DCAD-44CC-82B7-AAD248505DBD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7FF28-F42B-4B60-B07C-93E17795026D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0E9059-F632-498A-A5FC-3BC2E950F473}"/>
              </a:ext>
            </a:extLst>
          </p:cNvPr>
          <p:cNvCxnSpPr>
            <a:cxnSpLocks/>
          </p:cNvCxnSpPr>
          <p:nvPr/>
        </p:nvCxnSpPr>
        <p:spPr>
          <a:xfrm flipV="1">
            <a:off x="2764774" y="3428060"/>
            <a:ext cx="351285" cy="2911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5B2C38-1922-44B9-B05F-159DA32B9F76}"/>
              </a:ext>
            </a:extLst>
          </p:cNvPr>
          <p:cNvCxnSpPr>
            <a:cxnSpLocks/>
          </p:cNvCxnSpPr>
          <p:nvPr/>
        </p:nvCxnSpPr>
        <p:spPr>
          <a:xfrm flipV="1">
            <a:off x="3820359" y="278914"/>
            <a:ext cx="377646" cy="3410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39043-A724-4CAA-B11B-0C729592A46B}"/>
              </a:ext>
            </a:extLst>
          </p:cNvPr>
          <p:cNvSpPr/>
          <p:nvPr/>
        </p:nvSpPr>
        <p:spPr>
          <a:xfrm>
            <a:off x="4254510" y="12659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328B59-E7FB-4D3E-A3BE-F5FEE0034EA1}"/>
              </a:ext>
            </a:extLst>
          </p:cNvPr>
          <p:cNvSpPr/>
          <p:nvPr/>
        </p:nvSpPr>
        <p:spPr>
          <a:xfrm>
            <a:off x="3368672" y="227815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FC1F50-2BDB-44B6-A044-B5763F6098FB}"/>
              </a:ext>
            </a:extLst>
          </p:cNvPr>
          <p:cNvSpPr/>
          <p:nvPr/>
        </p:nvSpPr>
        <p:spPr>
          <a:xfrm>
            <a:off x="4198005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98196-1662-407D-A3C1-4CEDE603E31D}"/>
              </a:ext>
            </a:extLst>
          </p:cNvPr>
          <p:cNvSpPr/>
          <p:nvPr/>
        </p:nvSpPr>
        <p:spPr>
          <a:xfrm>
            <a:off x="4229482" y="574022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69E89-A4DE-4E34-BFF7-3B6C39629FE1}"/>
              </a:ext>
            </a:extLst>
          </p:cNvPr>
          <p:cNvCxnSpPr>
            <a:cxnSpLocks/>
          </p:cNvCxnSpPr>
          <p:nvPr/>
        </p:nvCxnSpPr>
        <p:spPr>
          <a:xfrm>
            <a:off x="3760696" y="5421346"/>
            <a:ext cx="378774" cy="3541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74D9E5-7A16-486D-8E3C-1B7AA7B289B8}"/>
              </a:ext>
            </a:extLst>
          </p:cNvPr>
          <p:cNvCxnSpPr>
            <a:cxnSpLocks/>
          </p:cNvCxnSpPr>
          <p:nvPr/>
        </p:nvCxnSpPr>
        <p:spPr>
          <a:xfrm flipV="1">
            <a:off x="3699577" y="4561800"/>
            <a:ext cx="569818" cy="4189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1D5DF1-8A7A-402D-A19C-92BF776D4213}"/>
              </a:ext>
            </a:extLst>
          </p:cNvPr>
          <p:cNvCxnSpPr>
            <a:cxnSpLocks/>
          </p:cNvCxnSpPr>
          <p:nvPr/>
        </p:nvCxnSpPr>
        <p:spPr>
          <a:xfrm>
            <a:off x="3750320" y="1104739"/>
            <a:ext cx="447685" cy="453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C238D-6E1A-4B4B-81F9-EF4EE02059C2}"/>
              </a:ext>
            </a:extLst>
          </p:cNvPr>
          <p:cNvSpPr/>
          <p:nvPr/>
        </p:nvSpPr>
        <p:spPr>
          <a:xfrm>
            <a:off x="2967584" y="297106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429D51-EE4A-4C12-B09F-D98AAE9D893E}"/>
              </a:ext>
            </a:extLst>
          </p:cNvPr>
          <p:cNvSpPr/>
          <p:nvPr/>
        </p:nvSpPr>
        <p:spPr>
          <a:xfrm>
            <a:off x="4229482" y="142406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C744883C-9079-4D69-892A-AE727929FC37}"/>
              </a:ext>
            </a:extLst>
          </p:cNvPr>
          <p:cNvSpPr/>
          <p:nvPr/>
        </p:nvSpPr>
        <p:spPr>
          <a:xfrm>
            <a:off x="3092122" y="480509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F09A49-3030-428D-B460-ADF8F447B1EF}"/>
              </a:ext>
            </a:extLst>
          </p:cNvPr>
          <p:cNvSpPr txBox="1"/>
          <p:nvPr/>
        </p:nvSpPr>
        <p:spPr>
          <a:xfrm>
            <a:off x="1488553" y="343512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677999-3D7D-4B43-837F-7C4B5A68C0D7}"/>
              </a:ext>
            </a:extLst>
          </p:cNvPr>
          <p:cNvSpPr txBox="1"/>
          <p:nvPr/>
        </p:nvSpPr>
        <p:spPr>
          <a:xfrm>
            <a:off x="1545737" y="218622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38CB9D-1F3E-4F41-8FF2-AD515AA11A6B}"/>
              </a:ext>
            </a:extLst>
          </p:cNvPr>
          <p:cNvSpPr txBox="1"/>
          <p:nvPr/>
        </p:nvSpPr>
        <p:spPr>
          <a:xfrm>
            <a:off x="3905779" y="110473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EDE48-141C-4F6A-B213-73D01E94D8DC}"/>
              </a:ext>
            </a:extLst>
          </p:cNvPr>
          <p:cNvSpPr txBox="1"/>
          <p:nvPr/>
        </p:nvSpPr>
        <p:spPr>
          <a:xfrm>
            <a:off x="3452122" y="25704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72D27-7164-42FA-9A48-B6020E03135E}"/>
              </a:ext>
            </a:extLst>
          </p:cNvPr>
          <p:cNvSpPr txBox="1"/>
          <p:nvPr/>
        </p:nvSpPr>
        <p:spPr>
          <a:xfrm>
            <a:off x="2967584" y="19544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1C645-71FD-4269-B4DC-24671F9407FD}"/>
              </a:ext>
            </a:extLst>
          </p:cNvPr>
          <p:cNvSpPr txBox="1"/>
          <p:nvPr/>
        </p:nvSpPr>
        <p:spPr>
          <a:xfrm>
            <a:off x="2537864" y="121601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B4BD79-A1AF-4AC7-BB1A-AD7833B1E8D9}"/>
              </a:ext>
            </a:extLst>
          </p:cNvPr>
          <p:cNvSpPr txBox="1"/>
          <p:nvPr/>
        </p:nvSpPr>
        <p:spPr>
          <a:xfrm>
            <a:off x="2403020" y="447382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4C3847-49CE-4E11-823E-36B12F1075B1}"/>
              </a:ext>
            </a:extLst>
          </p:cNvPr>
          <p:cNvSpPr txBox="1"/>
          <p:nvPr/>
        </p:nvSpPr>
        <p:spPr>
          <a:xfrm>
            <a:off x="3501650" y="45231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0CC4FE-D427-4A60-9665-33D1107600EA}"/>
              </a:ext>
            </a:extLst>
          </p:cNvPr>
          <p:cNvSpPr txBox="1"/>
          <p:nvPr/>
        </p:nvSpPr>
        <p:spPr>
          <a:xfrm>
            <a:off x="3378679" y="559843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713B07-5C0B-48F8-8701-744CE1AA4BE7}"/>
              </a:ext>
            </a:extLst>
          </p:cNvPr>
          <p:cNvSpPr txBox="1"/>
          <p:nvPr/>
        </p:nvSpPr>
        <p:spPr>
          <a:xfrm>
            <a:off x="2803980" y="36086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9277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8E75C1-F023-4719-BFE0-BBB5217FF596}"/>
              </a:ext>
            </a:extLst>
          </p:cNvPr>
          <p:cNvSpPr/>
          <p:nvPr/>
        </p:nvSpPr>
        <p:spPr>
          <a:xfrm>
            <a:off x="3152860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20A4546-F576-4C88-89EE-1C6B437CA073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9F60C7A-47B1-474D-B5FD-7EB722F1FB11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AD07D83-B837-45B7-87BB-544F45C2A21A}"/>
              </a:ext>
            </a:extLst>
          </p:cNvPr>
          <p:cNvSpPr/>
          <p:nvPr/>
        </p:nvSpPr>
        <p:spPr>
          <a:xfrm>
            <a:off x="3152860" y="259801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2B9A78D-B647-4514-824D-FDA89268CF5E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9ABFC0B-EA32-4D21-9C21-2BC44E4F51AE}"/>
              </a:ext>
            </a:extLst>
          </p:cNvPr>
          <p:cNvSpPr/>
          <p:nvPr/>
        </p:nvSpPr>
        <p:spPr>
          <a:xfrm>
            <a:off x="3219207" y="55743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55913F2-2F71-4EC4-9EE6-1023F8613BCD}"/>
              </a:ext>
            </a:extLst>
          </p:cNvPr>
          <p:cNvSpPr/>
          <p:nvPr/>
        </p:nvSpPr>
        <p:spPr>
          <a:xfrm>
            <a:off x="4540323" y="278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DF27863-24EB-419B-A50C-AD6B276FA22F}"/>
              </a:ext>
            </a:extLst>
          </p:cNvPr>
          <p:cNvSpPr/>
          <p:nvPr/>
        </p:nvSpPr>
        <p:spPr>
          <a:xfrm>
            <a:off x="4540323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89D02-864B-40CD-BFFB-B0044C1DEECA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EB6DC8-ECFC-4E7A-9C79-E9AECF5C9DF5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AD843-BEA6-48DC-8257-DD2E6EC19E87}"/>
              </a:ext>
            </a:extLst>
          </p:cNvPr>
          <p:cNvCxnSpPr>
            <a:cxnSpLocks/>
          </p:cNvCxnSpPr>
          <p:nvPr/>
        </p:nvCxnSpPr>
        <p:spPr>
          <a:xfrm rot="5400000" flipV="1">
            <a:off x="2776695" y="22253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CF9FC4-E180-463B-9FCE-342BB6C3F8FB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C75CF2-7823-4487-8AE5-ED03D97F7858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A9DEC2-7C88-49A4-A0A7-63DA020474C8}"/>
              </a:ext>
            </a:extLst>
          </p:cNvPr>
          <p:cNvCxnSpPr>
            <a:cxnSpLocks/>
          </p:cNvCxnSpPr>
          <p:nvPr/>
        </p:nvCxnSpPr>
        <p:spPr>
          <a:xfrm flipV="1">
            <a:off x="2764774" y="32154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EBED20-6627-497F-B85B-661FA17AEFFA}"/>
              </a:ext>
            </a:extLst>
          </p:cNvPr>
          <p:cNvCxnSpPr>
            <a:cxnSpLocks/>
          </p:cNvCxnSpPr>
          <p:nvPr/>
        </p:nvCxnSpPr>
        <p:spPr>
          <a:xfrm rot="5400000" flipV="1">
            <a:off x="3737319" y="544313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E5A6A9-076A-458D-B874-139C08B6FC98}"/>
              </a:ext>
            </a:extLst>
          </p:cNvPr>
          <p:cNvCxnSpPr>
            <a:cxnSpLocks/>
          </p:cNvCxnSpPr>
          <p:nvPr/>
        </p:nvCxnSpPr>
        <p:spPr>
          <a:xfrm>
            <a:off x="3785032" y="4797428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0F6F07-9AB7-4349-83C4-30B5AC77763A}"/>
              </a:ext>
            </a:extLst>
          </p:cNvPr>
          <p:cNvCxnSpPr>
            <a:cxnSpLocks/>
          </p:cNvCxnSpPr>
          <p:nvPr/>
        </p:nvCxnSpPr>
        <p:spPr>
          <a:xfrm>
            <a:off x="3770298" y="3282168"/>
            <a:ext cx="668593" cy="3539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282-7492-40FB-B268-413EE3483140}"/>
              </a:ext>
            </a:extLst>
          </p:cNvPr>
          <p:cNvCxnSpPr>
            <a:cxnSpLocks/>
          </p:cNvCxnSpPr>
          <p:nvPr/>
        </p:nvCxnSpPr>
        <p:spPr>
          <a:xfrm flipV="1">
            <a:off x="3770298" y="2343248"/>
            <a:ext cx="521708" cy="3733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4FB33B-53A7-459F-870A-23BFFFA7BBC1}"/>
              </a:ext>
            </a:extLst>
          </p:cNvPr>
          <p:cNvCxnSpPr>
            <a:cxnSpLocks/>
          </p:cNvCxnSpPr>
          <p:nvPr/>
        </p:nvCxnSpPr>
        <p:spPr>
          <a:xfrm>
            <a:off x="3812457" y="117267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2CF0F7-80FF-4B8E-9C7D-14C9228A388C}"/>
              </a:ext>
            </a:extLst>
          </p:cNvPr>
          <p:cNvCxnSpPr>
            <a:cxnSpLocks/>
          </p:cNvCxnSpPr>
          <p:nvPr/>
        </p:nvCxnSpPr>
        <p:spPr>
          <a:xfrm>
            <a:off x="5199683" y="242880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762E6-6FB7-4328-B947-6D782D49BCB9}"/>
              </a:ext>
            </a:extLst>
          </p:cNvPr>
          <p:cNvSpPr/>
          <p:nvPr/>
        </p:nvSpPr>
        <p:spPr>
          <a:xfrm>
            <a:off x="4522487" y="144555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9FD53-DFD6-48D9-917C-DE8C813C75C9}"/>
              </a:ext>
            </a:extLst>
          </p:cNvPr>
          <p:cNvSpPr/>
          <p:nvPr/>
        </p:nvSpPr>
        <p:spPr>
          <a:xfrm>
            <a:off x="5835079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D77EDE-44DC-4960-ACAD-578479F5BEC8}"/>
              </a:ext>
            </a:extLst>
          </p:cNvPr>
          <p:cNvSpPr/>
          <p:nvPr/>
        </p:nvSpPr>
        <p:spPr>
          <a:xfrm>
            <a:off x="4395813" y="207280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33B915-E2A0-43FE-ADAA-03287F2D5A6D}"/>
              </a:ext>
            </a:extLst>
          </p:cNvPr>
          <p:cNvSpPr/>
          <p:nvPr/>
        </p:nvSpPr>
        <p:spPr>
          <a:xfrm>
            <a:off x="5764773" y="57588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0D7E39-E3AD-460B-9EB5-89DFA2C618A4}"/>
              </a:ext>
            </a:extLst>
          </p:cNvPr>
          <p:cNvSpPr/>
          <p:nvPr/>
        </p:nvSpPr>
        <p:spPr>
          <a:xfrm>
            <a:off x="4198005" y="607286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2386CB-410E-4DAD-B7A4-169AED07BCC9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4058" y="5404374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706306-95A8-4A2C-85E7-CFEF04D3D312}"/>
              </a:ext>
            </a:extLst>
          </p:cNvPr>
          <p:cNvCxnSpPr>
            <a:cxnSpLocks/>
          </p:cNvCxnSpPr>
          <p:nvPr/>
        </p:nvCxnSpPr>
        <p:spPr>
          <a:xfrm flipV="1">
            <a:off x="5177036" y="4302035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A2E946-FE29-4842-8651-037D1674677A}"/>
              </a:ext>
            </a:extLst>
          </p:cNvPr>
          <p:cNvCxnSpPr>
            <a:cxnSpLocks/>
          </p:cNvCxnSpPr>
          <p:nvPr/>
        </p:nvCxnSpPr>
        <p:spPr>
          <a:xfrm flipV="1">
            <a:off x="3851089" y="387873"/>
            <a:ext cx="587802" cy="2900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8EBDA3-3D78-40F6-8AC7-69EFD9029608}"/>
              </a:ext>
            </a:extLst>
          </p:cNvPr>
          <p:cNvCxnSpPr>
            <a:cxnSpLocks/>
          </p:cNvCxnSpPr>
          <p:nvPr/>
        </p:nvCxnSpPr>
        <p:spPr>
          <a:xfrm>
            <a:off x="5212594" y="71208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B88771A-07A9-4DE8-873E-F2BF7ECFFB59}"/>
              </a:ext>
            </a:extLst>
          </p:cNvPr>
          <p:cNvSpPr/>
          <p:nvPr/>
        </p:nvSpPr>
        <p:spPr>
          <a:xfrm>
            <a:off x="4558005" y="337028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0CDDA-EB29-4D5E-8F00-1632A3532517}"/>
              </a:ext>
            </a:extLst>
          </p:cNvPr>
          <p:cNvSpPr/>
          <p:nvPr/>
        </p:nvSpPr>
        <p:spPr>
          <a:xfrm>
            <a:off x="6079411" y="5823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0C56FB-B6B2-4B88-ABC5-DEF5602E7408}"/>
              </a:ext>
            </a:extLst>
          </p:cNvPr>
          <p:cNvSpPr/>
          <p:nvPr/>
        </p:nvSpPr>
        <p:spPr>
          <a:xfrm>
            <a:off x="5917289" y="9673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C59B0-59E9-49F1-B759-D1C2DD679DA8}"/>
              </a:ext>
            </a:extLst>
          </p:cNvPr>
          <p:cNvSpPr txBox="1"/>
          <p:nvPr/>
        </p:nvSpPr>
        <p:spPr>
          <a:xfrm>
            <a:off x="3661746" y="13506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4BBC3E-291E-4544-BEED-89F41F254053}"/>
              </a:ext>
            </a:extLst>
          </p:cNvPr>
          <p:cNvSpPr txBox="1"/>
          <p:nvPr/>
        </p:nvSpPr>
        <p:spPr>
          <a:xfrm>
            <a:off x="5257979" y="29479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23CA-E16C-4353-B343-081D99ABC44E}"/>
              </a:ext>
            </a:extLst>
          </p:cNvPr>
          <p:cNvSpPr txBox="1"/>
          <p:nvPr/>
        </p:nvSpPr>
        <p:spPr>
          <a:xfrm>
            <a:off x="1484955" y="33506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7C43C7-A89F-42B7-B120-37C58A006962}"/>
              </a:ext>
            </a:extLst>
          </p:cNvPr>
          <p:cNvSpPr txBox="1"/>
          <p:nvPr/>
        </p:nvSpPr>
        <p:spPr>
          <a:xfrm>
            <a:off x="2547175" y="1154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8B745-0140-4EB8-8ADE-B81B390D34BB}"/>
              </a:ext>
            </a:extLst>
          </p:cNvPr>
          <p:cNvSpPr txBox="1"/>
          <p:nvPr/>
        </p:nvSpPr>
        <p:spPr>
          <a:xfrm>
            <a:off x="3892641" y="313598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C56B05-73A1-4101-A417-E6B4F2259F19}"/>
              </a:ext>
            </a:extLst>
          </p:cNvPr>
          <p:cNvSpPr txBox="1"/>
          <p:nvPr/>
        </p:nvSpPr>
        <p:spPr>
          <a:xfrm>
            <a:off x="3784057" y="45127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CC79D3-A9ED-48B9-BD91-FF7FD0A24AB8}"/>
              </a:ext>
            </a:extLst>
          </p:cNvPr>
          <p:cNvSpPr txBox="1"/>
          <p:nvPr/>
        </p:nvSpPr>
        <p:spPr>
          <a:xfrm>
            <a:off x="4840239" y="544928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1FC45-8DD4-43EF-A7E8-1C59CB8FA18B}"/>
              </a:ext>
            </a:extLst>
          </p:cNvPr>
          <p:cNvSpPr txBox="1"/>
          <p:nvPr/>
        </p:nvSpPr>
        <p:spPr>
          <a:xfrm>
            <a:off x="4939606" y="43849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0B860A-F5DD-4C61-AE50-D0B92BCC487E}"/>
              </a:ext>
            </a:extLst>
          </p:cNvPr>
          <p:cNvSpPr txBox="1"/>
          <p:nvPr/>
        </p:nvSpPr>
        <p:spPr>
          <a:xfrm>
            <a:off x="3358843" y="55760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517868-446C-42F4-839C-E1E902CF376F}"/>
              </a:ext>
            </a:extLst>
          </p:cNvPr>
          <p:cNvSpPr txBox="1"/>
          <p:nvPr/>
        </p:nvSpPr>
        <p:spPr>
          <a:xfrm>
            <a:off x="2960161" y="348392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EFE6C9-5070-4B2E-B5CE-3E2C0250011E}"/>
              </a:ext>
            </a:extLst>
          </p:cNvPr>
          <p:cNvSpPr txBox="1"/>
          <p:nvPr/>
        </p:nvSpPr>
        <p:spPr>
          <a:xfrm>
            <a:off x="2900801" y="42552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D8D9BB-A16D-45B9-B55D-89462B147C61}"/>
              </a:ext>
            </a:extLst>
          </p:cNvPr>
          <p:cNvSpPr txBox="1"/>
          <p:nvPr/>
        </p:nvSpPr>
        <p:spPr>
          <a:xfrm>
            <a:off x="1548842" y="21992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8CDF6F-563F-4EFC-B206-747A2F6F2EBF}"/>
              </a:ext>
            </a:extLst>
          </p:cNvPr>
          <p:cNvSpPr txBox="1"/>
          <p:nvPr/>
        </p:nvSpPr>
        <p:spPr>
          <a:xfrm>
            <a:off x="2952969" y="20792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561CCA-F0CE-4300-8AD4-91B386FA7BCE}"/>
              </a:ext>
            </a:extLst>
          </p:cNvPr>
          <p:cNvSpPr txBox="1"/>
          <p:nvPr/>
        </p:nvSpPr>
        <p:spPr>
          <a:xfrm>
            <a:off x="4975101" y="8636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490C9-CE96-449D-89DB-AEDC0DC8AB4C}"/>
              </a:ext>
            </a:extLst>
          </p:cNvPr>
          <p:cNvSpPr txBox="1"/>
          <p:nvPr/>
        </p:nvSpPr>
        <p:spPr>
          <a:xfrm>
            <a:off x="3670958" y="32434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1C2EDA-757D-410B-B84C-7F88675D011F}"/>
              </a:ext>
            </a:extLst>
          </p:cNvPr>
          <p:cNvSpPr txBox="1"/>
          <p:nvPr/>
        </p:nvSpPr>
        <p:spPr>
          <a:xfrm>
            <a:off x="3823388" y="2576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76A95F-8296-44BA-9A2C-8C7F0EB634DF}"/>
              </a:ext>
            </a:extLst>
          </p:cNvPr>
          <p:cNvSpPr txBox="1"/>
          <p:nvPr/>
        </p:nvSpPr>
        <p:spPr>
          <a:xfrm>
            <a:off x="8213305" y="2671688"/>
            <a:ext cx="383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boolean expression of BLUE and simplifie if </a:t>
            </a:r>
            <a:r>
              <a:rPr lang="fr-FR" b="1" dirty="0" err="1"/>
              <a:t>needed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0501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8E75C1-F023-4719-BFE0-BBB5217FF596}"/>
              </a:ext>
            </a:extLst>
          </p:cNvPr>
          <p:cNvSpPr/>
          <p:nvPr/>
        </p:nvSpPr>
        <p:spPr>
          <a:xfrm>
            <a:off x="3152860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20A4546-F576-4C88-89EE-1C6B437CA073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9F60C7A-47B1-474D-B5FD-7EB722F1FB11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AD07D83-B837-45B7-87BB-544F45C2A21A}"/>
              </a:ext>
            </a:extLst>
          </p:cNvPr>
          <p:cNvSpPr/>
          <p:nvPr/>
        </p:nvSpPr>
        <p:spPr>
          <a:xfrm>
            <a:off x="3152860" y="259801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2B9A78D-B647-4514-824D-FDA89268CF5E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9ABFC0B-EA32-4D21-9C21-2BC44E4F51AE}"/>
              </a:ext>
            </a:extLst>
          </p:cNvPr>
          <p:cNvSpPr/>
          <p:nvPr/>
        </p:nvSpPr>
        <p:spPr>
          <a:xfrm>
            <a:off x="3219207" y="55743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55913F2-2F71-4EC4-9EE6-1023F8613BCD}"/>
              </a:ext>
            </a:extLst>
          </p:cNvPr>
          <p:cNvSpPr/>
          <p:nvPr/>
        </p:nvSpPr>
        <p:spPr>
          <a:xfrm>
            <a:off x="4540323" y="278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DF27863-24EB-419B-A50C-AD6B276FA22F}"/>
              </a:ext>
            </a:extLst>
          </p:cNvPr>
          <p:cNvSpPr/>
          <p:nvPr/>
        </p:nvSpPr>
        <p:spPr>
          <a:xfrm>
            <a:off x="4540323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89D02-864B-40CD-BFFB-B0044C1DEECA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EB6DC8-ECFC-4E7A-9C79-E9AECF5C9DF5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AD843-BEA6-48DC-8257-DD2E6EC19E87}"/>
              </a:ext>
            </a:extLst>
          </p:cNvPr>
          <p:cNvCxnSpPr>
            <a:cxnSpLocks/>
          </p:cNvCxnSpPr>
          <p:nvPr/>
        </p:nvCxnSpPr>
        <p:spPr>
          <a:xfrm rot="5400000" flipV="1">
            <a:off x="2776695" y="22253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CF9FC4-E180-463B-9FCE-342BB6C3F8FB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C75CF2-7823-4487-8AE5-ED03D97F7858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A9DEC2-7C88-49A4-A0A7-63DA020474C8}"/>
              </a:ext>
            </a:extLst>
          </p:cNvPr>
          <p:cNvCxnSpPr>
            <a:cxnSpLocks/>
          </p:cNvCxnSpPr>
          <p:nvPr/>
        </p:nvCxnSpPr>
        <p:spPr>
          <a:xfrm flipV="1">
            <a:off x="2764774" y="32154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EBED20-6627-497F-B85B-661FA17AEFFA}"/>
              </a:ext>
            </a:extLst>
          </p:cNvPr>
          <p:cNvCxnSpPr>
            <a:cxnSpLocks/>
          </p:cNvCxnSpPr>
          <p:nvPr/>
        </p:nvCxnSpPr>
        <p:spPr>
          <a:xfrm rot="5400000" flipV="1">
            <a:off x="3737319" y="544313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E5A6A9-076A-458D-B874-139C08B6FC98}"/>
              </a:ext>
            </a:extLst>
          </p:cNvPr>
          <p:cNvCxnSpPr>
            <a:cxnSpLocks/>
          </p:cNvCxnSpPr>
          <p:nvPr/>
        </p:nvCxnSpPr>
        <p:spPr>
          <a:xfrm>
            <a:off x="3785032" y="4797428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0F6F07-9AB7-4349-83C4-30B5AC77763A}"/>
              </a:ext>
            </a:extLst>
          </p:cNvPr>
          <p:cNvCxnSpPr>
            <a:cxnSpLocks/>
          </p:cNvCxnSpPr>
          <p:nvPr/>
        </p:nvCxnSpPr>
        <p:spPr>
          <a:xfrm>
            <a:off x="3770298" y="3282168"/>
            <a:ext cx="668593" cy="3539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282-7492-40FB-B268-413EE3483140}"/>
              </a:ext>
            </a:extLst>
          </p:cNvPr>
          <p:cNvCxnSpPr>
            <a:cxnSpLocks/>
          </p:cNvCxnSpPr>
          <p:nvPr/>
        </p:nvCxnSpPr>
        <p:spPr>
          <a:xfrm flipV="1">
            <a:off x="3770298" y="2343248"/>
            <a:ext cx="521708" cy="3733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4FB33B-53A7-459F-870A-23BFFFA7BBC1}"/>
              </a:ext>
            </a:extLst>
          </p:cNvPr>
          <p:cNvCxnSpPr>
            <a:cxnSpLocks/>
          </p:cNvCxnSpPr>
          <p:nvPr/>
        </p:nvCxnSpPr>
        <p:spPr>
          <a:xfrm>
            <a:off x="3812457" y="117267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2CF0F7-80FF-4B8E-9C7D-14C9228A388C}"/>
              </a:ext>
            </a:extLst>
          </p:cNvPr>
          <p:cNvCxnSpPr>
            <a:cxnSpLocks/>
          </p:cNvCxnSpPr>
          <p:nvPr/>
        </p:nvCxnSpPr>
        <p:spPr>
          <a:xfrm>
            <a:off x="5199683" y="242880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762E6-6FB7-4328-B947-6D782D49BCB9}"/>
              </a:ext>
            </a:extLst>
          </p:cNvPr>
          <p:cNvSpPr/>
          <p:nvPr/>
        </p:nvSpPr>
        <p:spPr>
          <a:xfrm>
            <a:off x="4522487" y="144555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9FD53-DFD6-48D9-917C-DE8C813C75C9}"/>
              </a:ext>
            </a:extLst>
          </p:cNvPr>
          <p:cNvSpPr/>
          <p:nvPr/>
        </p:nvSpPr>
        <p:spPr>
          <a:xfrm>
            <a:off x="5835079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D77EDE-44DC-4960-ACAD-578479F5BEC8}"/>
              </a:ext>
            </a:extLst>
          </p:cNvPr>
          <p:cNvSpPr/>
          <p:nvPr/>
        </p:nvSpPr>
        <p:spPr>
          <a:xfrm>
            <a:off x="4395813" y="207280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33B915-E2A0-43FE-ADAA-03287F2D5A6D}"/>
              </a:ext>
            </a:extLst>
          </p:cNvPr>
          <p:cNvSpPr/>
          <p:nvPr/>
        </p:nvSpPr>
        <p:spPr>
          <a:xfrm>
            <a:off x="5764773" y="57588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0D7E39-E3AD-460B-9EB5-89DFA2C618A4}"/>
              </a:ext>
            </a:extLst>
          </p:cNvPr>
          <p:cNvSpPr/>
          <p:nvPr/>
        </p:nvSpPr>
        <p:spPr>
          <a:xfrm>
            <a:off x="4198005" y="607286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2386CB-410E-4DAD-B7A4-169AED07BCC9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4058" y="5404374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706306-95A8-4A2C-85E7-CFEF04D3D312}"/>
              </a:ext>
            </a:extLst>
          </p:cNvPr>
          <p:cNvCxnSpPr>
            <a:cxnSpLocks/>
          </p:cNvCxnSpPr>
          <p:nvPr/>
        </p:nvCxnSpPr>
        <p:spPr>
          <a:xfrm flipV="1">
            <a:off x="5177036" y="4302035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A2E946-FE29-4842-8651-037D1674677A}"/>
              </a:ext>
            </a:extLst>
          </p:cNvPr>
          <p:cNvCxnSpPr>
            <a:cxnSpLocks/>
          </p:cNvCxnSpPr>
          <p:nvPr/>
        </p:nvCxnSpPr>
        <p:spPr>
          <a:xfrm flipV="1">
            <a:off x="3851089" y="387873"/>
            <a:ext cx="587802" cy="2900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8EBDA3-3D78-40F6-8AC7-69EFD9029608}"/>
              </a:ext>
            </a:extLst>
          </p:cNvPr>
          <p:cNvCxnSpPr>
            <a:cxnSpLocks/>
          </p:cNvCxnSpPr>
          <p:nvPr/>
        </p:nvCxnSpPr>
        <p:spPr>
          <a:xfrm>
            <a:off x="5212594" y="71208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B88771A-07A9-4DE8-873E-F2BF7ECFFB59}"/>
              </a:ext>
            </a:extLst>
          </p:cNvPr>
          <p:cNvSpPr/>
          <p:nvPr/>
        </p:nvSpPr>
        <p:spPr>
          <a:xfrm>
            <a:off x="4558005" y="337028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0CDDA-EB29-4D5E-8F00-1632A3532517}"/>
              </a:ext>
            </a:extLst>
          </p:cNvPr>
          <p:cNvSpPr/>
          <p:nvPr/>
        </p:nvSpPr>
        <p:spPr>
          <a:xfrm>
            <a:off x="6079411" y="5823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0C56FB-B6B2-4B88-ABC5-DEF5602E7408}"/>
              </a:ext>
            </a:extLst>
          </p:cNvPr>
          <p:cNvSpPr/>
          <p:nvPr/>
        </p:nvSpPr>
        <p:spPr>
          <a:xfrm>
            <a:off x="5917289" y="9673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C59B0-59E9-49F1-B759-D1C2DD679DA8}"/>
              </a:ext>
            </a:extLst>
          </p:cNvPr>
          <p:cNvSpPr txBox="1"/>
          <p:nvPr/>
        </p:nvSpPr>
        <p:spPr>
          <a:xfrm>
            <a:off x="3661746" y="13506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4BBC3E-291E-4544-BEED-89F41F254053}"/>
              </a:ext>
            </a:extLst>
          </p:cNvPr>
          <p:cNvSpPr txBox="1"/>
          <p:nvPr/>
        </p:nvSpPr>
        <p:spPr>
          <a:xfrm>
            <a:off x="5257979" y="29479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23CA-E16C-4353-B343-081D99ABC44E}"/>
              </a:ext>
            </a:extLst>
          </p:cNvPr>
          <p:cNvSpPr txBox="1"/>
          <p:nvPr/>
        </p:nvSpPr>
        <p:spPr>
          <a:xfrm>
            <a:off x="1484955" y="33506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7C43C7-A89F-42B7-B120-37C58A006962}"/>
              </a:ext>
            </a:extLst>
          </p:cNvPr>
          <p:cNvSpPr txBox="1"/>
          <p:nvPr/>
        </p:nvSpPr>
        <p:spPr>
          <a:xfrm>
            <a:off x="2547175" y="1154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8B745-0140-4EB8-8ADE-B81B390D34BB}"/>
              </a:ext>
            </a:extLst>
          </p:cNvPr>
          <p:cNvSpPr txBox="1"/>
          <p:nvPr/>
        </p:nvSpPr>
        <p:spPr>
          <a:xfrm>
            <a:off x="3892641" y="313598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C56B05-73A1-4101-A417-E6B4F2259F19}"/>
              </a:ext>
            </a:extLst>
          </p:cNvPr>
          <p:cNvSpPr txBox="1"/>
          <p:nvPr/>
        </p:nvSpPr>
        <p:spPr>
          <a:xfrm>
            <a:off x="3784057" y="45127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CC79D3-A9ED-48B9-BD91-FF7FD0A24AB8}"/>
              </a:ext>
            </a:extLst>
          </p:cNvPr>
          <p:cNvSpPr txBox="1"/>
          <p:nvPr/>
        </p:nvSpPr>
        <p:spPr>
          <a:xfrm>
            <a:off x="4840239" y="544928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1FC45-8DD4-43EF-A7E8-1C59CB8FA18B}"/>
              </a:ext>
            </a:extLst>
          </p:cNvPr>
          <p:cNvSpPr txBox="1"/>
          <p:nvPr/>
        </p:nvSpPr>
        <p:spPr>
          <a:xfrm>
            <a:off x="4939606" y="43849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0B860A-F5DD-4C61-AE50-D0B92BCC487E}"/>
              </a:ext>
            </a:extLst>
          </p:cNvPr>
          <p:cNvSpPr txBox="1"/>
          <p:nvPr/>
        </p:nvSpPr>
        <p:spPr>
          <a:xfrm>
            <a:off x="3358843" y="55760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517868-446C-42F4-839C-E1E902CF376F}"/>
              </a:ext>
            </a:extLst>
          </p:cNvPr>
          <p:cNvSpPr txBox="1"/>
          <p:nvPr/>
        </p:nvSpPr>
        <p:spPr>
          <a:xfrm>
            <a:off x="2960161" y="348392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EFE6C9-5070-4B2E-B5CE-3E2C0250011E}"/>
              </a:ext>
            </a:extLst>
          </p:cNvPr>
          <p:cNvSpPr txBox="1"/>
          <p:nvPr/>
        </p:nvSpPr>
        <p:spPr>
          <a:xfrm>
            <a:off x="2900801" y="42552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D8D9BB-A16D-45B9-B55D-89462B147C61}"/>
              </a:ext>
            </a:extLst>
          </p:cNvPr>
          <p:cNvSpPr txBox="1"/>
          <p:nvPr/>
        </p:nvSpPr>
        <p:spPr>
          <a:xfrm>
            <a:off x="1548842" y="21992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8CDF6F-563F-4EFC-B206-747A2F6F2EBF}"/>
              </a:ext>
            </a:extLst>
          </p:cNvPr>
          <p:cNvSpPr txBox="1"/>
          <p:nvPr/>
        </p:nvSpPr>
        <p:spPr>
          <a:xfrm>
            <a:off x="2952969" y="20792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561CCA-F0CE-4300-8AD4-91B386FA7BCE}"/>
              </a:ext>
            </a:extLst>
          </p:cNvPr>
          <p:cNvSpPr txBox="1"/>
          <p:nvPr/>
        </p:nvSpPr>
        <p:spPr>
          <a:xfrm>
            <a:off x="4975101" y="8636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490C9-CE96-449D-89DB-AEDC0DC8AB4C}"/>
              </a:ext>
            </a:extLst>
          </p:cNvPr>
          <p:cNvSpPr txBox="1"/>
          <p:nvPr/>
        </p:nvSpPr>
        <p:spPr>
          <a:xfrm>
            <a:off x="3670958" y="32434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1C2EDA-757D-410B-B84C-7F88675D011F}"/>
              </a:ext>
            </a:extLst>
          </p:cNvPr>
          <p:cNvSpPr txBox="1"/>
          <p:nvPr/>
        </p:nvSpPr>
        <p:spPr>
          <a:xfrm>
            <a:off x="3823388" y="2576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76A95F-8296-44BA-9A2C-8C7F0EB634DF}"/>
              </a:ext>
            </a:extLst>
          </p:cNvPr>
          <p:cNvSpPr txBox="1"/>
          <p:nvPr/>
        </p:nvSpPr>
        <p:spPr>
          <a:xfrm>
            <a:off x="8415011" y="495778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F4EF7-77D3-46A6-A7CA-04199CEBDF2A}"/>
              </a:ext>
            </a:extLst>
          </p:cNvPr>
          <p:cNvSpPr txBox="1"/>
          <p:nvPr/>
        </p:nvSpPr>
        <p:spPr>
          <a:xfrm>
            <a:off x="7562751" y="1876086"/>
            <a:ext cx="4211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True = ABED or A!B or !AD or !A!DE!B</a:t>
            </a:r>
          </a:p>
          <a:p>
            <a:endParaRPr lang="fr-FR" dirty="0"/>
          </a:p>
          <a:p>
            <a:r>
              <a:rPr lang="fr-FR"/>
              <a:t>False </a:t>
            </a:r>
            <a:r>
              <a:rPr lang="fr-FR" dirty="0"/>
              <a:t>= ABE!D or ABE or !A!D!E or !A!D!EB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C129E7-AA37-4962-8343-3A2FB4AB81B4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181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551330" y="510988"/>
            <a:ext cx="545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551330" y="1264023"/>
            <a:ext cx="4559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AB or !A!C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</p:spTree>
    <p:extLst>
      <p:ext uri="{BB962C8B-B14F-4D97-AF65-F5344CB8AC3E}">
        <p14:creationId xmlns:p14="http://schemas.microsoft.com/office/powerpoint/2010/main" val="352048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6667550" y="129356"/>
            <a:ext cx="545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6221405" y="760616"/>
            <a:ext cx="545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0276E0A-3F86-442A-A726-1E46940877C2}"/>
              </a:ext>
            </a:extLst>
          </p:cNvPr>
          <p:cNvSpPr/>
          <p:nvPr/>
        </p:nvSpPr>
        <p:spPr>
          <a:xfrm>
            <a:off x="857478" y="395111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57E6B69-8C18-47C2-9CF4-AEA323A89B76}"/>
              </a:ext>
            </a:extLst>
          </p:cNvPr>
          <p:cNvSpPr/>
          <p:nvPr/>
        </p:nvSpPr>
        <p:spPr>
          <a:xfrm>
            <a:off x="1832537" y="506154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7D0885A-B0FE-4F05-B7B4-92B3BE624E87}"/>
              </a:ext>
            </a:extLst>
          </p:cNvPr>
          <p:cNvSpPr/>
          <p:nvPr/>
        </p:nvSpPr>
        <p:spPr>
          <a:xfrm>
            <a:off x="3442555" y="324522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9DC7EF8-ADB1-4955-AFD9-3F57F487AE74}"/>
              </a:ext>
            </a:extLst>
          </p:cNvPr>
          <p:cNvSpPr/>
          <p:nvPr/>
        </p:nvSpPr>
        <p:spPr>
          <a:xfrm>
            <a:off x="1885518" y="2983544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84EA442-6C21-47AB-B5E7-79404EB6368D}"/>
              </a:ext>
            </a:extLst>
          </p:cNvPr>
          <p:cNvSpPr/>
          <p:nvPr/>
        </p:nvSpPr>
        <p:spPr>
          <a:xfrm>
            <a:off x="2875416" y="198282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7130815-1FC2-43AF-AC17-99230B2D2B37}"/>
              </a:ext>
            </a:extLst>
          </p:cNvPr>
          <p:cNvSpPr/>
          <p:nvPr/>
        </p:nvSpPr>
        <p:spPr>
          <a:xfrm>
            <a:off x="4276199" y="228875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1E89A-729E-4B22-AAA3-D282E1C12F77}"/>
              </a:ext>
            </a:extLst>
          </p:cNvPr>
          <p:cNvCxnSpPr>
            <a:cxnSpLocks/>
          </p:cNvCxnSpPr>
          <p:nvPr/>
        </p:nvCxnSpPr>
        <p:spPr>
          <a:xfrm rot="5400000" flipV="1">
            <a:off x="1443006" y="4651456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073ABD-5825-4088-AEC7-096FC7B5CB4C}"/>
              </a:ext>
            </a:extLst>
          </p:cNvPr>
          <p:cNvCxnSpPr>
            <a:cxnSpLocks/>
          </p:cNvCxnSpPr>
          <p:nvPr/>
        </p:nvCxnSpPr>
        <p:spPr>
          <a:xfrm flipV="1">
            <a:off x="1475984" y="3549117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91D71E-FB0B-42BF-80BE-419C7516760A}"/>
              </a:ext>
            </a:extLst>
          </p:cNvPr>
          <p:cNvCxnSpPr>
            <a:cxnSpLocks/>
          </p:cNvCxnSpPr>
          <p:nvPr/>
        </p:nvCxnSpPr>
        <p:spPr>
          <a:xfrm>
            <a:off x="2581879" y="3523168"/>
            <a:ext cx="736076" cy="3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8CED7-8AB9-443D-A588-99793BAB352F}"/>
              </a:ext>
            </a:extLst>
          </p:cNvPr>
          <p:cNvCxnSpPr>
            <a:cxnSpLocks/>
          </p:cNvCxnSpPr>
          <p:nvPr/>
        </p:nvCxnSpPr>
        <p:spPr>
          <a:xfrm flipV="1">
            <a:off x="2465882" y="2548396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CC2004-12EB-42BD-8C4D-46A2BD9B504C}"/>
              </a:ext>
            </a:extLst>
          </p:cNvPr>
          <p:cNvCxnSpPr>
            <a:cxnSpLocks/>
          </p:cNvCxnSpPr>
          <p:nvPr/>
        </p:nvCxnSpPr>
        <p:spPr>
          <a:xfrm flipV="1">
            <a:off x="2420983" y="3927957"/>
            <a:ext cx="1174433" cy="12166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5A167-0A31-45CB-8270-82715CCFB258}"/>
              </a:ext>
            </a:extLst>
          </p:cNvPr>
          <p:cNvCxnSpPr>
            <a:cxnSpLocks/>
          </p:cNvCxnSpPr>
          <p:nvPr/>
        </p:nvCxnSpPr>
        <p:spPr>
          <a:xfrm flipV="1">
            <a:off x="4016058" y="2927648"/>
            <a:ext cx="433143" cy="3909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DBF4F8-C3BB-4DF0-977B-C432F2EDE073}"/>
              </a:ext>
            </a:extLst>
          </p:cNvPr>
          <p:cNvCxnSpPr>
            <a:cxnSpLocks/>
          </p:cNvCxnSpPr>
          <p:nvPr/>
        </p:nvCxnSpPr>
        <p:spPr>
          <a:xfrm>
            <a:off x="3468666" y="2598061"/>
            <a:ext cx="721764" cy="101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CDBC6-C141-4081-822B-29219BD603CC}"/>
              </a:ext>
            </a:extLst>
          </p:cNvPr>
          <p:cNvSpPr/>
          <p:nvPr/>
        </p:nvSpPr>
        <p:spPr>
          <a:xfrm>
            <a:off x="4162555" y="119122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D5F92-9F56-4EF0-A08E-F2743931C8E9}"/>
              </a:ext>
            </a:extLst>
          </p:cNvPr>
          <p:cNvCxnSpPr>
            <a:cxnSpLocks/>
          </p:cNvCxnSpPr>
          <p:nvPr/>
        </p:nvCxnSpPr>
        <p:spPr>
          <a:xfrm flipV="1">
            <a:off x="3507298" y="1710424"/>
            <a:ext cx="587802" cy="3928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3C7165-EB3F-4860-9B0A-AF70A86D7484}"/>
              </a:ext>
            </a:extLst>
          </p:cNvPr>
          <p:cNvCxnSpPr>
            <a:cxnSpLocks/>
          </p:cNvCxnSpPr>
          <p:nvPr/>
        </p:nvCxnSpPr>
        <p:spPr>
          <a:xfrm>
            <a:off x="5036583" y="287685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3100D71-CDC7-4C93-8812-0FAB473D2698}"/>
              </a:ext>
            </a:extLst>
          </p:cNvPr>
          <p:cNvSpPr/>
          <p:nvPr/>
        </p:nvSpPr>
        <p:spPr>
          <a:xfrm>
            <a:off x="5490010" y="17104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9E8C7-36E1-4C8A-A989-A2FB4F873553}"/>
              </a:ext>
            </a:extLst>
          </p:cNvPr>
          <p:cNvSpPr/>
          <p:nvPr/>
        </p:nvSpPr>
        <p:spPr>
          <a:xfrm>
            <a:off x="5749335" y="3082205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688A2-021B-4CE6-B85A-5CE9770F8895}"/>
              </a:ext>
            </a:extLst>
          </p:cNvPr>
          <p:cNvSpPr txBox="1"/>
          <p:nvPr/>
        </p:nvSpPr>
        <p:spPr>
          <a:xfrm>
            <a:off x="3317955" y="277599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86D105-9C2E-4B3F-A3C8-9E2796EAB33C}"/>
              </a:ext>
            </a:extLst>
          </p:cNvPr>
          <p:cNvSpPr txBox="1"/>
          <p:nvPr/>
        </p:nvSpPr>
        <p:spPr>
          <a:xfrm>
            <a:off x="5081968" y="245956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D7DBC8-E170-4888-B4AF-74904AA59566}"/>
              </a:ext>
            </a:extLst>
          </p:cNvPr>
          <p:cNvSpPr txBox="1"/>
          <p:nvPr/>
        </p:nvSpPr>
        <p:spPr>
          <a:xfrm>
            <a:off x="1141164" y="477603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C71AB-A549-41AD-9142-D422E310C897}"/>
              </a:ext>
            </a:extLst>
          </p:cNvPr>
          <p:cNvSpPr txBox="1"/>
          <p:nvPr/>
        </p:nvSpPr>
        <p:spPr>
          <a:xfrm>
            <a:off x="2203384" y="257972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6FED7-1E66-4613-BFA6-28B07DAD1D02}"/>
              </a:ext>
            </a:extLst>
          </p:cNvPr>
          <p:cNvSpPr txBox="1"/>
          <p:nvPr/>
        </p:nvSpPr>
        <p:spPr>
          <a:xfrm>
            <a:off x="3058909" y="4532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C42AB-2E87-4FD1-954E-FF47FD8EF70B}"/>
              </a:ext>
            </a:extLst>
          </p:cNvPr>
          <p:cNvSpPr txBox="1"/>
          <p:nvPr/>
        </p:nvSpPr>
        <p:spPr>
          <a:xfrm>
            <a:off x="1205051" y="36246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7FB8AF-E551-442C-B1D1-3601515A1655}"/>
              </a:ext>
            </a:extLst>
          </p:cNvPr>
          <p:cNvSpPr txBox="1"/>
          <p:nvPr/>
        </p:nvSpPr>
        <p:spPr>
          <a:xfrm>
            <a:off x="2713246" y="320789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899BC-5BF1-4126-A751-EA9986D1DD58}"/>
              </a:ext>
            </a:extLst>
          </p:cNvPr>
          <p:cNvSpPr txBox="1"/>
          <p:nvPr/>
        </p:nvSpPr>
        <p:spPr>
          <a:xfrm>
            <a:off x="4799090" y="302844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F38EE-B952-4330-A0D4-019A54DB5B69}"/>
              </a:ext>
            </a:extLst>
          </p:cNvPr>
          <p:cNvSpPr txBox="1"/>
          <p:nvPr/>
        </p:nvSpPr>
        <p:spPr>
          <a:xfrm>
            <a:off x="3287928" y="160192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B3005F-FE91-4F59-8784-04CB36364304}"/>
              </a:ext>
            </a:extLst>
          </p:cNvPr>
          <p:cNvSpPr txBox="1"/>
          <p:nvPr/>
        </p:nvSpPr>
        <p:spPr>
          <a:xfrm>
            <a:off x="4117185" y="319702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BE113-9DE8-4E35-B73B-856F8E5435BE}"/>
              </a:ext>
            </a:extLst>
          </p:cNvPr>
          <p:cNvCxnSpPr>
            <a:cxnSpLocks/>
          </p:cNvCxnSpPr>
          <p:nvPr/>
        </p:nvCxnSpPr>
        <p:spPr>
          <a:xfrm flipV="1">
            <a:off x="4844557" y="2014785"/>
            <a:ext cx="587802" cy="3928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AA556-DD09-439C-BC22-4FB68BCD9D42}"/>
              </a:ext>
            </a:extLst>
          </p:cNvPr>
          <p:cNvCxnSpPr>
            <a:cxnSpLocks/>
          </p:cNvCxnSpPr>
          <p:nvPr/>
        </p:nvCxnSpPr>
        <p:spPr>
          <a:xfrm>
            <a:off x="4125019" y="3861839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C16844-62EA-4D17-B2BE-9A19124BF598}"/>
              </a:ext>
            </a:extLst>
          </p:cNvPr>
          <p:cNvSpPr txBox="1"/>
          <p:nvPr/>
        </p:nvSpPr>
        <p:spPr>
          <a:xfrm>
            <a:off x="3887526" y="401342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A424F7-A073-44F2-89D0-B2E03D412E39}"/>
              </a:ext>
            </a:extLst>
          </p:cNvPr>
          <p:cNvCxnSpPr>
            <a:cxnSpLocks/>
          </p:cNvCxnSpPr>
          <p:nvPr/>
        </p:nvCxnSpPr>
        <p:spPr>
          <a:xfrm>
            <a:off x="2458548" y="567573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5E33F4-44BB-428A-977B-5CFAB27FB804}"/>
              </a:ext>
            </a:extLst>
          </p:cNvPr>
          <p:cNvSpPr txBox="1"/>
          <p:nvPr/>
        </p:nvSpPr>
        <p:spPr>
          <a:xfrm>
            <a:off x="2221055" y="58273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346F9-C0DC-45A0-B098-C461C070EF2C}"/>
              </a:ext>
            </a:extLst>
          </p:cNvPr>
          <p:cNvSpPr/>
          <p:nvPr/>
        </p:nvSpPr>
        <p:spPr>
          <a:xfrm>
            <a:off x="3235416" y="597690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9A38FB-4CE1-4EB3-8B60-49A217DF4E47}"/>
              </a:ext>
            </a:extLst>
          </p:cNvPr>
          <p:cNvSpPr/>
          <p:nvPr/>
        </p:nvSpPr>
        <p:spPr>
          <a:xfrm>
            <a:off x="4844557" y="411382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A63F0-183A-47B2-8A89-359F598A26E9}"/>
              </a:ext>
            </a:extLst>
          </p:cNvPr>
          <p:cNvSpPr txBox="1"/>
          <p:nvPr/>
        </p:nvSpPr>
        <p:spPr>
          <a:xfrm>
            <a:off x="1084673" y="14172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2ED39F-FFD9-4F53-A758-D42ABEBC45C1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3109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9072991" y="60710"/>
            <a:ext cx="280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8761478" y="1189389"/>
            <a:ext cx="345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0276E0A-3F86-442A-A726-1E46940877C2}"/>
              </a:ext>
            </a:extLst>
          </p:cNvPr>
          <p:cNvSpPr/>
          <p:nvPr/>
        </p:nvSpPr>
        <p:spPr>
          <a:xfrm>
            <a:off x="857478" y="3695622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57E6B69-8C18-47C2-9CF4-AEA323A89B76}"/>
              </a:ext>
            </a:extLst>
          </p:cNvPr>
          <p:cNvSpPr/>
          <p:nvPr/>
        </p:nvSpPr>
        <p:spPr>
          <a:xfrm>
            <a:off x="1832537" y="480604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7D0885A-B0FE-4F05-B7B4-92B3BE624E87}"/>
              </a:ext>
            </a:extLst>
          </p:cNvPr>
          <p:cNvSpPr/>
          <p:nvPr/>
        </p:nvSpPr>
        <p:spPr>
          <a:xfrm>
            <a:off x="5070715" y="162343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9DC7EF8-ADB1-4955-AFD9-3F57F487AE74}"/>
              </a:ext>
            </a:extLst>
          </p:cNvPr>
          <p:cNvSpPr/>
          <p:nvPr/>
        </p:nvSpPr>
        <p:spPr>
          <a:xfrm>
            <a:off x="1885518" y="272805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84EA442-6C21-47AB-B5E7-79404EB6368D}"/>
              </a:ext>
            </a:extLst>
          </p:cNvPr>
          <p:cNvSpPr/>
          <p:nvPr/>
        </p:nvSpPr>
        <p:spPr>
          <a:xfrm>
            <a:off x="2875416" y="1727330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7130815-1FC2-43AF-AC17-99230B2D2B37}"/>
              </a:ext>
            </a:extLst>
          </p:cNvPr>
          <p:cNvSpPr/>
          <p:nvPr/>
        </p:nvSpPr>
        <p:spPr>
          <a:xfrm>
            <a:off x="3876846" y="244894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1E89A-729E-4B22-AAA3-D282E1C12F77}"/>
              </a:ext>
            </a:extLst>
          </p:cNvPr>
          <p:cNvCxnSpPr>
            <a:cxnSpLocks/>
          </p:cNvCxnSpPr>
          <p:nvPr/>
        </p:nvCxnSpPr>
        <p:spPr>
          <a:xfrm rot="5400000" flipV="1">
            <a:off x="1443006" y="4395963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073ABD-5825-4088-AEC7-096FC7B5CB4C}"/>
              </a:ext>
            </a:extLst>
          </p:cNvPr>
          <p:cNvCxnSpPr>
            <a:cxnSpLocks/>
          </p:cNvCxnSpPr>
          <p:nvPr/>
        </p:nvCxnSpPr>
        <p:spPr>
          <a:xfrm flipV="1">
            <a:off x="1475984" y="3293624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8CED7-8AB9-443D-A588-99793BAB352F}"/>
              </a:ext>
            </a:extLst>
          </p:cNvPr>
          <p:cNvCxnSpPr>
            <a:cxnSpLocks/>
          </p:cNvCxnSpPr>
          <p:nvPr/>
        </p:nvCxnSpPr>
        <p:spPr>
          <a:xfrm flipV="1">
            <a:off x="2465882" y="2292903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CC2004-12EB-42BD-8C4D-46A2BD9B504C}"/>
              </a:ext>
            </a:extLst>
          </p:cNvPr>
          <p:cNvCxnSpPr>
            <a:cxnSpLocks/>
          </p:cNvCxnSpPr>
          <p:nvPr/>
        </p:nvCxnSpPr>
        <p:spPr>
          <a:xfrm flipV="1">
            <a:off x="3319053" y="3104540"/>
            <a:ext cx="631158" cy="5416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5A167-0A31-45CB-8270-82715CCFB258}"/>
              </a:ext>
            </a:extLst>
          </p:cNvPr>
          <p:cNvCxnSpPr>
            <a:cxnSpLocks/>
          </p:cNvCxnSpPr>
          <p:nvPr/>
        </p:nvCxnSpPr>
        <p:spPr>
          <a:xfrm flipV="1">
            <a:off x="5641482" y="1500983"/>
            <a:ext cx="380911" cy="2947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CDBC6-C141-4081-822B-29219BD603CC}"/>
              </a:ext>
            </a:extLst>
          </p:cNvPr>
          <p:cNvSpPr/>
          <p:nvPr/>
        </p:nvSpPr>
        <p:spPr>
          <a:xfrm>
            <a:off x="3886068" y="91351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D5F92-9F56-4EF0-A08E-F2743931C8E9}"/>
              </a:ext>
            </a:extLst>
          </p:cNvPr>
          <p:cNvCxnSpPr>
            <a:cxnSpLocks/>
          </p:cNvCxnSpPr>
          <p:nvPr/>
        </p:nvCxnSpPr>
        <p:spPr>
          <a:xfrm>
            <a:off x="3491134" y="2252225"/>
            <a:ext cx="411230" cy="3659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3C7165-EB3F-4860-9B0A-AF70A86D7484}"/>
              </a:ext>
            </a:extLst>
          </p:cNvPr>
          <p:cNvCxnSpPr>
            <a:cxnSpLocks/>
          </p:cNvCxnSpPr>
          <p:nvPr/>
        </p:nvCxnSpPr>
        <p:spPr>
          <a:xfrm flipV="1">
            <a:off x="3479011" y="1477425"/>
            <a:ext cx="463735" cy="2859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3100D71-CDC7-4C93-8812-0FAB473D2698}"/>
              </a:ext>
            </a:extLst>
          </p:cNvPr>
          <p:cNvSpPr/>
          <p:nvPr/>
        </p:nvSpPr>
        <p:spPr>
          <a:xfrm>
            <a:off x="6750081" y="2007472"/>
            <a:ext cx="757804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9E8C7-36E1-4C8A-A989-A2FB4F873553}"/>
              </a:ext>
            </a:extLst>
          </p:cNvPr>
          <p:cNvSpPr/>
          <p:nvPr/>
        </p:nvSpPr>
        <p:spPr>
          <a:xfrm>
            <a:off x="6509291" y="22107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D7DBC8-E170-4888-B4AF-74904AA59566}"/>
              </a:ext>
            </a:extLst>
          </p:cNvPr>
          <p:cNvSpPr txBox="1"/>
          <p:nvPr/>
        </p:nvSpPr>
        <p:spPr>
          <a:xfrm>
            <a:off x="1141164" y="452053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C71AB-A549-41AD-9142-D422E310C897}"/>
              </a:ext>
            </a:extLst>
          </p:cNvPr>
          <p:cNvSpPr txBox="1"/>
          <p:nvPr/>
        </p:nvSpPr>
        <p:spPr>
          <a:xfrm>
            <a:off x="2203384" y="232423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C42AB-2E87-4FD1-954E-FF47FD8EF70B}"/>
              </a:ext>
            </a:extLst>
          </p:cNvPr>
          <p:cNvSpPr txBox="1"/>
          <p:nvPr/>
        </p:nvSpPr>
        <p:spPr>
          <a:xfrm>
            <a:off x="1205051" y="336914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7FB8AF-E551-442C-B1D1-3601515A1655}"/>
              </a:ext>
            </a:extLst>
          </p:cNvPr>
          <p:cNvSpPr txBox="1"/>
          <p:nvPr/>
        </p:nvSpPr>
        <p:spPr>
          <a:xfrm>
            <a:off x="2623698" y="312950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F38EE-B952-4330-A0D4-019A54DB5B69}"/>
              </a:ext>
            </a:extLst>
          </p:cNvPr>
          <p:cNvSpPr txBox="1"/>
          <p:nvPr/>
        </p:nvSpPr>
        <p:spPr>
          <a:xfrm>
            <a:off x="3557007" y="203236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BE113-9DE8-4E35-B73B-856F8E5435B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468106" y="3009479"/>
            <a:ext cx="459045" cy="31834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AA556-DD09-439C-BC22-4FB68BCD9D42}"/>
              </a:ext>
            </a:extLst>
          </p:cNvPr>
          <p:cNvCxnSpPr>
            <a:cxnSpLocks/>
          </p:cNvCxnSpPr>
          <p:nvPr/>
        </p:nvCxnSpPr>
        <p:spPr>
          <a:xfrm>
            <a:off x="6474668" y="1484055"/>
            <a:ext cx="417945" cy="523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A424F7-A073-44F2-89D0-B2E03D412E39}"/>
              </a:ext>
            </a:extLst>
          </p:cNvPr>
          <p:cNvCxnSpPr>
            <a:cxnSpLocks/>
          </p:cNvCxnSpPr>
          <p:nvPr/>
        </p:nvCxnSpPr>
        <p:spPr>
          <a:xfrm>
            <a:off x="2458548" y="5420240"/>
            <a:ext cx="450542" cy="4600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5E33F4-44BB-428A-977B-5CFAB27FB804}"/>
              </a:ext>
            </a:extLst>
          </p:cNvPr>
          <p:cNvSpPr txBox="1"/>
          <p:nvPr/>
        </p:nvSpPr>
        <p:spPr>
          <a:xfrm>
            <a:off x="2113961" y="562675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346F9-C0DC-45A0-B098-C461C070EF2C}"/>
              </a:ext>
            </a:extLst>
          </p:cNvPr>
          <p:cNvSpPr/>
          <p:nvPr/>
        </p:nvSpPr>
        <p:spPr>
          <a:xfrm>
            <a:off x="4175423" y="61159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9A38FB-4CE1-4EB3-8B60-49A217DF4E47}"/>
              </a:ext>
            </a:extLst>
          </p:cNvPr>
          <p:cNvSpPr/>
          <p:nvPr/>
        </p:nvSpPr>
        <p:spPr>
          <a:xfrm>
            <a:off x="6953649" y="373634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FE39B0AF-9648-402F-B13C-BF95D7627587}"/>
              </a:ext>
            </a:extLst>
          </p:cNvPr>
          <p:cNvSpPr/>
          <p:nvPr/>
        </p:nvSpPr>
        <p:spPr>
          <a:xfrm>
            <a:off x="5789291" y="93389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AF36B-F547-4787-BE6D-679ED89E865F}"/>
              </a:ext>
            </a:extLst>
          </p:cNvPr>
          <p:cNvCxnSpPr>
            <a:cxnSpLocks/>
          </p:cNvCxnSpPr>
          <p:nvPr/>
        </p:nvCxnSpPr>
        <p:spPr>
          <a:xfrm>
            <a:off x="2484062" y="3288925"/>
            <a:ext cx="391354" cy="3572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FC07609C-8442-4E7E-BDFA-68E4610AFDC0}"/>
              </a:ext>
            </a:extLst>
          </p:cNvPr>
          <p:cNvSpPr/>
          <p:nvPr/>
        </p:nvSpPr>
        <p:spPr>
          <a:xfrm>
            <a:off x="2759011" y="345319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EA9CCC-FB91-47AA-8EA3-C1237D99FF78}"/>
              </a:ext>
            </a:extLst>
          </p:cNvPr>
          <p:cNvCxnSpPr>
            <a:cxnSpLocks/>
          </p:cNvCxnSpPr>
          <p:nvPr/>
        </p:nvCxnSpPr>
        <p:spPr>
          <a:xfrm>
            <a:off x="5690363" y="2227702"/>
            <a:ext cx="432383" cy="487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A81D54BC-66CD-456E-891A-9FD8452EDC5B}"/>
              </a:ext>
            </a:extLst>
          </p:cNvPr>
          <p:cNvSpPr/>
          <p:nvPr/>
        </p:nvSpPr>
        <p:spPr>
          <a:xfrm>
            <a:off x="5967431" y="26061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C332AC-3992-499A-A0DA-55DEDC16EBBF}"/>
              </a:ext>
            </a:extLst>
          </p:cNvPr>
          <p:cNvCxnSpPr>
            <a:cxnSpLocks/>
          </p:cNvCxnSpPr>
          <p:nvPr/>
        </p:nvCxnSpPr>
        <p:spPr>
          <a:xfrm flipV="1">
            <a:off x="6590786" y="2462734"/>
            <a:ext cx="383152" cy="3108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3E8A95C0-7C6E-4B5C-9192-D95CE0203F3C}"/>
              </a:ext>
            </a:extLst>
          </p:cNvPr>
          <p:cNvSpPr/>
          <p:nvPr/>
        </p:nvSpPr>
        <p:spPr>
          <a:xfrm>
            <a:off x="2784692" y="577444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EC2126-F698-4613-82A2-658D7ECE9FEC}"/>
              </a:ext>
            </a:extLst>
          </p:cNvPr>
          <p:cNvCxnSpPr>
            <a:cxnSpLocks/>
          </p:cNvCxnSpPr>
          <p:nvPr/>
        </p:nvCxnSpPr>
        <p:spPr>
          <a:xfrm flipV="1">
            <a:off x="3390786" y="5650248"/>
            <a:ext cx="458326" cy="23000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0D92C-05A4-4ACF-807E-5D49A697DB6C}"/>
              </a:ext>
            </a:extLst>
          </p:cNvPr>
          <p:cNvSpPr/>
          <p:nvPr/>
        </p:nvSpPr>
        <p:spPr>
          <a:xfrm>
            <a:off x="3874075" y="5461955"/>
            <a:ext cx="987815" cy="376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8C2480-A2EA-4A46-87D5-BB83F10D11E7}"/>
              </a:ext>
            </a:extLst>
          </p:cNvPr>
          <p:cNvCxnSpPr>
            <a:cxnSpLocks/>
          </p:cNvCxnSpPr>
          <p:nvPr/>
        </p:nvCxnSpPr>
        <p:spPr>
          <a:xfrm flipV="1">
            <a:off x="2455868" y="4732585"/>
            <a:ext cx="738611" cy="18446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003B80E2-F35D-4363-92B1-94635C0905D2}"/>
              </a:ext>
            </a:extLst>
          </p:cNvPr>
          <p:cNvSpPr/>
          <p:nvPr/>
        </p:nvSpPr>
        <p:spPr>
          <a:xfrm>
            <a:off x="5586572" y="399446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01D5668D-A96E-4B30-9BD1-8C0E0AB1155E}"/>
              </a:ext>
            </a:extLst>
          </p:cNvPr>
          <p:cNvSpPr/>
          <p:nvPr/>
        </p:nvSpPr>
        <p:spPr>
          <a:xfrm>
            <a:off x="4365263" y="398573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3D5ECE6B-1328-42BB-9308-5E652884A92D}"/>
              </a:ext>
            </a:extLst>
          </p:cNvPr>
          <p:cNvSpPr/>
          <p:nvPr/>
        </p:nvSpPr>
        <p:spPr>
          <a:xfrm>
            <a:off x="3278900" y="442309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2AFD7C-FA07-41A6-8AE8-4649BF76084E}"/>
              </a:ext>
            </a:extLst>
          </p:cNvPr>
          <p:cNvCxnSpPr>
            <a:cxnSpLocks/>
          </p:cNvCxnSpPr>
          <p:nvPr/>
        </p:nvCxnSpPr>
        <p:spPr>
          <a:xfrm flipV="1">
            <a:off x="5035515" y="4147041"/>
            <a:ext cx="674870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588B47-FDAD-4044-8E6F-4C5AA496DE50}"/>
              </a:ext>
            </a:extLst>
          </p:cNvPr>
          <p:cNvCxnSpPr>
            <a:cxnSpLocks/>
          </p:cNvCxnSpPr>
          <p:nvPr/>
        </p:nvCxnSpPr>
        <p:spPr>
          <a:xfrm flipV="1">
            <a:off x="3849112" y="4409059"/>
            <a:ext cx="491975" cy="1252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93A6E1-3BF2-45A0-BA44-B8F05FC48CCC}"/>
              </a:ext>
            </a:extLst>
          </p:cNvPr>
          <p:cNvCxnSpPr>
            <a:cxnSpLocks/>
          </p:cNvCxnSpPr>
          <p:nvPr/>
        </p:nvCxnSpPr>
        <p:spPr>
          <a:xfrm>
            <a:off x="6235167" y="4580973"/>
            <a:ext cx="552718" cy="387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D2E9A5-F911-4563-B6F5-85A08843E7EC}"/>
              </a:ext>
            </a:extLst>
          </p:cNvPr>
          <p:cNvCxnSpPr>
            <a:cxnSpLocks/>
          </p:cNvCxnSpPr>
          <p:nvPr/>
        </p:nvCxnSpPr>
        <p:spPr>
          <a:xfrm flipV="1">
            <a:off x="6306572" y="3912677"/>
            <a:ext cx="586041" cy="1931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7617C9-C366-4808-96A6-E0CEEBB8DEC5}"/>
              </a:ext>
            </a:extLst>
          </p:cNvPr>
          <p:cNvCxnSpPr>
            <a:cxnSpLocks/>
          </p:cNvCxnSpPr>
          <p:nvPr/>
        </p:nvCxnSpPr>
        <p:spPr>
          <a:xfrm>
            <a:off x="6631844" y="3216958"/>
            <a:ext cx="432383" cy="487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B1F4D66-7B2F-47E2-80AA-88AA0B255D86}"/>
              </a:ext>
            </a:extLst>
          </p:cNvPr>
          <p:cNvSpPr/>
          <p:nvPr/>
        </p:nvSpPr>
        <p:spPr>
          <a:xfrm>
            <a:off x="6787884" y="4968312"/>
            <a:ext cx="82703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F701C9-578E-4D4E-AFA4-EBE4F7C6D277}"/>
              </a:ext>
            </a:extLst>
          </p:cNvPr>
          <p:cNvCxnSpPr>
            <a:cxnSpLocks/>
          </p:cNvCxnSpPr>
          <p:nvPr/>
        </p:nvCxnSpPr>
        <p:spPr>
          <a:xfrm>
            <a:off x="3455423" y="6360549"/>
            <a:ext cx="6396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A3F5CD-60EC-4517-B2CD-D73F22D89A81}"/>
              </a:ext>
            </a:extLst>
          </p:cNvPr>
          <p:cNvCxnSpPr>
            <a:cxnSpLocks/>
          </p:cNvCxnSpPr>
          <p:nvPr/>
        </p:nvCxnSpPr>
        <p:spPr>
          <a:xfrm flipV="1">
            <a:off x="6408263" y="664433"/>
            <a:ext cx="365045" cy="3655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F72CDD-2CCA-4B1E-BA45-B6B0F706B4CF}"/>
              </a:ext>
            </a:extLst>
          </p:cNvPr>
          <p:cNvCxnSpPr>
            <a:cxnSpLocks/>
          </p:cNvCxnSpPr>
          <p:nvPr/>
        </p:nvCxnSpPr>
        <p:spPr>
          <a:xfrm>
            <a:off x="4963491" y="4643704"/>
            <a:ext cx="409459" cy="3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50409F0-0BEB-4AC0-9453-EACD3DF18D97}"/>
              </a:ext>
            </a:extLst>
          </p:cNvPr>
          <p:cNvSpPr/>
          <p:nvPr/>
        </p:nvSpPr>
        <p:spPr>
          <a:xfrm>
            <a:off x="4927151" y="312247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90780-B097-4AC5-A16D-D5EB4A7242EB}"/>
              </a:ext>
            </a:extLst>
          </p:cNvPr>
          <p:cNvSpPr/>
          <p:nvPr/>
        </p:nvSpPr>
        <p:spPr>
          <a:xfrm>
            <a:off x="5117348" y="5005782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E97605-B8E2-419D-86B2-2C7948E3C220}"/>
              </a:ext>
            </a:extLst>
          </p:cNvPr>
          <p:cNvCxnSpPr>
            <a:cxnSpLocks/>
          </p:cNvCxnSpPr>
          <p:nvPr/>
        </p:nvCxnSpPr>
        <p:spPr>
          <a:xfrm>
            <a:off x="3950211" y="5005782"/>
            <a:ext cx="1099902" cy="2053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26C538-D951-4841-AF9D-396F640EC720}"/>
              </a:ext>
            </a:extLst>
          </p:cNvPr>
          <p:cNvCxnSpPr>
            <a:cxnSpLocks/>
          </p:cNvCxnSpPr>
          <p:nvPr/>
        </p:nvCxnSpPr>
        <p:spPr>
          <a:xfrm flipV="1">
            <a:off x="3319053" y="3507647"/>
            <a:ext cx="1542838" cy="4868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A9605D-1F59-4F0C-88A1-1F104B0E94B0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653A6-3E97-4845-B4B7-75A714628026}"/>
              </a:ext>
            </a:extLst>
          </p:cNvPr>
          <p:cNvSpPr txBox="1"/>
          <p:nvPr/>
        </p:nvSpPr>
        <p:spPr>
          <a:xfrm>
            <a:off x="1382152" y="14028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B123FF-29C8-4D42-85ED-A97AC63F3641}"/>
              </a:ext>
            </a:extLst>
          </p:cNvPr>
          <p:cNvCxnSpPr>
            <a:cxnSpLocks/>
          </p:cNvCxnSpPr>
          <p:nvPr/>
        </p:nvCxnSpPr>
        <p:spPr>
          <a:xfrm flipV="1">
            <a:off x="4501054" y="2292903"/>
            <a:ext cx="584209" cy="362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409FB8-D681-44C7-BD76-1798BF440A06}"/>
              </a:ext>
            </a:extLst>
          </p:cNvPr>
          <p:cNvSpPr/>
          <p:nvPr/>
        </p:nvSpPr>
        <p:spPr>
          <a:xfrm>
            <a:off x="372035" y="334614"/>
            <a:ext cx="6096000" cy="702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Go to swim =  (  Sunny AND  Sunday)  OR ( !(Sunny)  and   Monday and no homework)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B9E3635-9702-44E0-B629-A9849C728DA7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Sunny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FCD806-2FF5-459C-B8D4-429E305D1F27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C6EA52-0B06-4DB9-B5CA-52EB628B8C51}"/>
              </a:ext>
            </a:extLst>
          </p:cNvPr>
          <p:cNvCxnSpPr>
            <a:cxnSpLocks/>
          </p:cNvCxnSpPr>
          <p:nvPr/>
        </p:nvCxnSpPr>
        <p:spPr>
          <a:xfrm flipV="1">
            <a:off x="4701127" y="2781966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85D020-2B93-4D6F-8A45-8EFEA50A336B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3DB9B97-EAE6-4616-9F51-32BD30B6D4C0}"/>
              </a:ext>
            </a:extLst>
          </p:cNvPr>
          <p:cNvSpPr/>
          <p:nvPr/>
        </p:nvSpPr>
        <p:spPr>
          <a:xfrm>
            <a:off x="5207182" y="2060535"/>
            <a:ext cx="1853635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Sunday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7DE47B8-2C69-48FF-B44D-E6B6A6071557}"/>
              </a:ext>
            </a:extLst>
          </p:cNvPr>
          <p:cNvSpPr/>
          <p:nvPr/>
        </p:nvSpPr>
        <p:spPr>
          <a:xfrm>
            <a:off x="5411487" y="4376013"/>
            <a:ext cx="1970176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Monday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23870-7F05-480E-B792-257E291C51CC}"/>
              </a:ext>
            </a:extLst>
          </p:cNvPr>
          <p:cNvSpPr/>
          <p:nvPr/>
        </p:nvSpPr>
        <p:spPr>
          <a:xfrm>
            <a:off x="7670705" y="2856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656AB-9FD1-4DE9-9AAD-176C8F4EA055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3B353-BA82-47DC-912A-7E04CF919B13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2BEB73-9B41-4430-89FF-470AA1E63CDA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F7B38-27D8-4F5B-878C-AFCD6D2FE0B8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1A40CD-66C6-460D-AEED-7725EEAE3520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8D904-FD35-4BF4-A677-9C0A794195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D836E-CE2C-4374-A5BE-87C45619755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C868-03AC-4EFA-A8DA-BBFC603639E6}"/>
              </a:ext>
            </a:extLst>
          </p:cNvPr>
          <p:cNvSpPr txBox="1"/>
          <p:nvPr/>
        </p:nvSpPr>
        <p:spPr>
          <a:xfrm>
            <a:off x="4741235" y="28862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75BCF-E624-4D2B-9584-4A6D30CEDC7C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8935B-8FB8-4870-A6DD-81978EEAD5C7}"/>
              </a:ext>
            </a:extLst>
          </p:cNvPr>
          <p:cNvSpPr txBox="1"/>
          <p:nvPr/>
        </p:nvSpPr>
        <p:spPr>
          <a:xfrm>
            <a:off x="6984655" y="4480938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9E06131-8BD2-4263-8052-1F8529713A43}"/>
              </a:ext>
            </a:extLst>
          </p:cNvPr>
          <p:cNvSpPr/>
          <p:nvPr/>
        </p:nvSpPr>
        <p:spPr>
          <a:xfrm>
            <a:off x="7144161" y="3680681"/>
            <a:ext cx="2613773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Homework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1F0B6F-4890-41BE-AFA2-37A2B3F86B25}"/>
              </a:ext>
            </a:extLst>
          </p:cNvPr>
          <p:cNvCxnSpPr>
            <a:cxnSpLocks/>
          </p:cNvCxnSpPr>
          <p:nvPr/>
        </p:nvCxnSpPr>
        <p:spPr>
          <a:xfrm>
            <a:off x="9328895" y="4441973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1B61D2-F781-4320-9FEC-779379AD268B}"/>
              </a:ext>
            </a:extLst>
          </p:cNvPr>
          <p:cNvCxnSpPr>
            <a:cxnSpLocks/>
          </p:cNvCxnSpPr>
          <p:nvPr/>
        </p:nvCxnSpPr>
        <p:spPr>
          <a:xfrm flipV="1">
            <a:off x="9328895" y="3571774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742EEC-40B4-4284-8956-2654935DDE32}"/>
              </a:ext>
            </a:extLst>
          </p:cNvPr>
          <p:cNvSpPr txBox="1"/>
          <p:nvPr/>
        </p:nvSpPr>
        <p:spPr>
          <a:xfrm>
            <a:off x="9161876" y="4591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BA9B0-202F-42F7-8F50-001D84AD0A8D}"/>
              </a:ext>
            </a:extLst>
          </p:cNvPr>
          <p:cNvSpPr txBox="1"/>
          <p:nvPr/>
        </p:nvSpPr>
        <p:spPr>
          <a:xfrm>
            <a:off x="9468516" y="3707486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0F9DA7-337D-40C5-9AC8-250325365BA1}"/>
              </a:ext>
            </a:extLst>
          </p:cNvPr>
          <p:cNvSpPr/>
          <p:nvPr/>
        </p:nvSpPr>
        <p:spPr>
          <a:xfrm>
            <a:off x="10077919" y="454247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893818-07A8-4A5C-960A-600EA5E0952C}"/>
              </a:ext>
            </a:extLst>
          </p:cNvPr>
          <p:cNvSpPr/>
          <p:nvPr/>
        </p:nvSpPr>
        <p:spPr>
          <a:xfrm>
            <a:off x="7548682" y="525319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E85B47-D27D-4B71-A128-7D80FA29D290}"/>
              </a:ext>
            </a:extLst>
          </p:cNvPr>
          <p:cNvSpPr/>
          <p:nvPr/>
        </p:nvSpPr>
        <p:spPr>
          <a:xfrm>
            <a:off x="10057061" y="3260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409FB8-D681-44C7-BD76-1798BF440A06}"/>
              </a:ext>
            </a:extLst>
          </p:cNvPr>
          <p:cNvSpPr/>
          <p:nvPr/>
        </p:nvSpPr>
        <p:spPr>
          <a:xfrm>
            <a:off x="372035" y="334614"/>
            <a:ext cx="6096000" cy="702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Go to swim =  (  Sunny AND  Sunday)  OR ( !(Sunny)  and   Monday and no homework)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B9E3635-9702-44E0-B629-A9849C728DA7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FCD806-2FF5-459C-B8D4-429E305D1F27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C6EA52-0B06-4DB9-B5CA-52EB628B8C51}"/>
              </a:ext>
            </a:extLst>
          </p:cNvPr>
          <p:cNvCxnSpPr>
            <a:cxnSpLocks/>
          </p:cNvCxnSpPr>
          <p:nvPr/>
        </p:nvCxnSpPr>
        <p:spPr>
          <a:xfrm flipV="1">
            <a:off x="4636435" y="2810058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85D020-2B93-4D6F-8A45-8EFEA50A336B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3DB9B97-EAE6-4616-9F51-32BD30B6D4C0}"/>
              </a:ext>
            </a:extLst>
          </p:cNvPr>
          <p:cNvSpPr/>
          <p:nvPr/>
        </p:nvSpPr>
        <p:spPr>
          <a:xfrm>
            <a:off x="5207182" y="2060535"/>
            <a:ext cx="1853635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7DE47B8-2C69-48FF-B44D-E6B6A6071557}"/>
              </a:ext>
            </a:extLst>
          </p:cNvPr>
          <p:cNvSpPr/>
          <p:nvPr/>
        </p:nvSpPr>
        <p:spPr>
          <a:xfrm>
            <a:off x="5411487" y="4376013"/>
            <a:ext cx="1970176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23870-7F05-480E-B792-257E291C51CC}"/>
              </a:ext>
            </a:extLst>
          </p:cNvPr>
          <p:cNvSpPr/>
          <p:nvPr/>
        </p:nvSpPr>
        <p:spPr>
          <a:xfrm>
            <a:off x="7670705" y="2856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656AB-9FD1-4DE9-9AAD-176C8F4EA055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3B353-BA82-47DC-912A-7E04CF919B13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2BEB73-9B41-4430-89FF-470AA1E63CDA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F7B38-27D8-4F5B-878C-AFCD6D2FE0B8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1A40CD-66C6-460D-AEED-7725EEAE3520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8D904-FD35-4BF4-A677-9C0A794195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D836E-CE2C-4374-A5BE-87C45619755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C868-03AC-4EFA-A8DA-BBFC603639E6}"/>
              </a:ext>
            </a:extLst>
          </p:cNvPr>
          <p:cNvSpPr txBox="1"/>
          <p:nvPr/>
        </p:nvSpPr>
        <p:spPr>
          <a:xfrm>
            <a:off x="4708616" y="287278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75BCF-E624-4D2B-9584-4A6D30CEDC7C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8935B-8FB8-4870-A6DD-81978EEAD5C7}"/>
              </a:ext>
            </a:extLst>
          </p:cNvPr>
          <p:cNvSpPr txBox="1"/>
          <p:nvPr/>
        </p:nvSpPr>
        <p:spPr>
          <a:xfrm>
            <a:off x="6984655" y="4480938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9E06131-8BD2-4263-8052-1F8529713A43}"/>
              </a:ext>
            </a:extLst>
          </p:cNvPr>
          <p:cNvSpPr/>
          <p:nvPr/>
        </p:nvSpPr>
        <p:spPr>
          <a:xfrm>
            <a:off x="7144161" y="3680681"/>
            <a:ext cx="2613773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1F0B6F-4890-41BE-AFA2-37A2B3F86B25}"/>
              </a:ext>
            </a:extLst>
          </p:cNvPr>
          <p:cNvCxnSpPr>
            <a:cxnSpLocks/>
          </p:cNvCxnSpPr>
          <p:nvPr/>
        </p:nvCxnSpPr>
        <p:spPr>
          <a:xfrm>
            <a:off x="9328895" y="4441973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1B61D2-F781-4320-9FEC-779379AD268B}"/>
              </a:ext>
            </a:extLst>
          </p:cNvPr>
          <p:cNvCxnSpPr>
            <a:cxnSpLocks/>
          </p:cNvCxnSpPr>
          <p:nvPr/>
        </p:nvCxnSpPr>
        <p:spPr>
          <a:xfrm flipV="1">
            <a:off x="9328895" y="3571774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742EEC-40B4-4284-8956-2654935DDE32}"/>
              </a:ext>
            </a:extLst>
          </p:cNvPr>
          <p:cNvSpPr txBox="1"/>
          <p:nvPr/>
        </p:nvSpPr>
        <p:spPr>
          <a:xfrm>
            <a:off x="9161876" y="4591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BA9B0-202F-42F7-8F50-001D84AD0A8D}"/>
              </a:ext>
            </a:extLst>
          </p:cNvPr>
          <p:cNvSpPr txBox="1"/>
          <p:nvPr/>
        </p:nvSpPr>
        <p:spPr>
          <a:xfrm>
            <a:off x="9468516" y="3707486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0F9DA7-337D-40C5-9AC8-250325365BA1}"/>
              </a:ext>
            </a:extLst>
          </p:cNvPr>
          <p:cNvSpPr/>
          <p:nvPr/>
        </p:nvSpPr>
        <p:spPr>
          <a:xfrm>
            <a:off x="10077919" y="454247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893818-07A8-4A5C-960A-600EA5E0952C}"/>
              </a:ext>
            </a:extLst>
          </p:cNvPr>
          <p:cNvSpPr/>
          <p:nvPr/>
        </p:nvSpPr>
        <p:spPr>
          <a:xfrm>
            <a:off x="7548682" y="525319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E85B47-D27D-4B71-A128-7D80FA29D290}"/>
              </a:ext>
            </a:extLst>
          </p:cNvPr>
          <p:cNvSpPr/>
          <p:nvPr/>
        </p:nvSpPr>
        <p:spPr>
          <a:xfrm>
            <a:off x="10057061" y="3260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5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398541" y="2222620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3324135" y="3144934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515250" y="2002709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93403" y="1135524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60610" y="2008045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5439209" y="227552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547971" y="83463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3970669" y="3233289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72096" y="1359796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44B004-AA49-431D-8B02-8D8022704B75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800636-1514-430A-9C8E-D20DE4EDB368}"/>
              </a:ext>
            </a:extLst>
          </p:cNvPr>
          <p:cNvSpPr/>
          <p:nvPr/>
        </p:nvSpPr>
        <p:spPr>
          <a:xfrm>
            <a:off x="903103" y="4965700"/>
            <a:ext cx="1942137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996936-8851-46C9-A90F-7FCEB1DBF262}"/>
              </a:ext>
            </a:extLst>
          </p:cNvPr>
          <p:cNvSpPr/>
          <p:nvPr/>
        </p:nvSpPr>
        <p:spPr>
          <a:xfrm>
            <a:off x="9285323" y="4974062"/>
            <a:ext cx="2003573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CA7723-59A1-413A-B45D-E81A95367419}"/>
              </a:ext>
            </a:extLst>
          </p:cNvPr>
          <p:cNvSpPr/>
          <p:nvPr/>
        </p:nvSpPr>
        <p:spPr>
          <a:xfrm>
            <a:off x="2845240" y="4969578"/>
            <a:ext cx="6438770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A78FF0-853D-4AE2-82BB-D5E50FFF2633}"/>
              </a:ext>
            </a:extLst>
          </p:cNvPr>
          <p:cNvSpPr txBox="1"/>
          <p:nvPr/>
        </p:nvSpPr>
        <p:spPr>
          <a:xfrm>
            <a:off x="3172921" y="20003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D3E54-B1B1-4ED6-93C6-9ADA43E87C6C}"/>
              </a:ext>
            </a:extLst>
          </p:cNvPr>
          <p:cNvSpPr txBox="1"/>
          <p:nvPr/>
        </p:nvSpPr>
        <p:spPr>
          <a:xfrm>
            <a:off x="3068334" y="308113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4A70F7-B087-4AE5-98ED-3EBF35089952}"/>
              </a:ext>
            </a:extLst>
          </p:cNvPr>
          <p:cNvSpPr txBox="1"/>
          <p:nvPr/>
        </p:nvSpPr>
        <p:spPr>
          <a:xfrm>
            <a:off x="4704173" y="113603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09436D-6085-44DF-9958-E78920FEC867}"/>
              </a:ext>
            </a:extLst>
          </p:cNvPr>
          <p:cNvSpPr txBox="1"/>
          <p:nvPr/>
        </p:nvSpPr>
        <p:spPr>
          <a:xfrm>
            <a:off x="4615332" y="2103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0C7DD9-DBF4-478E-8DE5-594A7D365A39}"/>
              </a:ext>
            </a:extLst>
          </p:cNvPr>
          <p:cNvSpPr/>
          <p:nvPr/>
        </p:nvSpPr>
        <p:spPr>
          <a:xfrm>
            <a:off x="5214470" y="4974062"/>
            <a:ext cx="720000" cy="324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649323-B5D5-4D4C-8399-DBDD0D9F2EA0}"/>
              </a:ext>
            </a:extLst>
          </p:cNvPr>
          <p:cNvSpPr/>
          <p:nvPr/>
        </p:nvSpPr>
        <p:spPr>
          <a:xfrm>
            <a:off x="9944052" y="4954678"/>
            <a:ext cx="720000" cy="342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B9F787-017D-49B8-A934-9304E936A95E}"/>
              </a:ext>
            </a:extLst>
          </p:cNvPr>
          <p:cNvSpPr/>
          <p:nvPr/>
        </p:nvSpPr>
        <p:spPr>
          <a:xfrm>
            <a:off x="1487417" y="4955678"/>
            <a:ext cx="904778" cy="37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7082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142" y="133140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nputs = </a:t>
            </a:r>
          </a:p>
        </p:txBody>
      </p:sp>
      <p:sp>
        <p:nvSpPr>
          <p:cNvPr id="6" name="Diamond 5"/>
          <p:cNvSpPr/>
          <p:nvPr/>
        </p:nvSpPr>
        <p:spPr>
          <a:xfrm>
            <a:off x="5572075" y="2147331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03194" y="1558344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56090" y="3052294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50039" y="2973094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08494" y="290661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6096" y="2949990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0963" y="625162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0663" y="6383649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8" name="Diamond 17"/>
          <p:cNvSpPr/>
          <p:nvPr/>
        </p:nvSpPr>
        <p:spPr>
          <a:xfrm>
            <a:off x="6523624" y="3482426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07639" y="4387389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01588" y="4308189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60043" y="42417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77645" y="428508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592999" y="4881666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377014" y="5786629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70963" y="5707429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9418" y="564095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7020" y="568432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09172" y="3619318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7912" y="373713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92344" y="4842794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91084" y="496061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24230" y="6295961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2970" y="6413778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856132" y="2656663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34487" y="3994514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8124" y="5363510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9278" y="323175"/>
            <a:ext cx="5894874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4839" y="427111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riverside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142" y="333271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ecision =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026401" y="1568774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800961" y="1593019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24751" y="1211110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00790" y="12500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sleepy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21023" y="1175981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sick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142" y="3720025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ondition =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0284" y="6122039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ctions =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26DA01-A7A3-413A-B46C-65ADA6BB8573}"/>
              </a:ext>
            </a:extLst>
          </p:cNvPr>
          <p:cNvSpPr txBox="1"/>
          <p:nvPr/>
        </p:nvSpPr>
        <p:spPr>
          <a:xfrm>
            <a:off x="0" y="2937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1515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017120" y="2144236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>
            <a:off x="3199121" y="2762512"/>
            <a:ext cx="601891" cy="563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148484" y="1264023"/>
            <a:ext cx="765295" cy="889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57952" y="393176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25159" y="1265697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7058034" y="2369702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447129" y="14054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778514" y="2492073"/>
            <a:ext cx="92462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36645" y="617448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10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E4E0434F-462B-4723-93CC-01FF1F695290}"/>
              </a:ext>
            </a:extLst>
          </p:cNvPr>
          <p:cNvSpPr/>
          <p:nvPr/>
        </p:nvSpPr>
        <p:spPr>
          <a:xfrm>
            <a:off x="5096924" y="1506433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F4CA1C-2BB4-472F-ACA4-D33EE054973E}"/>
              </a:ext>
            </a:extLst>
          </p:cNvPr>
          <p:cNvCxnSpPr>
            <a:cxnSpLocks/>
          </p:cNvCxnSpPr>
          <p:nvPr/>
        </p:nvCxnSpPr>
        <p:spPr>
          <a:xfrm flipV="1">
            <a:off x="6521652" y="1249158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977D1E-2FD2-42C6-AC9B-F9472AA9DED4}"/>
              </a:ext>
            </a:extLst>
          </p:cNvPr>
          <p:cNvCxnSpPr>
            <a:cxnSpLocks/>
          </p:cNvCxnSpPr>
          <p:nvPr/>
        </p:nvCxnSpPr>
        <p:spPr>
          <a:xfrm>
            <a:off x="6488859" y="2121679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0FCB7FD-529B-45B7-A256-53B5013E2C1A}"/>
              </a:ext>
            </a:extLst>
          </p:cNvPr>
          <p:cNvSpPr/>
          <p:nvPr/>
        </p:nvSpPr>
        <p:spPr>
          <a:xfrm>
            <a:off x="7088414" y="979937"/>
            <a:ext cx="720000" cy="42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71243FDF-2B44-42E6-9894-699926F19DBE}"/>
              </a:ext>
            </a:extLst>
          </p:cNvPr>
          <p:cNvSpPr/>
          <p:nvPr/>
        </p:nvSpPr>
        <p:spPr>
          <a:xfrm>
            <a:off x="3372848" y="3209482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-2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01981F-9E3E-466E-8EC8-359EE60A18DF}"/>
              </a:ext>
            </a:extLst>
          </p:cNvPr>
          <p:cNvCxnSpPr>
            <a:cxnSpLocks/>
          </p:cNvCxnSpPr>
          <p:nvPr/>
        </p:nvCxnSpPr>
        <p:spPr>
          <a:xfrm flipV="1">
            <a:off x="4584547" y="2955968"/>
            <a:ext cx="412318" cy="3239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5CFCA-49C0-4FFE-B9A4-D81E8A04412C}"/>
              </a:ext>
            </a:extLst>
          </p:cNvPr>
          <p:cNvCxnSpPr>
            <a:cxnSpLocks/>
          </p:cNvCxnSpPr>
          <p:nvPr/>
        </p:nvCxnSpPr>
        <p:spPr>
          <a:xfrm>
            <a:off x="4518266" y="3871071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7B4225D-99F1-44E8-AF9E-A9757E5C3FA1}"/>
              </a:ext>
            </a:extLst>
          </p:cNvPr>
          <p:cNvSpPr/>
          <p:nvPr/>
        </p:nvSpPr>
        <p:spPr>
          <a:xfrm>
            <a:off x="5079231" y="4036893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18487-9CBB-4BB2-AC0E-6186BE5AC257}"/>
              </a:ext>
            </a:extLst>
          </p:cNvPr>
          <p:cNvSpPr txBox="1"/>
          <p:nvPr/>
        </p:nvSpPr>
        <p:spPr>
          <a:xfrm>
            <a:off x="3372848" y="186723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7A908-DBCE-47D3-80C5-93C52B36471C}"/>
              </a:ext>
            </a:extLst>
          </p:cNvPr>
          <p:cNvSpPr txBox="1"/>
          <p:nvPr/>
        </p:nvSpPr>
        <p:spPr>
          <a:xfrm>
            <a:off x="3041921" y="300155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F2F596-B7CA-455A-9B78-FDC2E96CCD8C}"/>
              </a:ext>
            </a:extLst>
          </p:cNvPr>
          <p:cNvSpPr txBox="1"/>
          <p:nvPr/>
        </p:nvSpPr>
        <p:spPr>
          <a:xfrm>
            <a:off x="6186547" y="123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E7BB4A-6B0A-47ED-B0D9-CA4371D31496}"/>
              </a:ext>
            </a:extLst>
          </p:cNvPr>
          <p:cNvSpPr txBox="1"/>
          <p:nvPr/>
        </p:nvSpPr>
        <p:spPr>
          <a:xfrm>
            <a:off x="6218748" y="22569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4CF478-F8B6-435E-B4DC-62211924C1F4}"/>
              </a:ext>
            </a:extLst>
          </p:cNvPr>
          <p:cNvSpPr txBox="1"/>
          <p:nvPr/>
        </p:nvSpPr>
        <p:spPr>
          <a:xfrm>
            <a:off x="4646367" y="37784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5505BA-ED36-4B07-91F6-98670FEDB009}"/>
              </a:ext>
            </a:extLst>
          </p:cNvPr>
          <p:cNvSpPr txBox="1"/>
          <p:nvPr/>
        </p:nvSpPr>
        <p:spPr>
          <a:xfrm>
            <a:off x="4622255" y="14464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7F097-3DAA-4B0E-B9F9-35FBC21B4696}"/>
              </a:ext>
            </a:extLst>
          </p:cNvPr>
          <p:cNvSpPr txBox="1"/>
          <p:nvPr/>
        </p:nvSpPr>
        <p:spPr>
          <a:xfrm>
            <a:off x="4675172" y="314790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E8A52F-7A1C-4642-8B85-34B668AB0ABB}"/>
              </a:ext>
            </a:extLst>
          </p:cNvPr>
          <p:cNvSpPr txBox="1"/>
          <p:nvPr/>
        </p:nvSpPr>
        <p:spPr>
          <a:xfrm>
            <a:off x="4250335" y="39865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3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017120" y="2144236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>
            <a:off x="3199121" y="2762512"/>
            <a:ext cx="601891" cy="563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148484" y="1264023"/>
            <a:ext cx="765295" cy="889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57952" y="393176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25159" y="1265697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7058034" y="2369702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447129" y="14054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778514" y="2492073"/>
            <a:ext cx="92462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36645" y="617448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10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E4E0434F-462B-4723-93CC-01FF1F695290}"/>
              </a:ext>
            </a:extLst>
          </p:cNvPr>
          <p:cNvSpPr/>
          <p:nvPr/>
        </p:nvSpPr>
        <p:spPr>
          <a:xfrm>
            <a:off x="5096924" y="1506433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F4CA1C-2BB4-472F-ACA4-D33EE054973E}"/>
              </a:ext>
            </a:extLst>
          </p:cNvPr>
          <p:cNvCxnSpPr>
            <a:cxnSpLocks/>
          </p:cNvCxnSpPr>
          <p:nvPr/>
        </p:nvCxnSpPr>
        <p:spPr>
          <a:xfrm flipV="1">
            <a:off x="6521652" y="1249158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977D1E-2FD2-42C6-AC9B-F9472AA9DED4}"/>
              </a:ext>
            </a:extLst>
          </p:cNvPr>
          <p:cNvCxnSpPr>
            <a:cxnSpLocks/>
          </p:cNvCxnSpPr>
          <p:nvPr/>
        </p:nvCxnSpPr>
        <p:spPr>
          <a:xfrm>
            <a:off x="6488859" y="2121679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0FCB7FD-529B-45B7-A256-53B5013E2C1A}"/>
              </a:ext>
            </a:extLst>
          </p:cNvPr>
          <p:cNvSpPr/>
          <p:nvPr/>
        </p:nvSpPr>
        <p:spPr>
          <a:xfrm>
            <a:off x="7088414" y="979937"/>
            <a:ext cx="720000" cy="42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71243FDF-2B44-42E6-9894-699926F19DBE}"/>
              </a:ext>
            </a:extLst>
          </p:cNvPr>
          <p:cNvSpPr/>
          <p:nvPr/>
        </p:nvSpPr>
        <p:spPr>
          <a:xfrm>
            <a:off x="3372848" y="3209482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-2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01981F-9E3E-466E-8EC8-359EE60A18DF}"/>
              </a:ext>
            </a:extLst>
          </p:cNvPr>
          <p:cNvCxnSpPr>
            <a:cxnSpLocks/>
          </p:cNvCxnSpPr>
          <p:nvPr/>
        </p:nvCxnSpPr>
        <p:spPr>
          <a:xfrm flipV="1">
            <a:off x="4584547" y="2955968"/>
            <a:ext cx="412318" cy="3239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5CFCA-49C0-4FFE-B9A4-D81E8A04412C}"/>
              </a:ext>
            </a:extLst>
          </p:cNvPr>
          <p:cNvCxnSpPr>
            <a:cxnSpLocks/>
          </p:cNvCxnSpPr>
          <p:nvPr/>
        </p:nvCxnSpPr>
        <p:spPr>
          <a:xfrm>
            <a:off x="4518266" y="3871071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7B4225D-99F1-44E8-AF9E-A9757E5C3FA1}"/>
              </a:ext>
            </a:extLst>
          </p:cNvPr>
          <p:cNvSpPr/>
          <p:nvPr/>
        </p:nvSpPr>
        <p:spPr>
          <a:xfrm>
            <a:off x="5079231" y="4036893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18487-9CBB-4BB2-AC0E-6186BE5AC257}"/>
              </a:ext>
            </a:extLst>
          </p:cNvPr>
          <p:cNvSpPr txBox="1"/>
          <p:nvPr/>
        </p:nvSpPr>
        <p:spPr>
          <a:xfrm>
            <a:off x="3372848" y="186723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7A908-DBCE-47D3-80C5-93C52B36471C}"/>
              </a:ext>
            </a:extLst>
          </p:cNvPr>
          <p:cNvSpPr txBox="1"/>
          <p:nvPr/>
        </p:nvSpPr>
        <p:spPr>
          <a:xfrm>
            <a:off x="3041921" y="300155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F2F596-B7CA-455A-9B78-FDC2E96CCD8C}"/>
              </a:ext>
            </a:extLst>
          </p:cNvPr>
          <p:cNvSpPr txBox="1"/>
          <p:nvPr/>
        </p:nvSpPr>
        <p:spPr>
          <a:xfrm>
            <a:off x="6186547" y="123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E7BB4A-6B0A-47ED-B0D9-CA4371D31496}"/>
              </a:ext>
            </a:extLst>
          </p:cNvPr>
          <p:cNvSpPr txBox="1"/>
          <p:nvPr/>
        </p:nvSpPr>
        <p:spPr>
          <a:xfrm>
            <a:off x="6218748" y="22569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4CF478-F8B6-435E-B4DC-62211924C1F4}"/>
              </a:ext>
            </a:extLst>
          </p:cNvPr>
          <p:cNvSpPr txBox="1"/>
          <p:nvPr/>
        </p:nvSpPr>
        <p:spPr>
          <a:xfrm>
            <a:off x="4646367" y="37784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5505BA-ED36-4B07-91F6-98670FEDB009}"/>
              </a:ext>
            </a:extLst>
          </p:cNvPr>
          <p:cNvSpPr txBox="1"/>
          <p:nvPr/>
        </p:nvSpPr>
        <p:spPr>
          <a:xfrm>
            <a:off x="4622255" y="14464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7F097-3DAA-4B0E-B9F9-35FBC21B4696}"/>
              </a:ext>
            </a:extLst>
          </p:cNvPr>
          <p:cNvSpPr txBox="1"/>
          <p:nvPr/>
        </p:nvSpPr>
        <p:spPr>
          <a:xfrm>
            <a:off x="4675172" y="314790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E8A52F-7A1C-4642-8B85-34B668AB0ABB}"/>
              </a:ext>
            </a:extLst>
          </p:cNvPr>
          <p:cNvSpPr txBox="1"/>
          <p:nvPr/>
        </p:nvSpPr>
        <p:spPr>
          <a:xfrm>
            <a:off x="4250335" y="39865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3C013-DBAE-4CF2-87F3-67585E357E31}"/>
              </a:ext>
            </a:extLst>
          </p:cNvPr>
          <p:cNvSpPr/>
          <p:nvPr/>
        </p:nvSpPr>
        <p:spPr>
          <a:xfrm>
            <a:off x="1674555" y="4965700"/>
            <a:ext cx="1170686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D0BCD6-C574-4667-9BA9-11C26FA4FA59}"/>
              </a:ext>
            </a:extLst>
          </p:cNvPr>
          <p:cNvSpPr/>
          <p:nvPr/>
        </p:nvSpPr>
        <p:spPr>
          <a:xfrm>
            <a:off x="904516" y="4968832"/>
            <a:ext cx="770029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BA6DAE-A6F0-41BC-B053-797F09F15005}"/>
              </a:ext>
            </a:extLst>
          </p:cNvPr>
          <p:cNvSpPr/>
          <p:nvPr/>
        </p:nvSpPr>
        <p:spPr>
          <a:xfrm>
            <a:off x="8698671" y="4968832"/>
            <a:ext cx="2572371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D738CE-1200-4DBF-9D4B-0B556F3B108C}"/>
              </a:ext>
            </a:extLst>
          </p:cNvPr>
          <p:cNvSpPr/>
          <p:nvPr/>
        </p:nvSpPr>
        <p:spPr>
          <a:xfrm>
            <a:off x="2850226" y="4974062"/>
            <a:ext cx="3507065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FF8563-3100-4BD4-BC24-46D2091B2121}"/>
              </a:ext>
            </a:extLst>
          </p:cNvPr>
          <p:cNvSpPr/>
          <p:nvPr/>
        </p:nvSpPr>
        <p:spPr>
          <a:xfrm>
            <a:off x="6353423" y="4974061"/>
            <a:ext cx="2345248" cy="3345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A0F6-74DD-4C08-9FFD-573CDF31AFA7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78512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502993" y="2062020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1372356" y="2950965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1563471" y="1808740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11D81A-E5F9-4822-9120-C574D63F400C}"/>
              </a:ext>
            </a:extLst>
          </p:cNvPr>
          <p:cNvCxnSpPr>
            <a:cxnSpLocks/>
          </p:cNvCxnSpPr>
          <p:nvPr/>
        </p:nvCxnSpPr>
        <p:spPr>
          <a:xfrm>
            <a:off x="2721711" y="3757883"/>
            <a:ext cx="415242" cy="384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H="1" flipV="1">
            <a:off x="1674555" y="796446"/>
            <a:ext cx="345591" cy="4364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21F5EE-5606-4402-B189-14651933E9E5}"/>
              </a:ext>
            </a:extLst>
          </p:cNvPr>
          <p:cNvCxnSpPr>
            <a:cxnSpLocks/>
          </p:cNvCxnSpPr>
          <p:nvPr/>
        </p:nvCxnSpPr>
        <p:spPr>
          <a:xfrm>
            <a:off x="4087476" y="306495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FD49C43-DBC6-4CC7-91D9-2BCFED535818}"/>
              </a:ext>
            </a:extLst>
          </p:cNvPr>
          <p:cNvSpPr/>
          <p:nvPr/>
        </p:nvSpPr>
        <p:spPr>
          <a:xfrm>
            <a:off x="4520484" y="3283635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45E05-FFA7-447A-A4BF-BDFDECC2AD5C}"/>
              </a:ext>
            </a:extLst>
          </p:cNvPr>
          <p:cNvCxnSpPr>
            <a:cxnSpLocks/>
          </p:cNvCxnSpPr>
          <p:nvPr/>
        </p:nvCxnSpPr>
        <p:spPr>
          <a:xfrm flipV="1">
            <a:off x="4117928" y="2256066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 flipV="1">
            <a:off x="2993084" y="925965"/>
            <a:ext cx="632117" cy="3257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4712885" y="195163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935971" y="7614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AC0A1E-BC2B-49C7-A7C5-CFB86E326C4D}"/>
              </a:ext>
            </a:extLst>
          </p:cNvPr>
          <p:cNvCxnSpPr>
            <a:cxnSpLocks/>
          </p:cNvCxnSpPr>
          <p:nvPr/>
        </p:nvCxnSpPr>
        <p:spPr>
          <a:xfrm flipV="1">
            <a:off x="5186613" y="187757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7C2282-92CE-4E9E-A666-46A07EA075D9}"/>
              </a:ext>
            </a:extLst>
          </p:cNvPr>
          <p:cNvCxnSpPr>
            <a:cxnSpLocks/>
          </p:cNvCxnSpPr>
          <p:nvPr/>
        </p:nvCxnSpPr>
        <p:spPr>
          <a:xfrm>
            <a:off x="4979851" y="941555"/>
            <a:ext cx="626434" cy="310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3213150" y="4059615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4C18ED36-82CB-428C-871C-DAC4F97A73FB}"/>
              </a:ext>
            </a:extLst>
          </p:cNvPr>
          <p:cNvSpPr/>
          <p:nvPr/>
        </p:nvSpPr>
        <p:spPr>
          <a:xfrm>
            <a:off x="1628062" y="3091237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&lt;= 0</a:t>
            </a:r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A7E70336-99E8-4162-BD91-56C6E6C3CB24}"/>
              </a:ext>
            </a:extLst>
          </p:cNvPr>
          <p:cNvSpPr/>
          <p:nvPr/>
        </p:nvSpPr>
        <p:spPr>
          <a:xfrm>
            <a:off x="2870756" y="2422020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F0C17E-AADB-41A4-ACAE-04AE9860FE32}"/>
              </a:ext>
            </a:extLst>
          </p:cNvPr>
          <p:cNvCxnSpPr>
            <a:cxnSpLocks/>
          </p:cNvCxnSpPr>
          <p:nvPr/>
        </p:nvCxnSpPr>
        <p:spPr>
          <a:xfrm flipV="1">
            <a:off x="2911061" y="3006973"/>
            <a:ext cx="351567" cy="2506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1620317" y="1165827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12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F49D64-55F9-49CD-9510-D0EE19D0040E}"/>
              </a:ext>
            </a:extLst>
          </p:cNvPr>
          <p:cNvSpPr/>
          <p:nvPr/>
        </p:nvSpPr>
        <p:spPr>
          <a:xfrm>
            <a:off x="1176486" y="343322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D40E8A74-F727-476C-89BB-4A8753F1F294}"/>
              </a:ext>
            </a:extLst>
          </p:cNvPr>
          <p:cNvSpPr/>
          <p:nvPr/>
        </p:nvSpPr>
        <p:spPr>
          <a:xfrm>
            <a:off x="3262628" y="187757"/>
            <a:ext cx="2150861" cy="9402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10 and X &gt; 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AAC4A4-E9F2-460C-A7AE-61EB1EB2337C}"/>
              </a:ext>
            </a:extLst>
          </p:cNvPr>
          <p:cNvSpPr/>
          <p:nvPr/>
        </p:nvSpPr>
        <p:spPr>
          <a:xfrm>
            <a:off x="5706531" y="107113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264A-1071-4CC1-AF27-5B27A5C8F049}"/>
              </a:ext>
            </a:extLst>
          </p:cNvPr>
          <p:cNvSpPr txBox="1"/>
          <p:nvPr/>
        </p:nvSpPr>
        <p:spPr>
          <a:xfrm>
            <a:off x="1674555" y="208458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79284F-6B12-4AF2-BB73-2B9117154C61}"/>
              </a:ext>
            </a:extLst>
          </p:cNvPr>
          <p:cNvSpPr txBox="1"/>
          <p:nvPr/>
        </p:nvSpPr>
        <p:spPr>
          <a:xfrm>
            <a:off x="1425700" y="103547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60097-ADEE-4B77-AB2B-F7D8777EC3F3}"/>
              </a:ext>
            </a:extLst>
          </p:cNvPr>
          <p:cNvSpPr txBox="1"/>
          <p:nvPr/>
        </p:nvSpPr>
        <p:spPr>
          <a:xfrm>
            <a:off x="2342610" y="384899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56360-3F22-4A9C-8884-9AF09609BFA5}"/>
              </a:ext>
            </a:extLst>
          </p:cNvPr>
          <p:cNvSpPr txBox="1"/>
          <p:nvPr/>
        </p:nvSpPr>
        <p:spPr>
          <a:xfrm>
            <a:off x="3903834" y="206513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53BEA8-984A-44D5-8B3D-FBCA32F50C8B}"/>
              </a:ext>
            </a:extLst>
          </p:cNvPr>
          <p:cNvSpPr txBox="1"/>
          <p:nvPr/>
        </p:nvSpPr>
        <p:spPr>
          <a:xfrm>
            <a:off x="3724197" y="314513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B5E36A-96EB-4133-B695-A2E4C532F911}"/>
              </a:ext>
            </a:extLst>
          </p:cNvPr>
          <p:cNvSpPr txBox="1"/>
          <p:nvPr/>
        </p:nvSpPr>
        <p:spPr>
          <a:xfrm>
            <a:off x="2982141" y="316820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038058-5778-409F-B7E3-7FC477BD8425}"/>
              </a:ext>
            </a:extLst>
          </p:cNvPr>
          <p:cNvSpPr txBox="1"/>
          <p:nvPr/>
        </p:nvSpPr>
        <p:spPr>
          <a:xfrm>
            <a:off x="4712885" y="10790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15D750-52CC-4FC3-A46A-627BB6D3E1BA}"/>
              </a:ext>
            </a:extLst>
          </p:cNvPr>
          <p:cNvSpPr txBox="1"/>
          <p:nvPr/>
        </p:nvSpPr>
        <p:spPr>
          <a:xfrm>
            <a:off x="1182255" y="2914996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654F6B-1E29-4FEF-AA5C-9CF03DD940BD}"/>
              </a:ext>
            </a:extLst>
          </p:cNvPr>
          <p:cNvSpPr txBox="1"/>
          <p:nvPr/>
        </p:nvSpPr>
        <p:spPr>
          <a:xfrm>
            <a:off x="5164942" y="29605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210A49-E7CB-44C6-B934-5AE3229A6612}"/>
              </a:ext>
            </a:extLst>
          </p:cNvPr>
          <p:cNvSpPr txBox="1"/>
          <p:nvPr/>
        </p:nvSpPr>
        <p:spPr>
          <a:xfrm>
            <a:off x="3136953" y="109147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2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1754465" y="223758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2623828" y="3126530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2814943" y="1984305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11D81A-E5F9-4822-9120-C574D63F400C}"/>
              </a:ext>
            </a:extLst>
          </p:cNvPr>
          <p:cNvCxnSpPr>
            <a:cxnSpLocks/>
          </p:cNvCxnSpPr>
          <p:nvPr/>
        </p:nvCxnSpPr>
        <p:spPr>
          <a:xfrm>
            <a:off x="3973183" y="3933448"/>
            <a:ext cx="415242" cy="384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H="1" flipV="1">
            <a:off x="2926027" y="972011"/>
            <a:ext cx="345591" cy="4364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21F5EE-5606-4402-B189-14651933E9E5}"/>
              </a:ext>
            </a:extLst>
          </p:cNvPr>
          <p:cNvCxnSpPr>
            <a:cxnSpLocks/>
          </p:cNvCxnSpPr>
          <p:nvPr/>
        </p:nvCxnSpPr>
        <p:spPr>
          <a:xfrm>
            <a:off x="5338948" y="324052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FD49C43-DBC6-4CC7-91D9-2BCFED535818}"/>
              </a:ext>
            </a:extLst>
          </p:cNvPr>
          <p:cNvSpPr/>
          <p:nvPr/>
        </p:nvSpPr>
        <p:spPr>
          <a:xfrm>
            <a:off x="5771956" y="3459200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45E05-FFA7-447A-A4BF-BDFDECC2AD5C}"/>
              </a:ext>
            </a:extLst>
          </p:cNvPr>
          <p:cNvCxnSpPr>
            <a:cxnSpLocks/>
          </p:cNvCxnSpPr>
          <p:nvPr/>
        </p:nvCxnSpPr>
        <p:spPr>
          <a:xfrm flipV="1">
            <a:off x="5369400" y="2431631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 flipV="1">
            <a:off x="4244556" y="1101530"/>
            <a:ext cx="632117" cy="3257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5964357" y="212719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7187443" y="25170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AC0A1E-BC2B-49C7-A7C5-CFB86E326C4D}"/>
              </a:ext>
            </a:extLst>
          </p:cNvPr>
          <p:cNvCxnSpPr>
            <a:cxnSpLocks/>
          </p:cNvCxnSpPr>
          <p:nvPr/>
        </p:nvCxnSpPr>
        <p:spPr>
          <a:xfrm flipV="1">
            <a:off x="6438085" y="363322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7C2282-92CE-4E9E-A666-46A07EA075D9}"/>
              </a:ext>
            </a:extLst>
          </p:cNvPr>
          <p:cNvCxnSpPr>
            <a:cxnSpLocks/>
          </p:cNvCxnSpPr>
          <p:nvPr/>
        </p:nvCxnSpPr>
        <p:spPr>
          <a:xfrm>
            <a:off x="6231323" y="1117120"/>
            <a:ext cx="626434" cy="310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464622" y="4235180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4C18ED36-82CB-428C-871C-DAC4F97A73FB}"/>
              </a:ext>
            </a:extLst>
          </p:cNvPr>
          <p:cNvSpPr/>
          <p:nvPr/>
        </p:nvSpPr>
        <p:spPr>
          <a:xfrm>
            <a:off x="2879534" y="3266802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&lt;= 0</a:t>
            </a:r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A7E70336-99E8-4162-BD91-56C6E6C3CB24}"/>
              </a:ext>
            </a:extLst>
          </p:cNvPr>
          <p:cNvSpPr/>
          <p:nvPr/>
        </p:nvSpPr>
        <p:spPr>
          <a:xfrm>
            <a:off x="4122228" y="2597585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F0C17E-AADB-41A4-ACAE-04AE9860FE32}"/>
              </a:ext>
            </a:extLst>
          </p:cNvPr>
          <p:cNvCxnSpPr>
            <a:cxnSpLocks/>
          </p:cNvCxnSpPr>
          <p:nvPr/>
        </p:nvCxnSpPr>
        <p:spPr>
          <a:xfrm flipV="1">
            <a:off x="4162533" y="3182538"/>
            <a:ext cx="351567" cy="2506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2871789" y="1341392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12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F49D64-55F9-49CD-9510-D0EE19D0040E}"/>
              </a:ext>
            </a:extLst>
          </p:cNvPr>
          <p:cNvSpPr/>
          <p:nvPr/>
        </p:nvSpPr>
        <p:spPr>
          <a:xfrm>
            <a:off x="2427958" y="518887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D40E8A74-F727-476C-89BB-4A8753F1F294}"/>
              </a:ext>
            </a:extLst>
          </p:cNvPr>
          <p:cNvSpPr/>
          <p:nvPr/>
        </p:nvSpPr>
        <p:spPr>
          <a:xfrm>
            <a:off x="4514100" y="363322"/>
            <a:ext cx="2150861" cy="9402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10 and X &gt; 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AAC4A4-E9F2-460C-A7AE-61EB1EB2337C}"/>
              </a:ext>
            </a:extLst>
          </p:cNvPr>
          <p:cNvSpPr/>
          <p:nvPr/>
        </p:nvSpPr>
        <p:spPr>
          <a:xfrm>
            <a:off x="6958003" y="124670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264A-1071-4CC1-AF27-5B27A5C8F049}"/>
              </a:ext>
            </a:extLst>
          </p:cNvPr>
          <p:cNvSpPr txBox="1"/>
          <p:nvPr/>
        </p:nvSpPr>
        <p:spPr>
          <a:xfrm>
            <a:off x="2926027" y="22601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79284F-6B12-4AF2-BB73-2B9117154C61}"/>
              </a:ext>
            </a:extLst>
          </p:cNvPr>
          <p:cNvSpPr txBox="1"/>
          <p:nvPr/>
        </p:nvSpPr>
        <p:spPr>
          <a:xfrm>
            <a:off x="2677172" y="1211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60097-ADEE-4B77-AB2B-F7D8777EC3F3}"/>
              </a:ext>
            </a:extLst>
          </p:cNvPr>
          <p:cNvSpPr txBox="1"/>
          <p:nvPr/>
        </p:nvSpPr>
        <p:spPr>
          <a:xfrm>
            <a:off x="3594082" y="402456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56360-3F22-4A9C-8884-9AF09609BFA5}"/>
              </a:ext>
            </a:extLst>
          </p:cNvPr>
          <p:cNvSpPr txBox="1"/>
          <p:nvPr/>
        </p:nvSpPr>
        <p:spPr>
          <a:xfrm>
            <a:off x="5155306" y="22407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53BEA8-984A-44D5-8B3D-FBCA32F50C8B}"/>
              </a:ext>
            </a:extLst>
          </p:cNvPr>
          <p:cNvSpPr txBox="1"/>
          <p:nvPr/>
        </p:nvSpPr>
        <p:spPr>
          <a:xfrm>
            <a:off x="4975669" y="332070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B5E36A-96EB-4133-B695-A2E4C532F911}"/>
              </a:ext>
            </a:extLst>
          </p:cNvPr>
          <p:cNvSpPr txBox="1"/>
          <p:nvPr/>
        </p:nvSpPr>
        <p:spPr>
          <a:xfrm>
            <a:off x="4233613" y="334377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038058-5778-409F-B7E3-7FC477BD8425}"/>
              </a:ext>
            </a:extLst>
          </p:cNvPr>
          <p:cNvSpPr txBox="1"/>
          <p:nvPr/>
        </p:nvSpPr>
        <p:spPr>
          <a:xfrm>
            <a:off x="5964357" y="125461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15D750-52CC-4FC3-A46A-627BB6D3E1BA}"/>
              </a:ext>
            </a:extLst>
          </p:cNvPr>
          <p:cNvSpPr txBox="1"/>
          <p:nvPr/>
        </p:nvSpPr>
        <p:spPr>
          <a:xfrm>
            <a:off x="2433727" y="309056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654F6B-1E29-4FEF-AA5C-9CF03DD940BD}"/>
              </a:ext>
            </a:extLst>
          </p:cNvPr>
          <p:cNvSpPr txBox="1"/>
          <p:nvPr/>
        </p:nvSpPr>
        <p:spPr>
          <a:xfrm>
            <a:off x="6416414" y="47162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210A49-E7CB-44C6-B934-5AE3229A6612}"/>
              </a:ext>
            </a:extLst>
          </p:cNvPr>
          <p:cNvSpPr txBox="1"/>
          <p:nvPr/>
        </p:nvSpPr>
        <p:spPr>
          <a:xfrm>
            <a:off x="4388425" y="12670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97A55D-FDC1-4328-AC57-589F8FC4942F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B58D20-2FB4-4F3E-B910-33A955AC7D8C}"/>
              </a:ext>
            </a:extLst>
          </p:cNvPr>
          <p:cNvSpPr/>
          <p:nvPr/>
        </p:nvSpPr>
        <p:spPr>
          <a:xfrm>
            <a:off x="906071" y="4969578"/>
            <a:ext cx="1908871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2B178D-FBD8-41AD-BBC7-7BD65A888A3C}"/>
              </a:ext>
            </a:extLst>
          </p:cNvPr>
          <p:cNvSpPr/>
          <p:nvPr/>
        </p:nvSpPr>
        <p:spPr>
          <a:xfrm>
            <a:off x="5186613" y="4974825"/>
            <a:ext cx="3495204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D5AAEC-2D71-4639-AE74-B3269601DC59}"/>
              </a:ext>
            </a:extLst>
          </p:cNvPr>
          <p:cNvSpPr/>
          <p:nvPr/>
        </p:nvSpPr>
        <p:spPr>
          <a:xfrm>
            <a:off x="9869357" y="4968370"/>
            <a:ext cx="1380011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2BB073-9113-47BB-AEE1-1555DAABE170}"/>
              </a:ext>
            </a:extLst>
          </p:cNvPr>
          <p:cNvSpPr/>
          <p:nvPr/>
        </p:nvSpPr>
        <p:spPr>
          <a:xfrm>
            <a:off x="2912580" y="4974826"/>
            <a:ext cx="1089898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29359B-BDAF-4C9C-B1DB-F1192A897277}"/>
              </a:ext>
            </a:extLst>
          </p:cNvPr>
          <p:cNvSpPr/>
          <p:nvPr/>
        </p:nvSpPr>
        <p:spPr>
          <a:xfrm>
            <a:off x="2807672" y="4975835"/>
            <a:ext cx="118356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B9F05B-845D-44BA-AF22-3DC12A8AF61D}"/>
              </a:ext>
            </a:extLst>
          </p:cNvPr>
          <p:cNvSpPr/>
          <p:nvPr/>
        </p:nvSpPr>
        <p:spPr>
          <a:xfrm>
            <a:off x="8698671" y="4969578"/>
            <a:ext cx="1167279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2E5A01-6F8B-4323-8808-6AA441E1FD56}"/>
              </a:ext>
            </a:extLst>
          </p:cNvPr>
          <p:cNvSpPr/>
          <p:nvPr/>
        </p:nvSpPr>
        <p:spPr>
          <a:xfrm>
            <a:off x="4005885" y="4974062"/>
            <a:ext cx="1184133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87207" y="4966463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B58D20-2FB4-4F3E-B910-33A955AC7D8C}"/>
              </a:ext>
            </a:extLst>
          </p:cNvPr>
          <p:cNvSpPr/>
          <p:nvPr/>
        </p:nvSpPr>
        <p:spPr>
          <a:xfrm>
            <a:off x="990175" y="4970341"/>
            <a:ext cx="1908871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2BB073-9113-47BB-AEE1-1555DAABE170}"/>
              </a:ext>
            </a:extLst>
          </p:cNvPr>
          <p:cNvSpPr/>
          <p:nvPr/>
        </p:nvSpPr>
        <p:spPr>
          <a:xfrm>
            <a:off x="2996684" y="4975589"/>
            <a:ext cx="1089898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29359B-BDAF-4C9C-B1DB-F1192A897277}"/>
              </a:ext>
            </a:extLst>
          </p:cNvPr>
          <p:cNvSpPr/>
          <p:nvPr/>
        </p:nvSpPr>
        <p:spPr>
          <a:xfrm>
            <a:off x="2891776" y="4976598"/>
            <a:ext cx="118356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2E5A01-6F8B-4323-8808-6AA441E1FD56}"/>
              </a:ext>
            </a:extLst>
          </p:cNvPr>
          <p:cNvSpPr/>
          <p:nvPr/>
        </p:nvSpPr>
        <p:spPr>
          <a:xfrm>
            <a:off x="4089989" y="4974825"/>
            <a:ext cx="1184133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6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591458" cy="4950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61729" y="110829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965577" y="3706813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994519" y="4371961"/>
            <a:ext cx="502925" cy="511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061692" y="3531112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497444" y="488315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724003" y="2281472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DC9143-5954-481B-8237-A6C8B822230B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3669750" y="3325763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79FA72-E4AE-4BB1-832F-741BB04B5BD2}"/>
              </a:ext>
            </a:extLst>
          </p:cNvPr>
          <p:cNvSpPr/>
          <p:nvPr/>
        </p:nvSpPr>
        <p:spPr>
          <a:xfrm>
            <a:off x="8140777" y="1990165"/>
            <a:ext cx="1003223" cy="3192753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875441-0A5B-46F1-880B-149C9872E399}"/>
              </a:ext>
            </a:extLst>
          </p:cNvPr>
          <p:cNvSpPr/>
          <p:nvPr/>
        </p:nvSpPr>
        <p:spPr>
          <a:xfrm>
            <a:off x="7637144" y="1990165"/>
            <a:ext cx="503633" cy="1372384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9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878474" cy="787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52969" y="110632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2195397" y="399002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3174576" y="464978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241749" y="3808937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852061" y="35480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55017" y="5113878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4796510" y="1618251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F13D073-09F6-4FB7-A1F7-73151D624A9D}"/>
              </a:ext>
            </a:extLst>
          </p:cNvPr>
          <p:cNvSpPr/>
          <p:nvPr/>
        </p:nvSpPr>
        <p:spPr>
          <a:xfrm>
            <a:off x="3404144" y="228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B5E74D-AE66-4E1E-BBE3-3C1F230159F1}"/>
              </a:ext>
            </a:extLst>
          </p:cNvPr>
          <p:cNvCxnSpPr>
            <a:cxnSpLocks/>
          </p:cNvCxnSpPr>
          <p:nvPr/>
        </p:nvCxnSpPr>
        <p:spPr>
          <a:xfrm>
            <a:off x="4478767" y="2918612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19554E-1412-4B57-9010-30AEAEB390E5}"/>
              </a:ext>
            </a:extLst>
          </p:cNvPr>
          <p:cNvCxnSpPr>
            <a:cxnSpLocks/>
          </p:cNvCxnSpPr>
          <p:nvPr/>
        </p:nvCxnSpPr>
        <p:spPr>
          <a:xfrm flipV="1">
            <a:off x="4509219" y="2109722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5D3E4-7932-4F37-B6BB-B4F6FD528BB4}"/>
              </a:ext>
            </a:extLst>
          </p:cNvPr>
          <p:cNvSpPr/>
          <p:nvPr/>
        </p:nvSpPr>
        <p:spPr>
          <a:xfrm>
            <a:off x="5037398" y="3001472"/>
            <a:ext cx="860546" cy="45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2" name="Rectangle 1"/>
          <p:cNvSpPr/>
          <p:nvPr/>
        </p:nvSpPr>
        <p:spPr>
          <a:xfrm>
            <a:off x="8636000" y="2028949"/>
            <a:ext cx="1016000" cy="3175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652000" y="2028949"/>
            <a:ext cx="1546578" cy="88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31289" y="2028949"/>
            <a:ext cx="1004711" cy="1779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4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878474" cy="787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52969" y="110632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2195397" y="399002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3174576" y="464978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241749" y="3808937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852061" y="35480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55017" y="5113878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4796510" y="1618251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F13D073-09F6-4FB7-A1F7-73151D624A9D}"/>
              </a:ext>
            </a:extLst>
          </p:cNvPr>
          <p:cNvSpPr/>
          <p:nvPr/>
        </p:nvSpPr>
        <p:spPr>
          <a:xfrm>
            <a:off x="3404144" y="228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B5E74D-AE66-4E1E-BBE3-3C1F230159F1}"/>
              </a:ext>
            </a:extLst>
          </p:cNvPr>
          <p:cNvCxnSpPr>
            <a:cxnSpLocks/>
          </p:cNvCxnSpPr>
          <p:nvPr/>
        </p:nvCxnSpPr>
        <p:spPr>
          <a:xfrm>
            <a:off x="4478767" y="2918612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19554E-1412-4B57-9010-30AEAEB390E5}"/>
              </a:ext>
            </a:extLst>
          </p:cNvPr>
          <p:cNvCxnSpPr>
            <a:cxnSpLocks/>
          </p:cNvCxnSpPr>
          <p:nvPr/>
        </p:nvCxnSpPr>
        <p:spPr>
          <a:xfrm flipV="1">
            <a:off x="4509219" y="2109722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5D3E4-7932-4F37-B6BB-B4F6FD528BB4}"/>
              </a:ext>
            </a:extLst>
          </p:cNvPr>
          <p:cNvSpPr/>
          <p:nvPr/>
        </p:nvSpPr>
        <p:spPr>
          <a:xfrm>
            <a:off x="5037398" y="3001472"/>
            <a:ext cx="860546" cy="45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DDF707-A009-4F65-A239-9ED310882FBB}"/>
              </a:ext>
            </a:extLst>
          </p:cNvPr>
          <p:cNvSpPr/>
          <p:nvPr/>
        </p:nvSpPr>
        <p:spPr>
          <a:xfrm>
            <a:off x="8659925" y="1992943"/>
            <a:ext cx="1003223" cy="3192753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177272-2708-4544-8206-CAAC1B2048F0}"/>
              </a:ext>
            </a:extLst>
          </p:cNvPr>
          <p:cNvSpPr/>
          <p:nvPr/>
        </p:nvSpPr>
        <p:spPr>
          <a:xfrm>
            <a:off x="7636279" y="1992943"/>
            <a:ext cx="993946" cy="1836614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BF7CFC-C701-4B01-9FCA-9168C0183C47}"/>
              </a:ext>
            </a:extLst>
          </p:cNvPr>
          <p:cNvSpPr/>
          <p:nvPr/>
        </p:nvSpPr>
        <p:spPr>
          <a:xfrm>
            <a:off x="9676766" y="2918612"/>
            <a:ext cx="1495005" cy="2231968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43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425404" y="25141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473298" y="3164155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503750" y="235526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5107391" y="7751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96E96-03CB-4A7B-99CC-EC11E1366FD4}"/>
              </a:ext>
            </a:extLst>
          </p:cNvPr>
          <p:cNvCxnSpPr>
            <a:cxnSpLocks/>
          </p:cNvCxnSpPr>
          <p:nvPr/>
        </p:nvCxnSpPr>
        <p:spPr>
          <a:xfrm flipV="1">
            <a:off x="4457196" y="980480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3B373-7367-4B94-8848-861967163ED8}"/>
              </a:ext>
            </a:extLst>
          </p:cNvPr>
          <p:cNvCxnSpPr>
            <a:cxnSpLocks/>
          </p:cNvCxnSpPr>
          <p:nvPr/>
        </p:nvCxnSpPr>
        <p:spPr>
          <a:xfrm>
            <a:off x="4473729" y="1732873"/>
            <a:ext cx="379331" cy="249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595891" y="340956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2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21741E6C-2914-4FC5-AC37-A751A1B1F5D3}"/>
              </a:ext>
            </a:extLst>
          </p:cNvPr>
          <p:cNvSpPr/>
          <p:nvPr/>
        </p:nvSpPr>
        <p:spPr>
          <a:xfrm>
            <a:off x="2810710" y="436416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1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0BDBF8CA-053D-4D20-AA35-4F17A977397B}"/>
              </a:ext>
            </a:extLst>
          </p:cNvPr>
          <p:cNvSpPr/>
          <p:nvPr/>
        </p:nvSpPr>
        <p:spPr>
          <a:xfrm>
            <a:off x="1776083" y="172754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5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DEE7C60-D250-46DF-BCAF-7317212C4341}"/>
              </a:ext>
            </a:extLst>
          </p:cNvPr>
          <p:cNvSpPr/>
          <p:nvPr/>
        </p:nvSpPr>
        <p:spPr>
          <a:xfrm>
            <a:off x="3294052" y="3082656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2780258" y="2403009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2810710" y="1594119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623425" y="4066813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2653877" y="3443214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B3FEB7B-8E6C-4440-A222-220446BDB664}"/>
              </a:ext>
            </a:extLst>
          </p:cNvPr>
          <p:cNvSpPr/>
          <p:nvPr/>
        </p:nvSpPr>
        <p:spPr>
          <a:xfrm>
            <a:off x="3364112" y="107421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0BCD3-4D92-4C5A-A567-36AD4F56CEF9}"/>
              </a:ext>
            </a:extLst>
          </p:cNvPr>
          <p:cNvCxnSpPr>
            <a:cxnSpLocks/>
          </p:cNvCxnSpPr>
          <p:nvPr/>
        </p:nvCxnSpPr>
        <p:spPr>
          <a:xfrm>
            <a:off x="3920765" y="499496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079BB5-52EB-4875-9066-37A453EE2FAF}"/>
              </a:ext>
            </a:extLst>
          </p:cNvPr>
          <p:cNvCxnSpPr>
            <a:cxnSpLocks/>
          </p:cNvCxnSpPr>
          <p:nvPr/>
        </p:nvCxnSpPr>
        <p:spPr>
          <a:xfrm flipV="1">
            <a:off x="3951217" y="4371362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102407-A907-4FE2-853B-5DA8D92AFA8E}"/>
              </a:ext>
            </a:extLst>
          </p:cNvPr>
          <p:cNvCxnSpPr>
            <a:cxnSpLocks/>
          </p:cNvCxnSpPr>
          <p:nvPr/>
        </p:nvCxnSpPr>
        <p:spPr>
          <a:xfrm>
            <a:off x="4408359" y="3725880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C070AA-4A89-4A17-A0A6-4F799AD57C07}"/>
              </a:ext>
            </a:extLst>
          </p:cNvPr>
          <p:cNvCxnSpPr>
            <a:cxnSpLocks/>
          </p:cNvCxnSpPr>
          <p:nvPr/>
        </p:nvCxnSpPr>
        <p:spPr>
          <a:xfrm flipV="1">
            <a:off x="4438811" y="2916990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EFFEEB8-8D45-4887-B313-891F8877FFC3}"/>
              </a:ext>
            </a:extLst>
          </p:cNvPr>
          <p:cNvSpPr/>
          <p:nvPr/>
        </p:nvSpPr>
        <p:spPr>
          <a:xfrm>
            <a:off x="4939729" y="1803496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5042925" y="36618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355DD0-9E4B-47D8-B399-2074E6996A05}"/>
              </a:ext>
            </a:extLst>
          </p:cNvPr>
          <p:cNvSpPr/>
          <p:nvPr/>
        </p:nvSpPr>
        <p:spPr>
          <a:xfrm>
            <a:off x="5036495" y="2692329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92DF18-F773-4FE7-8B01-4BDF2636DF20}"/>
              </a:ext>
            </a:extLst>
          </p:cNvPr>
          <p:cNvSpPr/>
          <p:nvPr/>
        </p:nvSpPr>
        <p:spPr>
          <a:xfrm>
            <a:off x="4335108" y="5361967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41936" y="2338524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B42AE6-9F39-495C-84A0-CCA3BB3F22C4}"/>
              </a:ext>
            </a:extLst>
          </p:cNvPr>
          <p:cNvSpPr/>
          <p:nvPr/>
        </p:nvSpPr>
        <p:spPr>
          <a:xfrm>
            <a:off x="4553134" y="4210089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42728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425404" y="25141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473298" y="3164155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503750" y="235526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5107391" y="7751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96E96-03CB-4A7B-99CC-EC11E1366FD4}"/>
              </a:ext>
            </a:extLst>
          </p:cNvPr>
          <p:cNvCxnSpPr>
            <a:cxnSpLocks/>
          </p:cNvCxnSpPr>
          <p:nvPr/>
        </p:nvCxnSpPr>
        <p:spPr>
          <a:xfrm flipV="1">
            <a:off x="4457196" y="980480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3B373-7367-4B94-8848-861967163ED8}"/>
              </a:ext>
            </a:extLst>
          </p:cNvPr>
          <p:cNvCxnSpPr>
            <a:cxnSpLocks/>
          </p:cNvCxnSpPr>
          <p:nvPr/>
        </p:nvCxnSpPr>
        <p:spPr>
          <a:xfrm>
            <a:off x="4473729" y="1732873"/>
            <a:ext cx="379331" cy="249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595891" y="340956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2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21741E6C-2914-4FC5-AC37-A751A1B1F5D3}"/>
              </a:ext>
            </a:extLst>
          </p:cNvPr>
          <p:cNvSpPr/>
          <p:nvPr/>
        </p:nvSpPr>
        <p:spPr>
          <a:xfrm>
            <a:off x="2810710" y="436416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1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0BDBF8CA-053D-4D20-AA35-4F17A977397B}"/>
              </a:ext>
            </a:extLst>
          </p:cNvPr>
          <p:cNvSpPr/>
          <p:nvPr/>
        </p:nvSpPr>
        <p:spPr>
          <a:xfrm>
            <a:off x="1776083" y="172754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5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DEE7C60-D250-46DF-BCAF-7317212C4341}"/>
              </a:ext>
            </a:extLst>
          </p:cNvPr>
          <p:cNvSpPr/>
          <p:nvPr/>
        </p:nvSpPr>
        <p:spPr>
          <a:xfrm>
            <a:off x="3294052" y="3082656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2780258" y="2403009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2810710" y="1594119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623425" y="4066813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2653877" y="3443214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B3FEB7B-8E6C-4440-A222-220446BDB664}"/>
              </a:ext>
            </a:extLst>
          </p:cNvPr>
          <p:cNvSpPr/>
          <p:nvPr/>
        </p:nvSpPr>
        <p:spPr>
          <a:xfrm>
            <a:off x="3364112" y="107421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0BCD3-4D92-4C5A-A567-36AD4F56CEF9}"/>
              </a:ext>
            </a:extLst>
          </p:cNvPr>
          <p:cNvCxnSpPr>
            <a:cxnSpLocks/>
          </p:cNvCxnSpPr>
          <p:nvPr/>
        </p:nvCxnSpPr>
        <p:spPr>
          <a:xfrm>
            <a:off x="3920765" y="499496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079BB5-52EB-4875-9066-37A453EE2FAF}"/>
              </a:ext>
            </a:extLst>
          </p:cNvPr>
          <p:cNvCxnSpPr>
            <a:cxnSpLocks/>
          </p:cNvCxnSpPr>
          <p:nvPr/>
        </p:nvCxnSpPr>
        <p:spPr>
          <a:xfrm flipV="1">
            <a:off x="3951217" y="4371362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102407-A907-4FE2-853B-5DA8D92AFA8E}"/>
              </a:ext>
            </a:extLst>
          </p:cNvPr>
          <p:cNvCxnSpPr>
            <a:cxnSpLocks/>
          </p:cNvCxnSpPr>
          <p:nvPr/>
        </p:nvCxnSpPr>
        <p:spPr>
          <a:xfrm>
            <a:off x="4408359" y="3725880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C070AA-4A89-4A17-A0A6-4F799AD57C07}"/>
              </a:ext>
            </a:extLst>
          </p:cNvPr>
          <p:cNvCxnSpPr>
            <a:cxnSpLocks/>
          </p:cNvCxnSpPr>
          <p:nvPr/>
        </p:nvCxnSpPr>
        <p:spPr>
          <a:xfrm flipV="1">
            <a:off x="4438811" y="2916990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EFFEEB8-8D45-4887-B313-891F8877FFC3}"/>
              </a:ext>
            </a:extLst>
          </p:cNvPr>
          <p:cNvSpPr/>
          <p:nvPr/>
        </p:nvSpPr>
        <p:spPr>
          <a:xfrm>
            <a:off x="4939729" y="1803496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5042925" y="36618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355DD0-9E4B-47D8-B399-2074E6996A05}"/>
              </a:ext>
            </a:extLst>
          </p:cNvPr>
          <p:cNvSpPr/>
          <p:nvPr/>
        </p:nvSpPr>
        <p:spPr>
          <a:xfrm>
            <a:off x="5036495" y="2692329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92DF18-F773-4FE7-8B01-4BDF2636DF20}"/>
              </a:ext>
            </a:extLst>
          </p:cNvPr>
          <p:cNvSpPr/>
          <p:nvPr/>
        </p:nvSpPr>
        <p:spPr>
          <a:xfrm>
            <a:off x="4335108" y="5361967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41936" y="2338524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B42AE6-9F39-495C-84A0-CCA3BB3F22C4}"/>
              </a:ext>
            </a:extLst>
          </p:cNvPr>
          <p:cNvSpPr/>
          <p:nvPr/>
        </p:nvSpPr>
        <p:spPr>
          <a:xfrm>
            <a:off x="4553134" y="4210089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0FCFCF-7330-41B1-A9EA-5C908AE9A857}"/>
              </a:ext>
            </a:extLst>
          </p:cNvPr>
          <p:cNvSpPr/>
          <p:nvPr/>
        </p:nvSpPr>
        <p:spPr>
          <a:xfrm>
            <a:off x="9175154" y="4210089"/>
            <a:ext cx="1003223" cy="960865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6A19D4-D4DE-4EE9-8638-6EDD4D72895E}"/>
              </a:ext>
            </a:extLst>
          </p:cNvPr>
          <p:cNvSpPr/>
          <p:nvPr/>
        </p:nvSpPr>
        <p:spPr>
          <a:xfrm>
            <a:off x="7641192" y="2023042"/>
            <a:ext cx="1488948" cy="179181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7D169-8A32-48E1-85FA-3C6FE00F14E8}"/>
              </a:ext>
            </a:extLst>
          </p:cNvPr>
          <p:cNvSpPr/>
          <p:nvPr/>
        </p:nvSpPr>
        <p:spPr>
          <a:xfrm>
            <a:off x="9161822" y="2023042"/>
            <a:ext cx="1016556" cy="2231968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A1398-0678-4BDC-9B43-C6D83043529E}"/>
              </a:ext>
            </a:extLst>
          </p:cNvPr>
          <p:cNvSpPr/>
          <p:nvPr/>
        </p:nvSpPr>
        <p:spPr>
          <a:xfrm>
            <a:off x="7633196" y="4245983"/>
            <a:ext cx="1496943" cy="487382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01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46B15-8801-4EF0-AFB1-D81E055FA9DF}"/>
              </a:ext>
            </a:extLst>
          </p:cNvPr>
          <p:cNvSpPr txBox="1"/>
          <p:nvPr/>
        </p:nvSpPr>
        <p:spPr>
          <a:xfrm>
            <a:off x="309282" y="940858"/>
            <a:ext cx="486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Monday,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6661286" y="774127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6445301" y="1679090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7939250" y="1599890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8297705" y="153341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6015307" y="1576786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7960174" y="4878423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8429874" y="501044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7612835" y="210922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7396850" y="301418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8890799" y="293498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9249254" y="286850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6966856" y="291188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6682210" y="350846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6466225" y="441342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7960174" y="433422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8318629" y="42677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6036231" y="431112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4398383" y="2246114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4797123" y="236393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9181555" y="3469590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9580295" y="358740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5013441" y="492275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5412181" y="5040574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6945343" y="1283459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8023698" y="2621310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6967335" y="3990306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3E2DD-0948-4E79-AECD-5C651C964643}"/>
              </a:ext>
            </a:extLst>
          </p:cNvPr>
          <p:cNvSpPr txBox="1"/>
          <p:nvPr/>
        </p:nvSpPr>
        <p:spPr>
          <a:xfrm>
            <a:off x="309282" y="149687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17D0B5-D4C9-4C99-BF0C-D643315FDB71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4774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6661286" y="774127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6445301" y="1679090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7939250" y="1599890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8297705" y="1533414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6015307" y="1576786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7960174" y="4878423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8429874" y="501044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7612835" y="2109222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7396850" y="301418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8890799" y="293498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9249254" y="2868509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6966856" y="291188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6682210" y="350846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6466225" y="441342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7960174" y="433422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8318629" y="42677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6036231" y="431112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4398383" y="2246114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4797123" y="236393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9181555" y="3469590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9580295" y="358740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5013441" y="492275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5412181" y="5040574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6945343" y="1283459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8023698" y="2621310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6967335" y="3990306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DDBB-30DF-4336-ACFD-3861ED4E66D0}"/>
              </a:ext>
            </a:extLst>
          </p:cNvPr>
          <p:cNvSpPr/>
          <p:nvPr/>
        </p:nvSpPr>
        <p:spPr>
          <a:xfrm>
            <a:off x="220393" y="83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Sunday and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sick</a:t>
            </a:r>
            <a:r>
              <a:rPr lang="fr-FR" dirty="0"/>
              <a:t>,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93C85-9832-42B6-921A-34C822438DF5}"/>
              </a:ext>
            </a:extLst>
          </p:cNvPr>
          <p:cNvSpPr txBox="1"/>
          <p:nvPr/>
        </p:nvSpPr>
        <p:spPr>
          <a:xfrm>
            <a:off x="220393" y="144051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ECFED-EC0D-4625-996F-196A320AD388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659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7663021" y="874823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7447036" y="1779786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8940985" y="1700586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9299440" y="1634110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7017042" y="1677482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8961909" y="4979119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9431609" y="511114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8614570" y="2209918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8398585" y="3114881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9892534" y="3035681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10250989" y="296920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7968591" y="3012577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/>
              <a:t>FALSE</a:t>
            </a:r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7683945" y="3609158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7467960" y="4514121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8961909" y="4434921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9320364" y="436844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7037966" y="4411817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/>
              <a:t>FALSE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5798858" y="2346810"/>
            <a:ext cx="184138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5798858" y="246462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10183290" y="3570286"/>
            <a:ext cx="1797203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10250989" y="3703839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6015176" y="5023453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6413916" y="5141270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7947078" y="1384155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9025433" y="2722006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7969070" y="4091002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DDBB-30DF-4336-ACFD-3861ED4E66D0}"/>
              </a:ext>
            </a:extLst>
          </p:cNvPr>
          <p:cNvSpPr/>
          <p:nvPr/>
        </p:nvSpPr>
        <p:spPr>
          <a:xfrm>
            <a:off x="266329" y="5748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B754FF-9068-4272-A18C-2D8E1496346E}"/>
              </a:ext>
            </a:extLst>
          </p:cNvPr>
          <p:cNvSpPr txBox="1"/>
          <p:nvPr/>
        </p:nvSpPr>
        <p:spPr>
          <a:xfrm>
            <a:off x="266329" y="1149294"/>
            <a:ext cx="4892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</a:t>
            </a:r>
          </a:p>
          <a:p>
            <a:r>
              <a:rPr lang="fr-FR" i="1" dirty="0"/>
              <a:t>I go to </a:t>
            </a:r>
            <a:r>
              <a:rPr lang="fr-FR" i="1" dirty="0" err="1"/>
              <a:t>riverside</a:t>
            </a:r>
            <a:r>
              <a:rPr lang="fr-FR" i="1" dirty="0"/>
              <a:t> if :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not </a:t>
            </a:r>
            <a:r>
              <a:rPr lang="fr-FR" dirty="0" err="1"/>
              <a:t>sick</a:t>
            </a:r>
            <a:r>
              <a:rPr lang="fr-FR" dirty="0"/>
              <a:t> </a:t>
            </a:r>
            <a:r>
              <a:rPr lang="fr-FR" b="1" dirty="0"/>
              <a:t>AND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not </a:t>
            </a:r>
            <a:r>
              <a:rPr lang="fr-FR" dirty="0" err="1"/>
              <a:t>sleepy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I </a:t>
            </a:r>
            <a:r>
              <a:rPr lang="fr-FR" i="1" dirty="0" err="1"/>
              <a:t>don’t</a:t>
            </a:r>
            <a:r>
              <a:rPr lang="fr-FR" i="1" dirty="0"/>
              <a:t> go to river </a:t>
            </a:r>
            <a:r>
              <a:rPr lang="fr-FR" i="1" dirty="0" err="1"/>
              <a:t>side</a:t>
            </a:r>
            <a:r>
              <a:rPr lang="fr-FR" i="1" dirty="0"/>
              <a:t> if :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not Sunday </a:t>
            </a:r>
          </a:p>
          <a:p>
            <a:r>
              <a:rPr lang="fr-FR" b="1" dirty="0"/>
              <a:t>OR</a:t>
            </a:r>
            <a:r>
              <a:rPr lang="fr-FR" dirty="0"/>
              <a:t> 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sick</a:t>
            </a:r>
            <a:r>
              <a:rPr lang="fr-FR" dirty="0"/>
              <a:t> </a:t>
            </a:r>
          </a:p>
          <a:p>
            <a:r>
              <a:rPr lang="fr-FR" b="1" dirty="0"/>
              <a:t>OR</a:t>
            </a:r>
            <a:r>
              <a:rPr lang="fr-FR" dirty="0"/>
              <a:t> 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not </a:t>
            </a:r>
            <a:r>
              <a:rPr lang="fr-FR" dirty="0" err="1"/>
              <a:t>sick</a:t>
            </a:r>
            <a:r>
              <a:rPr lang="fr-FR" dirty="0"/>
              <a:t>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sleepy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44A6A5-1929-4686-B11C-CE1FDDA76BC9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41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234F32E0-23EB-42F6-8615-5C1CD158D67D}"/>
              </a:ext>
            </a:extLst>
          </p:cNvPr>
          <p:cNvSpPr/>
          <p:nvPr/>
        </p:nvSpPr>
        <p:spPr>
          <a:xfrm>
            <a:off x="1891464" y="906659"/>
            <a:ext cx="2322317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Superman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0EA080E-9607-4D76-AC4B-AFEA6214C5E5}"/>
              </a:ext>
            </a:extLst>
          </p:cNvPr>
          <p:cNvSpPr/>
          <p:nvPr/>
        </p:nvSpPr>
        <p:spPr>
          <a:xfrm>
            <a:off x="298138" y="2249619"/>
            <a:ext cx="186683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141C808-C188-435C-8C1B-697BDD3C9C6C}"/>
              </a:ext>
            </a:extLst>
          </p:cNvPr>
          <p:cNvSpPr/>
          <p:nvPr/>
        </p:nvSpPr>
        <p:spPr>
          <a:xfrm>
            <a:off x="2040054" y="3909312"/>
            <a:ext cx="1866837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Student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B224D2-BB09-4206-AFDE-966C09F19ABC}"/>
              </a:ext>
            </a:extLst>
          </p:cNvPr>
          <p:cNvCxnSpPr>
            <a:cxnSpLocks/>
          </p:cNvCxnSpPr>
          <p:nvPr/>
        </p:nvCxnSpPr>
        <p:spPr>
          <a:xfrm>
            <a:off x="1627901" y="3146788"/>
            <a:ext cx="727506" cy="821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E29658-AABD-42F1-97EC-DB9C30EA57AC}"/>
              </a:ext>
            </a:extLst>
          </p:cNvPr>
          <p:cNvCxnSpPr>
            <a:cxnSpLocks/>
          </p:cNvCxnSpPr>
          <p:nvPr/>
        </p:nvCxnSpPr>
        <p:spPr>
          <a:xfrm flipV="1">
            <a:off x="1627901" y="1763205"/>
            <a:ext cx="727506" cy="596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2D89D-A24D-4533-AB10-4A1DA81D15D9}"/>
              </a:ext>
            </a:extLst>
          </p:cNvPr>
          <p:cNvCxnSpPr>
            <a:cxnSpLocks/>
          </p:cNvCxnSpPr>
          <p:nvPr/>
        </p:nvCxnSpPr>
        <p:spPr>
          <a:xfrm flipV="1">
            <a:off x="3649502" y="67828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70EBA-0701-4660-8489-FCE74113EEC9}"/>
              </a:ext>
            </a:extLst>
          </p:cNvPr>
          <p:cNvCxnSpPr>
            <a:cxnSpLocks/>
          </p:cNvCxnSpPr>
          <p:nvPr/>
        </p:nvCxnSpPr>
        <p:spPr>
          <a:xfrm flipV="1">
            <a:off x="3496237" y="3798006"/>
            <a:ext cx="967738" cy="3342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A5ED83-8D6D-405C-A455-19BDBEA475A1}"/>
              </a:ext>
            </a:extLst>
          </p:cNvPr>
          <p:cNvCxnSpPr>
            <a:cxnSpLocks/>
          </p:cNvCxnSpPr>
          <p:nvPr/>
        </p:nvCxnSpPr>
        <p:spPr>
          <a:xfrm>
            <a:off x="5758144" y="3745585"/>
            <a:ext cx="520691" cy="238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33D0FCF3-29D6-44D2-8003-CFA0BD709D6B}"/>
              </a:ext>
            </a:extLst>
          </p:cNvPr>
          <p:cNvSpPr/>
          <p:nvPr/>
        </p:nvSpPr>
        <p:spPr>
          <a:xfrm>
            <a:off x="4106857" y="2968018"/>
            <a:ext cx="1973583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Have a </a:t>
            </a:r>
            <a:r>
              <a:rPr lang="fr-FR" dirty="0" err="1">
                <a:solidFill>
                  <a:schemeClr val="tx1"/>
                </a:solidFill>
              </a:rPr>
              <a:t>helmet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20E8F7-6C56-40E5-9513-EE76AA41C043}"/>
              </a:ext>
            </a:extLst>
          </p:cNvPr>
          <p:cNvCxnSpPr>
            <a:cxnSpLocks/>
          </p:cNvCxnSpPr>
          <p:nvPr/>
        </p:nvCxnSpPr>
        <p:spPr>
          <a:xfrm flipV="1">
            <a:off x="5714556" y="2766283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0B5B24-4BB8-4180-A3D2-3404FD71F227}"/>
              </a:ext>
            </a:extLst>
          </p:cNvPr>
          <p:cNvCxnSpPr>
            <a:cxnSpLocks/>
          </p:cNvCxnSpPr>
          <p:nvPr/>
        </p:nvCxnSpPr>
        <p:spPr>
          <a:xfrm>
            <a:off x="3748414" y="1696320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C6B0E9-204E-4B14-AA17-D232ED8B75C9}"/>
              </a:ext>
            </a:extLst>
          </p:cNvPr>
          <p:cNvCxnSpPr>
            <a:cxnSpLocks/>
          </p:cNvCxnSpPr>
          <p:nvPr/>
        </p:nvCxnSpPr>
        <p:spPr>
          <a:xfrm>
            <a:off x="3375496" y="4745814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E3A6569-6EBD-4673-968C-0EE54EA8D662}"/>
              </a:ext>
            </a:extLst>
          </p:cNvPr>
          <p:cNvSpPr/>
          <p:nvPr/>
        </p:nvSpPr>
        <p:spPr>
          <a:xfrm flipH="1">
            <a:off x="6312906" y="2522227"/>
            <a:ext cx="1160875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Go to PNC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30094C-80FA-438F-BE5C-E3ABBBF660BE}"/>
              </a:ext>
            </a:extLst>
          </p:cNvPr>
          <p:cNvSpPr/>
          <p:nvPr/>
        </p:nvSpPr>
        <p:spPr>
          <a:xfrm flipH="1">
            <a:off x="6312906" y="3761554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BDAA8C-67A3-45E0-98A0-7C581A024B78}"/>
              </a:ext>
            </a:extLst>
          </p:cNvPr>
          <p:cNvSpPr/>
          <p:nvPr/>
        </p:nvSpPr>
        <p:spPr>
          <a:xfrm flipH="1">
            <a:off x="4296426" y="1813525"/>
            <a:ext cx="1160875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Go to PNC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65ED1E-25D8-44A3-928E-B498B7E8F2D8}"/>
              </a:ext>
            </a:extLst>
          </p:cNvPr>
          <p:cNvSpPr/>
          <p:nvPr/>
        </p:nvSpPr>
        <p:spPr>
          <a:xfrm flipH="1">
            <a:off x="4237891" y="455390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96F53C-B7BB-49BD-96A9-AC91F9D64FE7}"/>
              </a:ext>
            </a:extLst>
          </p:cNvPr>
          <p:cNvSpPr/>
          <p:nvPr/>
        </p:nvSpPr>
        <p:spPr>
          <a:xfrm flipH="1">
            <a:off x="3997087" y="4882903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BDF48E-85A3-4F8F-954C-0E38EAF35299}"/>
              </a:ext>
            </a:extLst>
          </p:cNvPr>
          <p:cNvSpPr/>
          <p:nvPr/>
        </p:nvSpPr>
        <p:spPr>
          <a:xfrm>
            <a:off x="8407637" y="261991"/>
            <a:ext cx="2873584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 I go to PNC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CD3B3-3FE5-4F63-B6A6-6C21E0008775}"/>
              </a:ext>
            </a:extLst>
          </p:cNvPr>
          <p:cNvSpPr txBox="1"/>
          <p:nvPr/>
        </p:nvSpPr>
        <p:spPr>
          <a:xfrm>
            <a:off x="8173120" y="4564684"/>
            <a:ext cx="3692241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I am a teacher and I am superman, can I go to PNC </a:t>
            </a:r>
            <a:r>
              <a:rPr lang="fr-FR" dirty="0" smtClean="0"/>
              <a:t>?</a:t>
            </a:r>
            <a:r>
              <a:rPr lang="fr-FR" dirty="0" smtClean="0">
                <a:solidFill>
                  <a:srgbClr val="FF0000"/>
                </a:solidFill>
              </a:rPr>
              <a:t>No</a:t>
            </a:r>
            <a:endParaRPr lang="fr-F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I am not a teacher and not a student, can I go to PNC </a:t>
            </a:r>
            <a:r>
              <a:rPr lang="fr-FR" dirty="0" smtClean="0"/>
              <a:t>?</a:t>
            </a:r>
            <a:r>
              <a:rPr lang="fr-FR" dirty="0" smtClean="0">
                <a:solidFill>
                  <a:srgbClr val="FF0000"/>
                </a:solidFill>
              </a:rPr>
              <a:t>No</a:t>
            </a:r>
            <a:endParaRPr lang="fr-F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When can I go to PNC </a:t>
            </a:r>
            <a:r>
              <a:rPr lang="fr-FR" dirty="0" smtClean="0"/>
              <a:t>?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I’m teacher and  i’m not superman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9CDD7-E3D4-48DA-BDDE-C51A1A62E2ED}"/>
              </a:ext>
            </a:extLst>
          </p:cNvPr>
          <p:cNvSpPr txBox="1"/>
          <p:nvPr/>
        </p:nvSpPr>
        <p:spPr>
          <a:xfrm>
            <a:off x="1949566" y="33043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9FDC7-01AF-4143-9517-5AE86FF31539}"/>
              </a:ext>
            </a:extLst>
          </p:cNvPr>
          <p:cNvSpPr txBox="1"/>
          <p:nvPr/>
        </p:nvSpPr>
        <p:spPr>
          <a:xfrm>
            <a:off x="3363816" y="66572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350A9-24E2-403E-97D3-BF9824E7266A}"/>
              </a:ext>
            </a:extLst>
          </p:cNvPr>
          <p:cNvSpPr txBox="1"/>
          <p:nvPr/>
        </p:nvSpPr>
        <p:spPr>
          <a:xfrm>
            <a:off x="5505755" y="38552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0CF5D-3A46-421B-973E-8384505D014E}"/>
              </a:ext>
            </a:extLst>
          </p:cNvPr>
          <p:cNvSpPr txBox="1"/>
          <p:nvPr/>
        </p:nvSpPr>
        <p:spPr>
          <a:xfrm>
            <a:off x="5499098" y="276628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7C0B2-11E2-4DEB-931A-C2249F965E72}"/>
              </a:ext>
            </a:extLst>
          </p:cNvPr>
          <p:cNvSpPr txBox="1"/>
          <p:nvPr/>
        </p:nvSpPr>
        <p:spPr>
          <a:xfrm>
            <a:off x="3501050" y="186581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0BF3D-D307-4AC3-82CA-B2F9856304FE}"/>
              </a:ext>
            </a:extLst>
          </p:cNvPr>
          <p:cNvSpPr txBox="1"/>
          <p:nvPr/>
        </p:nvSpPr>
        <p:spPr>
          <a:xfrm>
            <a:off x="1444810" y="181648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2AFC7D-18E1-4112-BC35-D72D80EBE112}"/>
              </a:ext>
            </a:extLst>
          </p:cNvPr>
          <p:cNvSpPr txBox="1"/>
          <p:nvPr/>
        </p:nvSpPr>
        <p:spPr>
          <a:xfrm>
            <a:off x="3142607" y="489971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4D5BC-344D-49C4-B413-DC1147A7E164}"/>
              </a:ext>
            </a:extLst>
          </p:cNvPr>
          <p:cNvSpPr txBox="1"/>
          <p:nvPr/>
        </p:nvSpPr>
        <p:spPr>
          <a:xfrm>
            <a:off x="3881907" y="397254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854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025AE3AE-9B9A-4653-9232-0087F4B80031}"/>
              </a:ext>
            </a:extLst>
          </p:cNvPr>
          <p:cNvSpPr/>
          <p:nvPr/>
        </p:nvSpPr>
        <p:spPr>
          <a:xfrm>
            <a:off x="1891464" y="906659"/>
            <a:ext cx="215781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B9D7F42-CA59-4BD2-A347-73E82B9CC8CF}"/>
              </a:ext>
            </a:extLst>
          </p:cNvPr>
          <p:cNvSpPr/>
          <p:nvPr/>
        </p:nvSpPr>
        <p:spPr>
          <a:xfrm>
            <a:off x="298137" y="2249619"/>
            <a:ext cx="1849411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Khmer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91B4D4E-B10E-40DE-87D8-83B491BD03E2}"/>
              </a:ext>
            </a:extLst>
          </p:cNvPr>
          <p:cNvSpPr/>
          <p:nvPr/>
        </p:nvSpPr>
        <p:spPr>
          <a:xfrm>
            <a:off x="2040054" y="3909312"/>
            <a:ext cx="1849411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French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D7D7B-1713-4F3A-AFF6-6A08F1D4E776}"/>
              </a:ext>
            </a:extLst>
          </p:cNvPr>
          <p:cNvCxnSpPr>
            <a:cxnSpLocks/>
          </p:cNvCxnSpPr>
          <p:nvPr/>
        </p:nvCxnSpPr>
        <p:spPr>
          <a:xfrm>
            <a:off x="1627901" y="3146788"/>
            <a:ext cx="727506" cy="821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92010-5738-43D9-B6BF-96DDD095A237}"/>
              </a:ext>
            </a:extLst>
          </p:cNvPr>
          <p:cNvCxnSpPr>
            <a:cxnSpLocks/>
          </p:cNvCxnSpPr>
          <p:nvPr/>
        </p:nvCxnSpPr>
        <p:spPr>
          <a:xfrm flipV="1">
            <a:off x="1627901" y="1763205"/>
            <a:ext cx="727506" cy="596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9E922-0496-42CF-9318-DB96298FB595}"/>
              </a:ext>
            </a:extLst>
          </p:cNvPr>
          <p:cNvSpPr/>
          <p:nvPr/>
        </p:nvSpPr>
        <p:spPr>
          <a:xfrm>
            <a:off x="4375145" y="460868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16D8B-3D71-4096-9A59-7A6E5151B7DD}"/>
              </a:ext>
            </a:extLst>
          </p:cNvPr>
          <p:cNvSpPr/>
          <p:nvPr/>
        </p:nvSpPr>
        <p:spPr>
          <a:xfrm>
            <a:off x="6377905" y="2487557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Bread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36ADE-0215-432D-8439-CDC09F04E18E}"/>
              </a:ext>
            </a:extLst>
          </p:cNvPr>
          <p:cNvCxnSpPr>
            <a:cxnSpLocks/>
          </p:cNvCxnSpPr>
          <p:nvPr/>
        </p:nvCxnSpPr>
        <p:spPr>
          <a:xfrm flipV="1">
            <a:off x="3649502" y="678842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052590-56CB-4224-9397-7F2A6CED8B23}"/>
              </a:ext>
            </a:extLst>
          </p:cNvPr>
          <p:cNvCxnSpPr>
            <a:cxnSpLocks/>
          </p:cNvCxnSpPr>
          <p:nvPr/>
        </p:nvCxnSpPr>
        <p:spPr>
          <a:xfrm flipV="1">
            <a:off x="3496237" y="3798006"/>
            <a:ext cx="967738" cy="3342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4F56E-5068-4B4C-BE09-10F15B66FC0A}"/>
              </a:ext>
            </a:extLst>
          </p:cNvPr>
          <p:cNvCxnSpPr>
            <a:cxnSpLocks/>
          </p:cNvCxnSpPr>
          <p:nvPr/>
        </p:nvCxnSpPr>
        <p:spPr>
          <a:xfrm>
            <a:off x="5758144" y="3745585"/>
            <a:ext cx="520691" cy="238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9A0E40B6-3E9A-40E7-B729-95544D181B90}"/>
              </a:ext>
            </a:extLst>
          </p:cNvPr>
          <p:cNvSpPr/>
          <p:nvPr/>
        </p:nvSpPr>
        <p:spPr>
          <a:xfrm>
            <a:off x="4106857" y="2968018"/>
            <a:ext cx="217197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B30058-DA9C-4902-A1D2-511BAB43E5CE}"/>
              </a:ext>
            </a:extLst>
          </p:cNvPr>
          <p:cNvCxnSpPr>
            <a:cxnSpLocks/>
          </p:cNvCxnSpPr>
          <p:nvPr/>
        </p:nvCxnSpPr>
        <p:spPr>
          <a:xfrm flipV="1">
            <a:off x="5714556" y="2766283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1950AC-CC3D-41B2-825D-D9A69FD2C502}"/>
              </a:ext>
            </a:extLst>
          </p:cNvPr>
          <p:cNvCxnSpPr>
            <a:cxnSpLocks/>
          </p:cNvCxnSpPr>
          <p:nvPr/>
        </p:nvCxnSpPr>
        <p:spPr>
          <a:xfrm>
            <a:off x="3383629" y="1695896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D6602-0D29-4D74-8734-237DF83D75B9}"/>
              </a:ext>
            </a:extLst>
          </p:cNvPr>
          <p:cNvSpPr/>
          <p:nvPr/>
        </p:nvSpPr>
        <p:spPr>
          <a:xfrm flipH="1">
            <a:off x="4049282" y="1813102"/>
            <a:ext cx="967738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Noodle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14082F-D16D-4CDB-9687-81C9CC1212DA}"/>
              </a:ext>
            </a:extLst>
          </p:cNvPr>
          <p:cNvSpPr/>
          <p:nvPr/>
        </p:nvSpPr>
        <p:spPr>
          <a:xfrm flipH="1">
            <a:off x="6412129" y="3801813"/>
            <a:ext cx="962480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Noodle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F4AB74-C953-4398-8352-B37CD5FED0F7}"/>
              </a:ext>
            </a:extLst>
          </p:cNvPr>
          <p:cNvCxnSpPr>
            <a:cxnSpLocks/>
          </p:cNvCxnSpPr>
          <p:nvPr/>
        </p:nvCxnSpPr>
        <p:spPr>
          <a:xfrm>
            <a:off x="3375496" y="4745814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F77EC85F-1E82-4BC8-8827-2FA65DECBE26}"/>
              </a:ext>
            </a:extLst>
          </p:cNvPr>
          <p:cNvSpPr/>
          <p:nvPr/>
        </p:nvSpPr>
        <p:spPr>
          <a:xfrm>
            <a:off x="3716454" y="4872758"/>
            <a:ext cx="2198655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2E676-F40F-48D8-8C3E-0C53BFD1C97A}"/>
              </a:ext>
            </a:extLst>
          </p:cNvPr>
          <p:cNvSpPr/>
          <p:nvPr/>
        </p:nvSpPr>
        <p:spPr>
          <a:xfrm flipH="1">
            <a:off x="6026473" y="4749622"/>
            <a:ext cx="82938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Eggs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D18935-DB64-44E1-99A5-4E87FA81F8BF}"/>
              </a:ext>
            </a:extLst>
          </p:cNvPr>
          <p:cNvCxnSpPr>
            <a:cxnSpLocks/>
          </p:cNvCxnSpPr>
          <p:nvPr/>
        </p:nvCxnSpPr>
        <p:spPr>
          <a:xfrm flipV="1">
            <a:off x="5335600" y="4988641"/>
            <a:ext cx="579509" cy="602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E90EE-DA86-43BD-BF08-0D1DBCDAFAF6}"/>
              </a:ext>
            </a:extLst>
          </p:cNvPr>
          <p:cNvCxnSpPr>
            <a:cxnSpLocks/>
          </p:cNvCxnSpPr>
          <p:nvPr/>
        </p:nvCxnSpPr>
        <p:spPr>
          <a:xfrm>
            <a:off x="5244445" y="5686486"/>
            <a:ext cx="380909" cy="441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F9A850-A6B3-469B-AA33-7F5D4DA1161B}"/>
              </a:ext>
            </a:extLst>
          </p:cNvPr>
          <p:cNvSpPr/>
          <p:nvPr/>
        </p:nvSpPr>
        <p:spPr>
          <a:xfrm>
            <a:off x="5292935" y="6181989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AA300-0A22-477F-90E7-406D2ECCB891}"/>
              </a:ext>
            </a:extLst>
          </p:cNvPr>
          <p:cNvSpPr txBox="1"/>
          <p:nvPr/>
        </p:nvSpPr>
        <p:spPr>
          <a:xfrm>
            <a:off x="8279957" y="2042867"/>
            <a:ext cx="4052200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1. I </a:t>
            </a:r>
            <a:r>
              <a:rPr lang="fr-FR" dirty="0" err="1"/>
              <a:t>am</a:t>
            </a:r>
            <a:r>
              <a:rPr lang="fr-FR" dirty="0"/>
              <a:t> Khmer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evenning</a:t>
            </a:r>
            <a:endParaRPr lang="fr-FR" dirty="0"/>
          </a:p>
          <a:p>
            <a:r>
              <a:rPr lang="fr-FR" dirty="0"/>
              <a:t>    What do I eat </a:t>
            </a:r>
            <a:r>
              <a:rPr lang="fr-FR" dirty="0" smtClean="0"/>
              <a:t>?</a:t>
            </a:r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   I eat Noodle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2. I </a:t>
            </a:r>
            <a:r>
              <a:rPr lang="fr-FR" dirty="0" err="1"/>
              <a:t>am</a:t>
            </a:r>
            <a:r>
              <a:rPr lang="fr-FR" dirty="0"/>
              <a:t> french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morning</a:t>
            </a:r>
            <a:endParaRPr lang="fr-FR" dirty="0"/>
          </a:p>
          <a:p>
            <a:r>
              <a:rPr lang="fr-FR" dirty="0"/>
              <a:t>   What do I eat </a:t>
            </a:r>
            <a:r>
              <a:rPr lang="fr-FR" dirty="0" smtClean="0"/>
              <a:t>? </a:t>
            </a:r>
            <a:r>
              <a:rPr lang="fr-FR" dirty="0" smtClean="0">
                <a:solidFill>
                  <a:srgbClr val="FF0000"/>
                </a:solidFill>
              </a:rPr>
              <a:t>I eat Bread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/>
              <a:t> </a:t>
            </a:r>
            <a:r>
              <a:rPr lang="fr-FR" dirty="0" smtClean="0"/>
              <a:t>  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3.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american</a:t>
            </a:r>
            <a:r>
              <a:rPr lang="fr-FR" dirty="0"/>
              <a:t>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morning</a:t>
            </a:r>
            <a:endParaRPr lang="fr-FR" dirty="0"/>
          </a:p>
          <a:p>
            <a:r>
              <a:rPr lang="fr-FR" dirty="0"/>
              <a:t>   What do I eat </a:t>
            </a:r>
            <a:r>
              <a:rPr lang="fr-FR" dirty="0" smtClean="0"/>
              <a:t>? </a:t>
            </a:r>
            <a:r>
              <a:rPr lang="fr-FR" dirty="0" smtClean="0">
                <a:solidFill>
                  <a:srgbClr val="FF0000"/>
                </a:solidFill>
              </a:rPr>
              <a:t>I eat Rice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4. When do I eat rice </a:t>
            </a:r>
            <a:r>
              <a:rPr lang="fr-FR" dirty="0" smtClean="0"/>
              <a:t>? </a:t>
            </a:r>
            <a:r>
              <a:rPr lang="fr-FR" dirty="0" smtClean="0">
                <a:solidFill>
                  <a:srgbClr val="FF0000"/>
                </a:solidFill>
              </a:rPr>
              <a:t>Kher and Morning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 am eat Rice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A68B10-6EAA-4912-A6E9-3DBF16B82356}"/>
              </a:ext>
            </a:extLst>
          </p:cNvPr>
          <p:cNvSpPr/>
          <p:nvPr/>
        </p:nvSpPr>
        <p:spPr>
          <a:xfrm>
            <a:off x="8407637" y="261991"/>
            <a:ext cx="2873584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do I eat 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47BD8-EF3E-4497-9D31-DDCF5820615C}"/>
              </a:ext>
            </a:extLst>
          </p:cNvPr>
          <p:cNvSpPr txBox="1"/>
          <p:nvPr/>
        </p:nvSpPr>
        <p:spPr>
          <a:xfrm>
            <a:off x="1503569" y="354228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DD90F-29F3-4448-97CB-64D8641F1833}"/>
              </a:ext>
            </a:extLst>
          </p:cNvPr>
          <p:cNvSpPr txBox="1"/>
          <p:nvPr/>
        </p:nvSpPr>
        <p:spPr>
          <a:xfrm>
            <a:off x="5224907" y="469915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FBE2A3-52F5-4575-AF79-FBBCB7423469}"/>
              </a:ext>
            </a:extLst>
          </p:cNvPr>
          <p:cNvSpPr txBox="1"/>
          <p:nvPr/>
        </p:nvSpPr>
        <p:spPr>
          <a:xfrm>
            <a:off x="3111429" y="183454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6F30BC-967D-4694-8EFA-C700389176FA}"/>
              </a:ext>
            </a:extLst>
          </p:cNvPr>
          <p:cNvSpPr txBox="1"/>
          <p:nvPr/>
        </p:nvSpPr>
        <p:spPr>
          <a:xfrm>
            <a:off x="5455510" y="274236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848714-4040-4207-92C1-E400525C7AFF}"/>
              </a:ext>
            </a:extLst>
          </p:cNvPr>
          <p:cNvSpPr txBox="1"/>
          <p:nvPr/>
        </p:nvSpPr>
        <p:spPr>
          <a:xfrm>
            <a:off x="5534715" y="3923046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CA10F-7558-483F-A6BB-39FF746AC2BF}"/>
              </a:ext>
            </a:extLst>
          </p:cNvPr>
          <p:cNvSpPr txBox="1"/>
          <p:nvPr/>
        </p:nvSpPr>
        <p:spPr>
          <a:xfrm>
            <a:off x="1482439" y="177881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6D084-78C7-4E4A-A9DB-D37F9725AF14}"/>
              </a:ext>
            </a:extLst>
          </p:cNvPr>
          <p:cNvSpPr txBox="1"/>
          <p:nvPr/>
        </p:nvSpPr>
        <p:spPr>
          <a:xfrm>
            <a:off x="5401085" y="563034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B1711-C1F3-4C78-BF3F-8F16DC11A130}"/>
              </a:ext>
            </a:extLst>
          </p:cNvPr>
          <p:cNvSpPr txBox="1"/>
          <p:nvPr/>
        </p:nvSpPr>
        <p:spPr>
          <a:xfrm>
            <a:off x="3412325" y="62966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AFC181-20AA-4D46-80F4-B54CC233031B}"/>
              </a:ext>
            </a:extLst>
          </p:cNvPr>
          <p:cNvSpPr txBox="1"/>
          <p:nvPr/>
        </p:nvSpPr>
        <p:spPr>
          <a:xfrm>
            <a:off x="3111429" y="491361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0D9F33-915B-4346-A75B-B67E84D497AF}"/>
              </a:ext>
            </a:extLst>
          </p:cNvPr>
          <p:cNvSpPr txBox="1"/>
          <p:nvPr/>
        </p:nvSpPr>
        <p:spPr>
          <a:xfrm>
            <a:off x="3533512" y="363907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093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B94D5-ABAE-4C18-AFFE-F8D9B500AC4A}"/>
              </a:ext>
            </a:extLst>
          </p:cNvPr>
          <p:cNvCxnSpPr>
            <a:cxnSpLocks/>
          </p:cNvCxnSpPr>
          <p:nvPr/>
        </p:nvCxnSpPr>
        <p:spPr>
          <a:xfrm>
            <a:off x="1494074" y="3585593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7013D-54A4-493C-A806-986CCF33175E}"/>
              </a:ext>
            </a:extLst>
          </p:cNvPr>
          <p:cNvCxnSpPr>
            <a:cxnSpLocks/>
          </p:cNvCxnSpPr>
          <p:nvPr/>
        </p:nvCxnSpPr>
        <p:spPr>
          <a:xfrm flipV="1">
            <a:off x="1699227" y="2693174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481D2-CA09-4C4F-A834-A725E846211C}"/>
              </a:ext>
            </a:extLst>
          </p:cNvPr>
          <p:cNvSpPr txBox="1"/>
          <p:nvPr/>
        </p:nvSpPr>
        <p:spPr>
          <a:xfrm>
            <a:off x="5254907" y="555806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309A9-E4F7-4765-AD6A-76B6E107FF23}"/>
              </a:ext>
            </a:extLst>
          </p:cNvPr>
          <p:cNvSpPr txBox="1"/>
          <p:nvPr/>
        </p:nvSpPr>
        <p:spPr>
          <a:xfrm>
            <a:off x="1640460" y="341690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B76C-15B8-4E78-8EDF-0129D0AB6B39}"/>
              </a:ext>
            </a:extLst>
          </p:cNvPr>
          <p:cNvSpPr txBox="1"/>
          <p:nvPr/>
        </p:nvSpPr>
        <p:spPr>
          <a:xfrm>
            <a:off x="3091842" y="3702088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856E47A-8D62-4D97-973D-7EC14256512A}"/>
              </a:ext>
            </a:extLst>
          </p:cNvPr>
          <p:cNvSpPr/>
          <p:nvPr/>
        </p:nvSpPr>
        <p:spPr>
          <a:xfrm>
            <a:off x="4875935" y="2471179"/>
            <a:ext cx="1815957" cy="9976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friends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6472C-1ABC-4161-8FFA-CA42CE67C96F}"/>
              </a:ext>
            </a:extLst>
          </p:cNvPr>
          <p:cNvSpPr txBox="1"/>
          <p:nvPr/>
        </p:nvSpPr>
        <p:spPr>
          <a:xfrm>
            <a:off x="6053366" y="21420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91AF8-4C07-4FDF-96B2-6FB6431B22EF}"/>
              </a:ext>
            </a:extLst>
          </p:cNvPr>
          <p:cNvSpPr txBox="1"/>
          <p:nvPr/>
        </p:nvSpPr>
        <p:spPr>
          <a:xfrm>
            <a:off x="4329632" y="2425706"/>
            <a:ext cx="5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0C79-B4C5-40A1-A81A-CD289E101CE9}"/>
              </a:ext>
            </a:extLst>
          </p:cNvPr>
          <p:cNvSpPr/>
          <p:nvPr/>
        </p:nvSpPr>
        <p:spPr>
          <a:xfrm>
            <a:off x="6936112" y="1728271"/>
            <a:ext cx="1440509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E66597AB-BAEB-49D2-91DD-2AE7F625C035}"/>
              </a:ext>
            </a:extLst>
          </p:cNvPr>
          <p:cNvSpPr/>
          <p:nvPr/>
        </p:nvSpPr>
        <p:spPr>
          <a:xfrm>
            <a:off x="1858046" y="4046762"/>
            <a:ext cx="1672370" cy="8386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Sunday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6723D0-09A7-46BC-A899-9AB10EB41D44}"/>
              </a:ext>
            </a:extLst>
          </p:cNvPr>
          <p:cNvGrpSpPr/>
          <p:nvPr/>
        </p:nvGrpSpPr>
        <p:grpSpPr>
          <a:xfrm>
            <a:off x="121023" y="2775990"/>
            <a:ext cx="1578203" cy="997681"/>
            <a:chOff x="357569" y="3139003"/>
            <a:chExt cx="1844624" cy="997681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932C3FA7-A0BD-4CDF-99E4-F7CF3578F5FC}"/>
                </a:ext>
              </a:extLst>
            </p:cNvPr>
            <p:cNvSpPr/>
            <p:nvPr/>
          </p:nvSpPr>
          <p:spPr>
            <a:xfrm>
              <a:off x="357569" y="3139003"/>
              <a:ext cx="184462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CF8C38-5F30-41A5-8447-8420C0433F47}"/>
                </a:ext>
              </a:extLst>
            </p:cNvPr>
            <p:cNvSpPr txBox="1"/>
            <p:nvPr/>
          </p:nvSpPr>
          <p:spPr>
            <a:xfrm>
              <a:off x="640891" y="3449830"/>
              <a:ext cx="1154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Wednesday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4B798-F743-475B-8B93-A056926EFE7E}"/>
              </a:ext>
            </a:extLst>
          </p:cNvPr>
          <p:cNvGrpSpPr/>
          <p:nvPr/>
        </p:nvGrpSpPr>
        <p:grpSpPr>
          <a:xfrm>
            <a:off x="3252947" y="4903170"/>
            <a:ext cx="2072264" cy="997681"/>
            <a:chOff x="1720987" y="1908937"/>
            <a:chExt cx="2072264" cy="997681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BB70FEF-FEF5-46A7-B300-A2F88D02F3DA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F2C970-6AF9-4B79-9D40-C9AF03486BE5}"/>
                </a:ext>
              </a:extLst>
            </p:cNvPr>
            <p:cNvSpPr txBox="1"/>
            <p:nvPr/>
          </p:nvSpPr>
          <p:spPr>
            <a:xfrm>
              <a:off x="2069430" y="2179330"/>
              <a:ext cx="1387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&gt; 30°C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7399F70-BCFC-4398-8C03-FA7C1BE7F718}"/>
              </a:ext>
            </a:extLst>
          </p:cNvPr>
          <p:cNvSpPr/>
          <p:nvPr/>
        </p:nvSpPr>
        <p:spPr>
          <a:xfrm>
            <a:off x="5650969" y="6030193"/>
            <a:ext cx="1499020" cy="459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CF4DB6-A5DF-45E0-9E33-8861FE9A110E}"/>
              </a:ext>
            </a:extLst>
          </p:cNvPr>
          <p:cNvSpPr/>
          <p:nvPr/>
        </p:nvSpPr>
        <p:spPr>
          <a:xfrm>
            <a:off x="7022049" y="3830655"/>
            <a:ext cx="197313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52AD31-598E-4245-B9EA-4FA1CBDB4083}"/>
              </a:ext>
            </a:extLst>
          </p:cNvPr>
          <p:cNvSpPr/>
          <p:nvPr/>
        </p:nvSpPr>
        <p:spPr>
          <a:xfrm>
            <a:off x="1351110" y="6111288"/>
            <a:ext cx="1926306" cy="49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AABAA3-F8F2-4F83-84AD-E6C6805D1EE4}"/>
              </a:ext>
            </a:extLst>
          </p:cNvPr>
          <p:cNvSpPr/>
          <p:nvPr/>
        </p:nvSpPr>
        <p:spPr>
          <a:xfrm>
            <a:off x="3792743" y="3651925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57900A-024D-4EAA-94DD-DA090A0C4CE6}"/>
              </a:ext>
            </a:extLst>
          </p:cNvPr>
          <p:cNvGrpSpPr/>
          <p:nvPr/>
        </p:nvGrpSpPr>
        <p:grpSpPr>
          <a:xfrm>
            <a:off x="2283255" y="1908698"/>
            <a:ext cx="1776442" cy="1096033"/>
            <a:chOff x="2754589" y="1987941"/>
            <a:chExt cx="2072264" cy="1129905"/>
          </a:xfrm>
        </p:grpSpPr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D232708B-96C4-48EF-B488-5A5359EF7904}"/>
                </a:ext>
              </a:extLst>
            </p:cNvPr>
            <p:cNvSpPr/>
            <p:nvPr/>
          </p:nvSpPr>
          <p:spPr>
            <a:xfrm>
              <a:off x="2754589" y="1987941"/>
              <a:ext cx="2072264" cy="112990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FD31B3-9F33-409E-8EC7-CF60A883A79C}"/>
                </a:ext>
              </a:extLst>
            </p:cNvPr>
            <p:cNvSpPr txBox="1"/>
            <p:nvPr/>
          </p:nvSpPr>
          <p:spPr>
            <a:xfrm>
              <a:off x="3091933" y="2171048"/>
              <a:ext cx="1353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have homework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99D673-5006-4325-908E-CA2C4CE3688F}"/>
              </a:ext>
            </a:extLst>
          </p:cNvPr>
          <p:cNvCxnSpPr>
            <a:cxnSpLocks/>
          </p:cNvCxnSpPr>
          <p:nvPr/>
        </p:nvCxnSpPr>
        <p:spPr>
          <a:xfrm>
            <a:off x="4103149" y="2719966"/>
            <a:ext cx="772786" cy="103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05713E-AF03-4DAE-8302-D912E99470B8}"/>
              </a:ext>
            </a:extLst>
          </p:cNvPr>
          <p:cNvCxnSpPr>
            <a:cxnSpLocks/>
          </p:cNvCxnSpPr>
          <p:nvPr/>
        </p:nvCxnSpPr>
        <p:spPr>
          <a:xfrm flipV="1">
            <a:off x="3916468" y="170468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A8AF97-4156-412E-B2AC-FE98C32A7DDF}"/>
              </a:ext>
            </a:extLst>
          </p:cNvPr>
          <p:cNvCxnSpPr>
            <a:cxnSpLocks/>
          </p:cNvCxnSpPr>
          <p:nvPr/>
        </p:nvCxnSpPr>
        <p:spPr>
          <a:xfrm>
            <a:off x="6316991" y="3495195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ECCEBB-A112-4025-B514-A094E7083F1A}"/>
              </a:ext>
            </a:extLst>
          </p:cNvPr>
          <p:cNvCxnSpPr>
            <a:cxnSpLocks/>
          </p:cNvCxnSpPr>
          <p:nvPr/>
        </p:nvCxnSpPr>
        <p:spPr>
          <a:xfrm flipV="1">
            <a:off x="6303182" y="2259829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B108CD-4873-49DC-906D-DE1AFC5A1C96}"/>
              </a:ext>
            </a:extLst>
          </p:cNvPr>
          <p:cNvCxnSpPr>
            <a:cxnSpLocks/>
          </p:cNvCxnSpPr>
          <p:nvPr/>
        </p:nvCxnSpPr>
        <p:spPr>
          <a:xfrm flipH="1">
            <a:off x="3346934" y="5826013"/>
            <a:ext cx="416179" cy="401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0446BA-7E6E-4CD4-9A0F-5E50C6CCD8B4}"/>
              </a:ext>
            </a:extLst>
          </p:cNvPr>
          <p:cNvCxnSpPr>
            <a:cxnSpLocks/>
          </p:cNvCxnSpPr>
          <p:nvPr/>
        </p:nvCxnSpPr>
        <p:spPr>
          <a:xfrm>
            <a:off x="5031839" y="5764401"/>
            <a:ext cx="526396" cy="3468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349FF1-9812-4153-9E31-0F1E02311555}"/>
              </a:ext>
            </a:extLst>
          </p:cNvPr>
          <p:cNvCxnSpPr>
            <a:cxnSpLocks/>
          </p:cNvCxnSpPr>
          <p:nvPr/>
        </p:nvCxnSpPr>
        <p:spPr>
          <a:xfrm>
            <a:off x="2994690" y="4815975"/>
            <a:ext cx="473433" cy="3862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6F45E7-55D0-480B-B369-8EB1BA157492}"/>
              </a:ext>
            </a:extLst>
          </p:cNvPr>
          <p:cNvCxnSpPr>
            <a:cxnSpLocks/>
          </p:cNvCxnSpPr>
          <p:nvPr/>
        </p:nvCxnSpPr>
        <p:spPr>
          <a:xfrm flipV="1">
            <a:off x="3219757" y="3999457"/>
            <a:ext cx="479057" cy="1111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CBC72F7-A0E8-4C94-AE6F-44203D7044E4}"/>
              </a:ext>
            </a:extLst>
          </p:cNvPr>
          <p:cNvGrpSpPr/>
          <p:nvPr/>
        </p:nvGrpSpPr>
        <p:grpSpPr>
          <a:xfrm>
            <a:off x="4047729" y="843342"/>
            <a:ext cx="2072264" cy="997681"/>
            <a:chOff x="1720987" y="1908937"/>
            <a:chExt cx="2072264" cy="997681"/>
          </a:xfrm>
        </p:grpSpPr>
        <p:sp>
          <p:nvSpPr>
            <p:cNvPr id="94" name="Diamond 93">
              <a:extLst>
                <a:ext uri="{FF2B5EF4-FFF2-40B4-BE49-F238E27FC236}">
                  <a16:creationId xmlns:a16="http://schemas.microsoft.com/office/drawing/2014/main" id="{7E5D143A-0EC8-43B7-A50E-60B91517DF87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639FA1-767A-4FCA-B93E-AF02BEB07CAB}"/>
                </a:ext>
              </a:extLst>
            </p:cNvPr>
            <p:cNvSpPr txBox="1"/>
            <p:nvPr/>
          </p:nvSpPr>
          <p:spPr>
            <a:xfrm>
              <a:off x="2069430" y="2179330"/>
              <a:ext cx="1387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&gt; 30°C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000DA4E0-4B4D-494D-A7CA-C97BF88397E8}"/>
              </a:ext>
            </a:extLst>
          </p:cNvPr>
          <p:cNvSpPr/>
          <p:nvPr/>
        </p:nvSpPr>
        <p:spPr>
          <a:xfrm>
            <a:off x="6511463" y="733356"/>
            <a:ext cx="1583666" cy="495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8DF47-3AB0-435B-BC63-509E9294BE4E}"/>
              </a:ext>
            </a:extLst>
          </p:cNvPr>
          <p:cNvSpPr/>
          <p:nvPr/>
        </p:nvSpPr>
        <p:spPr>
          <a:xfrm>
            <a:off x="3219757" y="81224"/>
            <a:ext cx="1989884" cy="494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809919-FDE5-4533-8657-BEE9E52F4491}"/>
              </a:ext>
            </a:extLst>
          </p:cNvPr>
          <p:cNvCxnSpPr>
            <a:cxnSpLocks/>
          </p:cNvCxnSpPr>
          <p:nvPr/>
        </p:nvCxnSpPr>
        <p:spPr>
          <a:xfrm flipH="1" flipV="1">
            <a:off x="4238948" y="632904"/>
            <a:ext cx="436542" cy="353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345434-1426-40A4-BC02-F0A79D09F3F9}"/>
              </a:ext>
            </a:extLst>
          </p:cNvPr>
          <p:cNvCxnSpPr>
            <a:cxnSpLocks/>
          </p:cNvCxnSpPr>
          <p:nvPr/>
        </p:nvCxnSpPr>
        <p:spPr>
          <a:xfrm flipV="1">
            <a:off x="5783914" y="949314"/>
            <a:ext cx="645707" cy="1380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5B58581-7860-43BA-882F-98EE510709B1}"/>
              </a:ext>
            </a:extLst>
          </p:cNvPr>
          <p:cNvSpPr txBox="1"/>
          <p:nvPr/>
        </p:nvSpPr>
        <p:spPr>
          <a:xfrm>
            <a:off x="3607340" y="596085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733B4E-790A-49D6-BC0E-5B424E28BAD3}"/>
              </a:ext>
            </a:extLst>
          </p:cNvPr>
          <p:cNvSpPr txBox="1"/>
          <p:nvPr/>
        </p:nvSpPr>
        <p:spPr>
          <a:xfrm>
            <a:off x="6473188" y="339792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F861FE-AC97-4E0C-BC3B-93A5CFB5937A}"/>
              </a:ext>
            </a:extLst>
          </p:cNvPr>
          <p:cNvSpPr txBox="1"/>
          <p:nvPr/>
        </p:nvSpPr>
        <p:spPr>
          <a:xfrm>
            <a:off x="2633028" y="502625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B5EDA9-7C7A-4045-B698-7B1F94BD5BCB}"/>
              </a:ext>
            </a:extLst>
          </p:cNvPr>
          <p:cNvSpPr txBox="1"/>
          <p:nvPr/>
        </p:nvSpPr>
        <p:spPr>
          <a:xfrm>
            <a:off x="3836269" y="87381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25C790-89A2-4408-969B-599D0366AAF6}"/>
              </a:ext>
            </a:extLst>
          </p:cNvPr>
          <p:cNvSpPr txBox="1"/>
          <p:nvPr/>
        </p:nvSpPr>
        <p:spPr>
          <a:xfrm>
            <a:off x="5722033" y="66862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A5DA33-57DB-498B-8C39-0303768EE506}"/>
              </a:ext>
            </a:extLst>
          </p:cNvPr>
          <p:cNvSpPr txBox="1"/>
          <p:nvPr/>
        </p:nvSpPr>
        <p:spPr>
          <a:xfrm>
            <a:off x="3608231" y="165168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CA0A2CB-4880-4D92-8E8E-BB49A0F72FAC}"/>
              </a:ext>
            </a:extLst>
          </p:cNvPr>
          <p:cNvSpPr txBox="1"/>
          <p:nvPr/>
        </p:nvSpPr>
        <p:spPr>
          <a:xfrm>
            <a:off x="1339954" y="258800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20B239-70FF-4328-9617-721873DFCA8C}"/>
              </a:ext>
            </a:extLst>
          </p:cNvPr>
          <p:cNvSpPr txBox="1"/>
          <p:nvPr/>
        </p:nvSpPr>
        <p:spPr>
          <a:xfrm>
            <a:off x="9605354" y="1460300"/>
            <a:ext cx="2378536" cy="6186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Input 1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Wednesday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31°C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 have </a:t>
            </a:r>
            <a:r>
              <a:rPr lang="fr-FR" dirty="0" err="1"/>
              <a:t>homework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Do </a:t>
            </a:r>
            <a:r>
              <a:rPr lang="fr-FR" dirty="0">
                <a:sym typeface="Wingdings" panose="05000000000000000000" pitchFamily="2" charset="2"/>
              </a:rPr>
              <a:t>I go to the pool </a:t>
            </a:r>
            <a:r>
              <a:rPr lang="fr-F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Yes</a:t>
            </a:r>
            <a:endParaRPr lang="fr-F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r>
              <a:rPr lang="fr-FR" dirty="0" smtClean="0"/>
              <a:t>      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/>
              <a:t>Input 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35°C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 have no </a:t>
            </a:r>
            <a:r>
              <a:rPr lang="fr-FR" dirty="0" err="1"/>
              <a:t>friend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Do </a:t>
            </a:r>
            <a:r>
              <a:rPr lang="fr-FR" dirty="0">
                <a:sym typeface="Wingdings" panose="05000000000000000000" pitchFamily="2" charset="2"/>
              </a:rPr>
              <a:t>I go to the pool </a:t>
            </a:r>
            <a:r>
              <a:rPr lang="fr-F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Yes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b="1" dirty="0"/>
              <a:t>Input 3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Wednesday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 </a:t>
            </a:r>
            <a:r>
              <a:rPr lang="fr-FR" dirty="0" err="1"/>
              <a:t>homework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28°C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Do </a:t>
            </a:r>
            <a:r>
              <a:rPr lang="fr-FR" dirty="0">
                <a:sym typeface="Wingdings" panose="05000000000000000000" pitchFamily="2" charset="2"/>
              </a:rPr>
              <a:t>I go to the pool </a:t>
            </a:r>
            <a:r>
              <a:rPr lang="fr-F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Yes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E0FFEA-0E82-4698-9369-5B31DFBAFB97}"/>
              </a:ext>
            </a:extLst>
          </p:cNvPr>
          <p:cNvSpPr/>
          <p:nvPr/>
        </p:nvSpPr>
        <p:spPr>
          <a:xfrm>
            <a:off x="8623651" y="149215"/>
            <a:ext cx="3429000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go to the swimming pool ?</a:t>
            </a:r>
          </a:p>
        </p:txBody>
      </p:sp>
    </p:spTree>
    <p:extLst>
      <p:ext uri="{BB962C8B-B14F-4D97-AF65-F5344CB8AC3E}">
        <p14:creationId xmlns:p14="http://schemas.microsoft.com/office/powerpoint/2010/main" val="140571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B94D5-ABAE-4C18-AFFE-F8D9B500AC4A}"/>
              </a:ext>
            </a:extLst>
          </p:cNvPr>
          <p:cNvCxnSpPr>
            <a:cxnSpLocks/>
          </p:cNvCxnSpPr>
          <p:nvPr/>
        </p:nvCxnSpPr>
        <p:spPr>
          <a:xfrm>
            <a:off x="1681882" y="4277425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7013D-54A4-493C-A806-986CCF33175E}"/>
              </a:ext>
            </a:extLst>
          </p:cNvPr>
          <p:cNvCxnSpPr>
            <a:cxnSpLocks/>
          </p:cNvCxnSpPr>
          <p:nvPr/>
        </p:nvCxnSpPr>
        <p:spPr>
          <a:xfrm flipV="1">
            <a:off x="1930728" y="3140357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309A9-E4F7-4765-AD6A-76B6E107FF23}"/>
              </a:ext>
            </a:extLst>
          </p:cNvPr>
          <p:cNvSpPr txBox="1"/>
          <p:nvPr/>
        </p:nvSpPr>
        <p:spPr>
          <a:xfrm>
            <a:off x="1812757" y="41461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B76C-15B8-4E78-8EDF-0129D0AB6B39}"/>
              </a:ext>
            </a:extLst>
          </p:cNvPr>
          <p:cNvSpPr txBox="1"/>
          <p:nvPr/>
        </p:nvSpPr>
        <p:spPr>
          <a:xfrm>
            <a:off x="5447162" y="1302216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856E47A-8D62-4D97-973D-7EC14256512A}"/>
              </a:ext>
            </a:extLst>
          </p:cNvPr>
          <p:cNvSpPr/>
          <p:nvPr/>
        </p:nvSpPr>
        <p:spPr>
          <a:xfrm>
            <a:off x="2276346" y="2268683"/>
            <a:ext cx="1936397" cy="115196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 want to talk with friends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91AF8-4C07-4FDF-96B2-6FB6431B22EF}"/>
              </a:ext>
            </a:extLst>
          </p:cNvPr>
          <p:cNvSpPr txBox="1"/>
          <p:nvPr/>
        </p:nvSpPr>
        <p:spPr>
          <a:xfrm>
            <a:off x="5907242" y="1844795"/>
            <a:ext cx="54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E66597AB-BAEB-49D2-91DD-2AE7F625C035}"/>
              </a:ext>
            </a:extLst>
          </p:cNvPr>
          <p:cNvSpPr/>
          <p:nvPr/>
        </p:nvSpPr>
        <p:spPr>
          <a:xfrm>
            <a:off x="3716597" y="1370378"/>
            <a:ext cx="2062962" cy="8386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 have telegram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6723D0-09A7-46BC-A899-9AB10EB41D44}"/>
              </a:ext>
            </a:extLst>
          </p:cNvPr>
          <p:cNvGrpSpPr/>
          <p:nvPr/>
        </p:nvGrpSpPr>
        <p:grpSpPr>
          <a:xfrm>
            <a:off x="188370" y="3287370"/>
            <a:ext cx="2305509" cy="997681"/>
            <a:chOff x="357569" y="3139003"/>
            <a:chExt cx="1844624" cy="997681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932C3FA7-A0BD-4CDF-99E4-F7CF3578F5FC}"/>
                </a:ext>
              </a:extLst>
            </p:cNvPr>
            <p:cNvSpPr/>
            <p:nvPr/>
          </p:nvSpPr>
          <p:spPr>
            <a:xfrm>
              <a:off x="357569" y="3139003"/>
              <a:ext cx="184462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CF8C38-5F30-41A5-8447-8420C0433F47}"/>
                </a:ext>
              </a:extLst>
            </p:cNvPr>
            <p:cNvSpPr txBox="1"/>
            <p:nvPr/>
          </p:nvSpPr>
          <p:spPr>
            <a:xfrm>
              <a:off x="631304" y="3353896"/>
              <a:ext cx="1321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I’m older than </a:t>
              </a:r>
            </a:p>
            <a:p>
              <a:pPr algn="ctr"/>
              <a:r>
                <a:rPr lang="en-US" sz="1600" dirty="0"/>
                <a:t>18 years old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4B798-F743-475B-8B93-A056926EFE7E}"/>
              </a:ext>
            </a:extLst>
          </p:cNvPr>
          <p:cNvGrpSpPr/>
          <p:nvPr/>
        </p:nvGrpSpPr>
        <p:grpSpPr>
          <a:xfrm>
            <a:off x="3851671" y="3459271"/>
            <a:ext cx="2440922" cy="997681"/>
            <a:chOff x="1720987" y="1908937"/>
            <a:chExt cx="2072264" cy="997681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BB70FEF-FEF5-46A7-B300-A2F88D02F3DA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F2C970-6AF9-4B79-9D40-C9AF03486BE5}"/>
                </a:ext>
              </a:extLst>
            </p:cNvPr>
            <p:cNvSpPr txBox="1"/>
            <p:nvPr/>
          </p:nvSpPr>
          <p:spPr>
            <a:xfrm>
              <a:off x="2005135" y="2111969"/>
              <a:ext cx="1665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want to follow Facebook pages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2AABAA3-F8F2-4F83-84AD-E6C6805D1EE4}"/>
              </a:ext>
            </a:extLst>
          </p:cNvPr>
          <p:cNvSpPr/>
          <p:nvPr/>
        </p:nvSpPr>
        <p:spPr>
          <a:xfrm>
            <a:off x="5845535" y="2422977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create Facebook account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99D673-5006-4325-908E-CA2C4CE3688F}"/>
              </a:ext>
            </a:extLst>
          </p:cNvPr>
          <p:cNvCxnSpPr>
            <a:cxnSpLocks/>
          </p:cNvCxnSpPr>
          <p:nvPr/>
        </p:nvCxnSpPr>
        <p:spPr>
          <a:xfrm>
            <a:off x="3824117" y="3211358"/>
            <a:ext cx="515388" cy="4123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05713E-AF03-4DAE-8302-D912E99470B8}"/>
              </a:ext>
            </a:extLst>
          </p:cNvPr>
          <p:cNvCxnSpPr>
            <a:cxnSpLocks/>
          </p:cNvCxnSpPr>
          <p:nvPr/>
        </p:nvCxnSpPr>
        <p:spPr>
          <a:xfrm flipV="1">
            <a:off x="3744088" y="206884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A8AF97-4156-412E-B2AC-FE98C32A7DDF}"/>
              </a:ext>
            </a:extLst>
          </p:cNvPr>
          <p:cNvCxnSpPr>
            <a:cxnSpLocks/>
          </p:cNvCxnSpPr>
          <p:nvPr/>
        </p:nvCxnSpPr>
        <p:spPr>
          <a:xfrm>
            <a:off x="5412155" y="2024720"/>
            <a:ext cx="1073178" cy="291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B108CD-4873-49DC-906D-DE1AFC5A1C96}"/>
              </a:ext>
            </a:extLst>
          </p:cNvPr>
          <p:cNvCxnSpPr>
            <a:cxnSpLocks/>
          </p:cNvCxnSpPr>
          <p:nvPr/>
        </p:nvCxnSpPr>
        <p:spPr>
          <a:xfrm flipH="1">
            <a:off x="4573465" y="4647973"/>
            <a:ext cx="528753" cy="9697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0446BA-7E6E-4CD4-9A0F-5E50C6CCD8B4}"/>
              </a:ext>
            </a:extLst>
          </p:cNvPr>
          <p:cNvCxnSpPr>
            <a:cxnSpLocks/>
          </p:cNvCxnSpPr>
          <p:nvPr/>
        </p:nvCxnSpPr>
        <p:spPr>
          <a:xfrm flipV="1">
            <a:off x="5742864" y="3065293"/>
            <a:ext cx="574474" cy="4954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6F45E7-55D0-480B-B369-8EB1BA157492}"/>
              </a:ext>
            </a:extLst>
          </p:cNvPr>
          <p:cNvCxnSpPr>
            <a:cxnSpLocks/>
          </p:cNvCxnSpPr>
          <p:nvPr/>
        </p:nvCxnSpPr>
        <p:spPr>
          <a:xfrm flipV="1">
            <a:off x="5236613" y="1077299"/>
            <a:ext cx="416090" cy="38289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CBC72F7-A0E8-4C94-AE6F-44203D7044E4}"/>
              </a:ext>
            </a:extLst>
          </p:cNvPr>
          <p:cNvGrpSpPr/>
          <p:nvPr/>
        </p:nvGrpSpPr>
        <p:grpSpPr>
          <a:xfrm>
            <a:off x="1976426" y="4606020"/>
            <a:ext cx="1268119" cy="886003"/>
            <a:chOff x="1720987" y="1908937"/>
            <a:chExt cx="2072264" cy="997681"/>
          </a:xfrm>
        </p:grpSpPr>
        <p:sp>
          <p:nvSpPr>
            <p:cNvPr id="94" name="Diamond 93">
              <a:extLst>
                <a:ext uri="{FF2B5EF4-FFF2-40B4-BE49-F238E27FC236}">
                  <a16:creationId xmlns:a16="http://schemas.microsoft.com/office/drawing/2014/main" id="{7E5D143A-0EC8-43B7-A50E-60B91517DF87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639FA1-767A-4FCA-B93E-AF02BEB07CAB}"/>
                </a:ext>
              </a:extLst>
            </p:cNvPr>
            <p:cNvSpPr txBox="1"/>
            <p:nvPr/>
          </p:nvSpPr>
          <p:spPr>
            <a:xfrm>
              <a:off x="2063246" y="2101945"/>
              <a:ext cx="1387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want to lie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809919-FDE5-4533-8657-BEE9E52F4491}"/>
              </a:ext>
            </a:extLst>
          </p:cNvPr>
          <p:cNvCxnSpPr>
            <a:cxnSpLocks/>
          </p:cNvCxnSpPr>
          <p:nvPr/>
        </p:nvCxnSpPr>
        <p:spPr>
          <a:xfrm>
            <a:off x="3063952" y="5405820"/>
            <a:ext cx="438331" cy="3405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345434-1426-40A4-BC02-F0A79D09F3F9}"/>
              </a:ext>
            </a:extLst>
          </p:cNvPr>
          <p:cNvCxnSpPr>
            <a:cxnSpLocks/>
          </p:cNvCxnSpPr>
          <p:nvPr/>
        </p:nvCxnSpPr>
        <p:spPr>
          <a:xfrm flipV="1">
            <a:off x="2947246" y="3502263"/>
            <a:ext cx="277520" cy="12209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5B58581-7860-43BA-882F-98EE510709B1}"/>
              </a:ext>
            </a:extLst>
          </p:cNvPr>
          <p:cNvSpPr txBox="1"/>
          <p:nvPr/>
        </p:nvSpPr>
        <p:spPr>
          <a:xfrm>
            <a:off x="4946197" y="499433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733B4E-790A-49D6-BC0E-5B424E28BAD3}"/>
              </a:ext>
            </a:extLst>
          </p:cNvPr>
          <p:cNvSpPr txBox="1"/>
          <p:nvPr/>
        </p:nvSpPr>
        <p:spPr>
          <a:xfrm>
            <a:off x="4028859" y="308336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B5EDA9-7C7A-4045-B698-7B1F94BD5BCB}"/>
              </a:ext>
            </a:extLst>
          </p:cNvPr>
          <p:cNvSpPr txBox="1"/>
          <p:nvPr/>
        </p:nvSpPr>
        <p:spPr>
          <a:xfrm>
            <a:off x="3196084" y="528401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25C790-89A2-4408-969B-599D0366AAF6}"/>
              </a:ext>
            </a:extLst>
          </p:cNvPr>
          <p:cNvSpPr txBox="1"/>
          <p:nvPr/>
        </p:nvSpPr>
        <p:spPr>
          <a:xfrm>
            <a:off x="3498988" y="201194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A5DA33-57DB-498B-8C39-0303768EE506}"/>
              </a:ext>
            </a:extLst>
          </p:cNvPr>
          <p:cNvSpPr txBox="1"/>
          <p:nvPr/>
        </p:nvSpPr>
        <p:spPr>
          <a:xfrm>
            <a:off x="3125973" y="420597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CA0A2CB-4880-4D92-8E8E-BB49A0F72FAC}"/>
              </a:ext>
            </a:extLst>
          </p:cNvPr>
          <p:cNvSpPr txBox="1"/>
          <p:nvPr/>
        </p:nvSpPr>
        <p:spPr>
          <a:xfrm>
            <a:off x="1631493" y="307477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E0FFEA-0E82-4698-9369-5B31DFBAFB97}"/>
              </a:ext>
            </a:extLst>
          </p:cNvPr>
          <p:cNvSpPr/>
          <p:nvPr/>
        </p:nvSpPr>
        <p:spPr>
          <a:xfrm>
            <a:off x="8238565" y="273663"/>
            <a:ext cx="3429000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create a Facebook account 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89DAF5-375F-45A9-AB09-269FB7C6FFAC}"/>
              </a:ext>
            </a:extLst>
          </p:cNvPr>
          <p:cNvSpPr/>
          <p:nvPr/>
        </p:nvSpPr>
        <p:spPr>
          <a:xfrm>
            <a:off x="3636341" y="5746364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create Facebook account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D3EC9A-7B8B-4069-A211-DBBB61E69097}"/>
              </a:ext>
            </a:extLst>
          </p:cNvPr>
          <p:cNvSpPr/>
          <p:nvPr/>
        </p:nvSpPr>
        <p:spPr>
          <a:xfrm>
            <a:off x="4986577" y="437906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create Facebook account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AB7440-10CB-4C47-A059-DAF2D60E73E9}"/>
              </a:ext>
            </a:extLst>
          </p:cNvPr>
          <p:cNvSpPr txBox="1"/>
          <p:nvPr/>
        </p:nvSpPr>
        <p:spPr>
          <a:xfrm>
            <a:off x="5948744" y="3322416"/>
            <a:ext cx="53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3FE30-AF24-4691-B77D-08D9F8C1D644}"/>
              </a:ext>
            </a:extLst>
          </p:cNvPr>
          <p:cNvSpPr txBox="1"/>
          <p:nvPr/>
        </p:nvSpPr>
        <p:spPr>
          <a:xfrm>
            <a:off x="9007577" y="2548706"/>
            <a:ext cx="283732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When</a:t>
            </a:r>
            <a:r>
              <a:rPr lang="fr-FR" dirty="0"/>
              <a:t> do I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err="1"/>
              <a:t>account</a:t>
            </a:r>
            <a:r>
              <a:rPr lang="fr-FR"/>
              <a:t> </a:t>
            </a:r>
            <a:r>
              <a:rPr lang="fr-FR" smtClean="0"/>
              <a:t>?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I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579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1395</Words>
  <Application>Microsoft Office PowerPoint</Application>
  <PresentationFormat>Widescreen</PresentationFormat>
  <Paragraphs>668</Paragraphs>
  <Slides>28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EM.CHA</cp:lastModifiedBy>
  <cp:revision>59</cp:revision>
  <dcterms:created xsi:type="dcterms:W3CDTF">2022-04-28T16:17:12Z</dcterms:created>
  <dcterms:modified xsi:type="dcterms:W3CDTF">2023-05-15T11:20:52Z</dcterms:modified>
</cp:coreProperties>
</file>