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6" r:id="rId5"/>
    <p:sldId id="274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20220715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Daemon</a:t>
            </a:r>
            <a:r>
              <a:rPr lang="ko-KR" altLang="en-US"/>
              <a:t>에서</a:t>
            </a:r>
            <a:r>
              <a:rPr lang="en-US" altLang="ko-KR"/>
              <a:t> Flask </a:t>
            </a:r>
            <a:r>
              <a:rPr lang="ko-KR" altLang="en-US"/>
              <a:t>서버를</a:t>
            </a:r>
            <a:r>
              <a:rPr lang="en-US" altLang="ko-KR"/>
              <a:t> </a:t>
            </a:r>
            <a:r>
              <a:rPr lang="ko-KR" altLang="en-US"/>
              <a:t>띄우도록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en-US" altLang="ko-KR"/>
          </a:p>
        </p:txBody>
      </p:sp>
      <p:sp>
        <p:nvSpPr>
          <p:cNvPr id="5" name="Rectangles 4"/>
          <p:cNvSpPr/>
          <p:nvPr/>
        </p:nvSpPr>
        <p:spPr>
          <a:xfrm>
            <a:off x="1608455" y="2804160"/>
            <a:ext cx="2076450" cy="1475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47165" y="2803525"/>
            <a:ext cx="2289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/>
              <a:t>              nginx</a:t>
            </a:r>
            <a:endParaRPr lang="en-US" altLang="ko-KR"/>
          </a:p>
          <a:p>
            <a:r>
              <a:rPr lang="en-US" altLang="ko-KR"/>
              <a:t>                  |</a:t>
            </a:r>
            <a:endParaRPr lang="en-US" altLang="ko-KR"/>
          </a:p>
          <a:p>
            <a:r>
              <a:rPr lang="en-US" altLang="ko-KR"/>
              <a:t>                  | . . . uwsgi</a:t>
            </a:r>
            <a:endParaRPr lang="en-US" altLang="ko-KR"/>
          </a:p>
          <a:p>
            <a:r>
              <a:rPr lang="en-US" altLang="ko-KR"/>
              <a:t>                  |</a:t>
            </a:r>
            <a:endParaRPr lang="en-US" altLang="ko-KR"/>
          </a:p>
          <a:p>
            <a:r>
              <a:rPr lang="en-US" altLang="ko-KR"/>
              <a:t>              flask</a:t>
            </a:r>
            <a:endParaRPr lang="en-US" altLang="ko-KR"/>
          </a:p>
        </p:txBody>
      </p:sp>
      <p:sp>
        <p:nvSpPr>
          <p:cNvPr id="7" name="Text Box 6"/>
          <p:cNvSpPr txBox="1"/>
          <p:nvPr/>
        </p:nvSpPr>
        <p:spPr>
          <a:xfrm>
            <a:off x="1586230" y="2391410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Web Server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36340" y="2804160"/>
            <a:ext cx="18211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115.145.178.218:8080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8021320" y="2804160"/>
            <a:ext cx="534035" cy="52641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27570" y="2391410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55355" y="3227705"/>
            <a:ext cx="577850" cy="402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030970" y="3630295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file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472045" y="447103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Daemon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55355" y="4017645"/>
            <a:ext cx="563245" cy="4533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50025" y="4655185"/>
            <a:ext cx="8782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341620" y="4471035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Flask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19" idx="1"/>
            <a:endCxn id="6" idx="2"/>
          </p:cNvCxnSpPr>
          <p:nvPr/>
        </p:nvCxnSpPr>
        <p:spPr>
          <a:xfrm rot="10800000">
            <a:off x="2592070" y="4279265"/>
            <a:ext cx="2749550" cy="375285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167630" y="4839335"/>
            <a:ext cx="14751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randomization</a:t>
            </a:r>
            <a:endParaRPr 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808335" cy="4351655"/>
          </a:xfrm>
        </p:spPr>
        <p:txBody>
          <a:bodyPr/>
          <a:p>
            <a:pPr lvl="1"/>
            <a:r>
              <a:rPr lang="en-US" altLang="ko-KR"/>
              <a:t>115.145.178.217 Server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추가로</a:t>
            </a:r>
            <a:r>
              <a:rPr lang="en-US" altLang="ko-KR"/>
              <a:t> </a:t>
            </a:r>
            <a:r>
              <a:rPr lang="ko-KR" altLang="en-US"/>
              <a:t>이용해</a:t>
            </a:r>
            <a:r>
              <a:rPr lang="en-US" altLang="ko-KR"/>
              <a:t> </a:t>
            </a:r>
            <a:r>
              <a:rPr lang="ko-KR" altLang="en-US"/>
              <a:t>여러</a:t>
            </a:r>
            <a:r>
              <a:rPr lang="en-US" altLang="ko-KR"/>
              <a:t> node</a:t>
            </a:r>
            <a:r>
              <a:rPr lang="ko-KR" altLang="en-US"/>
              <a:t>에서</a:t>
            </a:r>
            <a:r>
              <a:rPr lang="en-US" altLang="ko-KR"/>
              <a:t> worker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실행할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환경</a:t>
            </a:r>
            <a:r>
              <a:rPr lang="en-US" altLang="ko-KR"/>
              <a:t> </a:t>
            </a:r>
            <a:r>
              <a:rPr lang="ko-KR" altLang="en-US"/>
              <a:t>구축</a:t>
            </a:r>
            <a:endParaRPr lang="ko-KR" altLang="en-US"/>
          </a:p>
          <a:p>
            <a:pPr lvl="2"/>
            <a:r>
              <a:rPr lang="ko-KR" altLang="en-US"/>
              <a:t>기존에</a:t>
            </a:r>
            <a:r>
              <a:rPr lang="en-US" altLang="ko-KR"/>
              <a:t> </a:t>
            </a:r>
            <a:r>
              <a:rPr lang="ko-KR" altLang="en-US"/>
              <a:t>이용하던</a:t>
            </a:r>
            <a:r>
              <a:rPr lang="en-US" altLang="ko-KR"/>
              <a:t> Server</a:t>
            </a:r>
            <a:r>
              <a:rPr lang="ko-KR" altLang="en-US"/>
              <a:t>는</a:t>
            </a:r>
            <a:r>
              <a:rPr lang="en-US" altLang="ko-KR"/>
              <a:t> 115.145.178.218 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4" name="Picture 3" descr="스크린샷, 2022-07-15 13-36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2313305"/>
            <a:ext cx="3404235" cy="647700"/>
          </a:xfrm>
          <a:prstGeom prst="rect">
            <a:avLst/>
          </a:prstGeom>
        </p:spPr>
      </p:pic>
      <p:pic>
        <p:nvPicPr>
          <p:cNvPr id="6" name="Picture 5" descr="스크린샷, 2022-07-15 13-39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0" y="3249930"/>
            <a:ext cx="9408160" cy="2659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Python requests </a:t>
            </a:r>
            <a:r>
              <a:rPr lang="ko-KR" altLang="en-US"/>
              <a:t>라이브러리로</a:t>
            </a:r>
            <a:r>
              <a:rPr lang="en-US" altLang="ko-KR"/>
              <a:t> log file</a:t>
            </a:r>
            <a:r>
              <a:rPr lang="ko-KR" altLang="en-US"/>
              <a:t>을</a:t>
            </a:r>
            <a:r>
              <a:rPr lang="en-US" altLang="ko-KR"/>
              <a:t> main web server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보내는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ko-KR" altLang="en-US"/>
          </a:p>
          <a:p>
            <a:pPr lvl="2"/>
            <a:r>
              <a:rPr lang="en-US" altLang="ko-KR"/>
              <a:t>JSON </a:t>
            </a:r>
            <a:r>
              <a:rPr lang="ko-KR" altLang="en-US"/>
              <a:t>형태로</a:t>
            </a:r>
            <a:r>
              <a:rPr lang="en-US" altLang="ko-KR"/>
              <a:t> </a:t>
            </a:r>
            <a:r>
              <a:rPr lang="ko-KR" altLang="en-US"/>
              <a:t>보낸</a:t>
            </a:r>
            <a:r>
              <a:rPr lang="en-US" altLang="ko-KR"/>
              <a:t> </a:t>
            </a:r>
            <a:r>
              <a:rPr lang="ko-KR" altLang="en-US"/>
              <a:t>뒤</a:t>
            </a:r>
            <a:r>
              <a:rPr lang="en-US" altLang="ko-KR"/>
              <a:t> parsing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en-US" sz="1600">
                <a:sym typeface="+mn-ea"/>
              </a:rPr>
              <a:t>Log file</a:t>
            </a:r>
            <a:r>
              <a:rPr lang="ko-KR" altLang="en-US" sz="1600">
                <a:sym typeface="+mn-ea"/>
              </a:rPr>
              <a:t>에</a:t>
            </a:r>
            <a:r>
              <a:rPr lang="en-US" altLang="ko-KR" sz="1600">
                <a:sym typeface="+mn-ea"/>
              </a:rPr>
              <a:t> </a:t>
            </a:r>
            <a:r>
              <a:rPr lang="ko-KR" altLang="en-US" sz="1600">
                <a:sym typeface="+mn-ea"/>
              </a:rPr>
              <a:t>맞게</a:t>
            </a:r>
            <a:r>
              <a:rPr lang="en-US" altLang="ko-KR" sz="1600">
                <a:sym typeface="+mn-ea"/>
              </a:rPr>
              <a:t> Web Page UI </a:t>
            </a:r>
            <a:r>
              <a:rPr lang="ko-KR" altLang="en-US" sz="1600">
                <a:sym typeface="+mn-ea"/>
              </a:rPr>
              <a:t>일부</a:t>
            </a:r>
            <a:r>
              <a:rPr lang="en-US" altLang="ko-KR" sz="1600">
                <a:sym typeface="+mn-ea"/>
              </a:rPr>
              <a:t> </a:t>
            </a:r>
            <a:r>
              <a:rPr lang="ko-KR" altLang="en-US" sz="1600">
                <a:sym typeface="+mn-ea"/>
              </a:rPr>
              <a:t>수정</a:t>
            </a:r>
            <a:endParaRPr lang="en-US" altLang="ko-KR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20220715 Progress Meeting</vt:lpstr>
      <vt:lpstr>진행 상황</vt:lpstr>
      <vt:lpstr>진행 상황</vt:lpstr>
      <vt:lpstr>진행 계획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34</cp:revision>
  <dcterms:created xsi:type="dcterms:W3CDTF">2022-07-15T07:41:06Z</dcterms:created>
  <dcterms:modified xsi:type="dcterms:W3CDTF">2022-07-15T07:41:06Z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