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462d05-b8cb-4ba8-93aa-25735c356aa2}">
          <p14:sldIdLst>
            <p14:sldId id="256"/>
            <p14:sldId id="257"/>
            <p14:sldId id="259"/>
            <p14:sldId id="261"/>
            <p14:sldId id="263"/>
            <p14:sldId id="262"/>
            <p14:sldId id="26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buFont typeface="Arial" panose="02080604020202020204" pitchFamily="34" charset="0"/>
            </a:pPr>
            <a:r>
              <a:rPr lang="en-US" altLang="zh-CN"/>
              <a:t>220425 Progress Meeting</a:t>
            </a:r>
            <a:endParaRPr lang="ko-KR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460240"/>
            <a:ext cx="9144000" cy="797560"/>
          </a:xfrm>
        </p:spPr>
        <p:txBody>
          <a:bodyPr/>
          <a:lstStyle/>
          <a:p>
            <a:pPr algn="r"/>
            <a:r>
              <a:rPr lang="ko-KR" altLang="en-US"/>
              <a:t>전영훈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ko-KR"/>
              <a:t>Flask - Html </a:t>
            </a:r>
            <a:r>
              <a:rPr lang="ko-KR" altLang="en-US"/>
              <a:t>연동</a:t>
            </a:r>
            <a:endParaRPr lang="ko-KR" altLang="en-US"/>
          </a:p>
          <a:p>
            <a:r>
              <a:rPr lang="en-US" altLang="ko-KR"/>
              <a:t>Html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직접</a:t>
            </a:r>
            <a:r>
              <a:rPr lang="en-US" altLang="ko-KR"/>
              <a:t> </a:t>
            </a:r>
            <a:r>
              <a:rPr lang="ko-KR" altLang="en-US"/>
              <a:t>입력하거나</a:t>
            </a:r>
            <a:r>
              <a:rPr lang="en-US" altLang="ko-KR"/>
              <a:t> </a:t>
            </a:r>
            <a:r>
              <a:rPr lang="ko-KR" altLang="en-US"/>
              <a:t>파일을</a:t>
            </a:r>
            <a:r>
              <a:rPr lang="en-US" altLang="ko-KR"/>
              <a:t> </a:t>
            </a:r>
            <a:r>
              <a:rPr lang="ko-KR" altLang="en-US"/>
              <a:t>불러옴</a:t>
            </a:r>
            <a:endParaRPr lang="ko-KR" altLang="en-US"/>
          </a:p>
          <a:p>
            <a:pPr marL="0" indent="0">
              <a:buNone/>
            </a:pPr>
            <a:endParaRPr lang="ko-KR" altLang="en-US"/>
          </a:p>
          <a:p>
            <a:r>
              <a:rPr lang="ko-KR" altLang="en-US"/>
              <a:t>고민사항</a:t>
            </a:r>
            <a:endParaRPr lang="ko-KR" altLang="en-US"/>
          </a:p>
          <a:p>
            <a:pPr lvl="1"/>
            <a:r>
              <a:rPr lang="en-US" altLang="ko-KR"/>
              <a:t>Web Page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입력된</a:t>
            </a:r>
            <a:r>
              <a:rPr lang="en-US" altLang="ko-KR"/>
              <a:t> </a:t>
            </a:r>
            <a:r>
              <a:rPr lang="ko-KR" altLang="en-US"/>
              <a:t>정보를</a:t>
            </a:r>
            <a:r>
              <a:rPr lang="en-US" altLang="ko-KR"/>
              <a:t> </a:t>
            </a:r>
            <a:r>
              <a:rPr lang="ko-KR" altLang="en-US"/>
              <a:t>바탕으로</a:t>
            </a:r>
            <a:r>
              <a:rPr lang="en-US" altLang="ko-KR"/>
              <a:t> </a:t>
            </a:r>
            <a:r>
              <a:rPr lang="ko-KR" altLang="en-US"/>
              <a:t>어떻게</a:t>
            </a:r>
            <a:r>
              <a:rPr lang="en-US" altLang="ko-KR"/>
              <a:t> .sh file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수정할</a:t>
            </a:r>
            <a:r>
              <a:rPr lang="en-US" altLang="ko-KR"/>
              <a:t> </a:t>
            </a:r>
            <a:r>
              <a:rPr lang="ko-KR" altLang="en-US"/>
              <a:t>것인가</a:t>
            </a:r>
            <a:endParaRPr lang="ko-KR" altLang="en-US"/>
          </a:p>
          <a:p>
            <a:pPr marL="914400" lvl="2" indent="0">
              <a:buNone/>
            </a:pPr>
            <a:r>
              <a:rPr lang="en-US" altLang="ko-KR"/>
              <a:t>-&gt; vim, gedit </a:t>
            </a:r>
            <a:r>
              <a:rPr lang="ko-KR" altLang="en-US"/>
              <a:t>편집기를</a:t>
            </a:r>
            <a:r>
              <a:rPr lang="en-US" altLang="ko-KR"/>
              <a:t> </a:t>
            </a:r>
            <a:r>
              <a:rPr lang="ko-KR" altLang="en-US"/>
              <a:t>이용하기에는</a:t>
            </a:r>
            <a:r>
              <a:rPr lang="en-US" altLang="ko-KR"/>
              <a:t> </a:t>
            </a:r>
            <a:r>
              <a:rPr lang="ko-KR" altLang="en-US"/>
              <a:t>어렵다고</a:t>
            </a:r>
            <a:r>
              <a:rPr lang="en-US" altLang="ko-KR"/>
              <a:t> </a:t>
            </a:r>
            <a:r>
              <a:rPr lang="ko-KR" altLang="en-US"/>
              <a:t>판단</a:t>
            </a:r>
            <a:endParaRPr lang="ko-KR" altLang="en-US"/>
          </a:p>
          <a:p>
            <a:pPr marL="914400" lvl="2" indent="0">
              <a:buNone/>
            </a:pPr>
            <a:r>
              <a:rPr lang="en-US" altLang="ko-KR"/>
              <a:t>-&gt; sed </a:t>
            </a:r>
            <a:r>
              <a:rPr lang="ko-KR" altLang="en-US"/>
              <a:t>명령어</a:t>
            </a:r>
            <a:r>
              <a:rPr lang="en-US" altLang="ko-KR"/>
              <a:t> </a:t>
            </a:r>
            <a:r>
              <a:rPr lang="ko-KR" altLang="en-US"/>
              <a:t>이용</a:t>
            </a:r>
            <a:endParaRPr lang="ko-KR" altLang="en-US"/>
          </a:p>
          <a:p>
            <a:pPr marL="914400" lvl="2" indent="0">
              <a:buNone/>
            </a:pPr>
            <a:r>
              <a:rPr lang="en-US" altLang="ko-KR"/>
              <a:t>	-&gt; web page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통해</a:t>
            </a:r>
            <a:r>
              <a:rPr lang="en-US" altLang="ko-KR"/>
              <a:t> </a:t>
            </a:r>
            <a:r>
              <a:rPr lang="ko-KR" altLang="en-US"/>
              <a:t>얻은</a:t>
            </a:r>
            <a:r>
              <a:rPr lang="en-US" altLang="ko-KR"/>
              <a:t> </a:t>
            </a:r>
            <a:r>
              <a:rPr lang="ko-KR" altLang="en-US"/>
              <a:t>정보를</a:t>
            </a:r>
            <a:r>
              <a:rPr lang="en-US" altLang="ko-KR"/>
              <a:t> </a:t>
            </a:r>
            <a:r>
              <a:rPr lang="ko-KR" altLang="en-US"/>
              <a:t>가공하여</a:t>
            </a:r>
            <a:r>
              <a:rPr lang="en-US" altLang="ko-KR"/>
              <a:t> </a:t>
            </a:r>
            <a:r>
              <a:rPr lang="ko-KR" altLang="en-US"/>
              <a:t>파이썬에서</a:t>
            </a:r>
            <a:r>
              <a:rPr lang="en-US" altLang="ko-KR"/>
              <a:t> </a:t>
            </a:r>
            <a:r>
              <a:rPr lang="ko-KR" altLang="en-US"/>
              <a:t>제공하는</a:t>
            </a:r>
            <a:r>
              <a:rPr lang="en-US" altLang="ko-KR"/>
              <a:t> subprocess </a:t>
            </a:r>
            <a:r>
              <a:rPr lang="ko-KR" altLang="en-US"/>
              <a:t>라이브러리</a:t>
            </a:r>
            <a:r>
              <a:rPr lang="en-US" altLang="ko-KR"/>
              <a:t> </a:t>
            </a:r>
            <a:r>
              <a:rPr lang="ko-KR" altLang="en-US"/>
              <a:t>이용</a:t>
            </a:r>
            <a:endParaRPr lang="ko-KR" altLang="en-US"/>
          </a:p>
          <a:p>
            <a:pPr marL="914400" lvl="2" indent="0">
              <a:buNone/>
            </a:pPr>
            <a:r>
              <a:rPr lang="en-US" altLang="ko-KR"/>
              <a:t>	-&gt; </a:t>
            </a: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라이브러리를</a:t>
            </a:r>
            <a:r>
              <a:rPr lang="en-US" altLang="ko-KR"/>
              <a:t> </a:t>
            </a:r>
            <a:r>
              <a:rPr lang="ko-KR" altLang="en-US"/>
              <a:t>통해</a:t>
            </a:r>
            <a:r>
              <a:rPr lang="en-US" altLang="ko-KR"/>
              <a:t> sed </a:t>
            </a:r>
            <a:r>
              <a:rPr lang="ko-KR" altLang="en-US"/>
              <a:t>명령어를</a:t>
            </a:r>
            <a:r>
              <a:rPr lang="en-US" altLang="ko-KR"/>
              <a:t> </a:t>
            </a:r>
            <a:r>
              <a:rPr lang="ko-KR" altLang="en-US"/>
              <a:t>터미널에서</a:t>
            </a:r>
            <a:r>
              <a:rPr lang="en-US" altLang="ko-KR"/>
              <a:t> </a:t>
            </a:r>
            <a:r>
              <a:rPr lang="ko-KR" altLang="en-US"/>
              <a:t>실행하여</a:t>
            </a:r>
            <a:r>
              <a:rPr lang="en-US" altLang="ko-KR"/>
              <a:t> .sh </a:t>
            </a:r>
            <a:r>
              <a:rPr lang="ko-KR" altLang="en-US"/>
              <a:t>파일</a:t>
            </a:r>
            <a:r>
              <a:rPr lang="en-US" altLang="ko-KR"/>
              <a:t> </a:t>
            </a:r>
            <a:r>
              <a:rPr lang="ko-KR" altLang="en-US"/>
              <a:t>수정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Web Page UI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8" descr="스크린샷, 2022-04-25 14-30-45"/>
          <p:cNvPicPr>
            <a:picLocks noChangeAspect="1"/>
          </p:cNvPicPr>
          <p:nvPr/>
        </p:nvPicPr>
        <p:blipFill>
          <a:blip r:embed="rId1"/>
          <a:srcRect t="1630" r="43111" b="77037"/>
          <a:stretch>
            <a:fillRect/>
          </a:stretch>
        </p:blipFill>
        <p:spPr>
          <a:xfrm>
            <a:off x="647700" y="1472565"/>
            <a:ext cx="5034280" cy="33566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/>
              <a:t>app.py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 descr="스크린샷, 2022-04-25 15-00-15"/>
          <p:cNvPicPr>
            <a:picLocks noChangeAspect="1"/>
          </p:cNvPicPr>
          <p:nvPr/>
        </p:nvPicPr>
        <p:blipFill>
          <a:blip r:embed="rId1"/>
          <a:srcRect t="2750" r="56836" b="55917"/>
          <a:stretch>
            <a:fillRect/>
          </a:stretch>
        </p:blipFill>
        <p:spPr>
          <a:xfrm>
            <a:off x="811530" y="1463040"/>
            <a:ext cx="7622540" cy="4145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sh_change.html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 descr="스크린샷, 2022-04-25 14-27-11"/>
          <p:cNvPicPr>
            <a:picLocks noChangeAspect="1"/>
          </p:cNvPicPr>
          <p:nvPr/>
        </p:nvPicPr>
        <p:blipFill>
          <a:blip r:embed="rId1"/>
          <a:srcRect t="2250" r="62894" b="67083"/>
          <a:stretch>
            <a:fillRect/>
          </a:stretch>
        </p:blipFill>
        <p:spPr>
          <a:xfrm>
            <a:off x="755650" y="1646555"/>
            <a:ext cx="7573010" cy="3555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gpu_change.html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 descr="스크린샷, 2022-04-25 14-28-24"/>
          <p:cNvPicPr>
            <a:picLocks noChangeAspect="1"/>
          </p:cNvPicPr>
          <p:nvPr/>
        </p:nvPicPr>
        <p:blipFill>
          <a:blip r:embed="rId1"/>
          <a:srcRect t="3046" r="76525" b="71620"/>
          <a:stretch>
            <a:fillRect/>
          </a:stretch>
        </p:blipFill>
        <p:spPr>
          <a:xfrm>
            <a:off x="735330" y="1489075"/>
            <a:ext cx="5172710" cy="31705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개선</a:t>
            </a:r>
            <a:r>
              <a:rPr lang="en-US" altLang="ko-KR"/>
              <a:t> </a:t>
            </a:r>
            <a:r>
              <a:rPr lang="ko-KR" altLang="en-US"/>
              <a:t>계획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sed </a:t>
            </a:r>
            <a:r>
              <a:rPr lang="ko-KR" altLang="en-US">
                <a:sym typeface="+mn-ea"/>
              </a:rPr>
              <a:t>명령어를</a:t>
            </a:r>
            <a:r>
              <a:rPr lang="en-US" altLang="ko-KR">
                <a:sym typeface="+mn-ea"/>
              </a:rPr>
              <a:t> </a:t>
            </a:r>
            <a:r>
              <a:rPr lang="ko-KR" altLang="en-US">
                <a:sym typeface="+mn-ea"/>
              </a:rPr>
              <a:t>이용하여</a:t>
            </a:r>
            <a:r>
              <a:rPr lang="en-US" altLang="ko-KR">
                <a:sym typeface="+mn-ea"/>
              </a:rPr>
              <a:t> .sh </a:t>
            </a:r>
            <a:r>
              <a:rPr lang="ko-KR" altLang="en-US">
                <a:sym typeface="+mn-ea"/>
              </a:rPr>
              <a:t>파일</a:t>
            </a:r>
            <a:r>
              <a:rPr lang="en-US" altLang="ko-KR">
                <a:sym typeface="+mn-ea"/>
              </a:rPr>
              <a:t> command </a:t>
            </a:r>
            <a:r>
              <a:rPr lang="ko-KR" altLang="en-US">
                <a:sym typeface="+mn-ea"/>
              </a:rPr>
              <a:t>창에서</a:t>
            </a:r>
            <a:r>
              <a:rPr lang="en-US" altLang="ko-KR">
                <a:sym typeface="+mn-ea"/>
              </a:rPr>
              <a:t> </a:t>
            </a:r>
            <a:r>
              <a:rPr lang="ko-KR" altLang="en-US">
                <a:sym typeface="+mn-ea"/>
              </a:rPr>
              <a:t>수정</a:t>
            </a:r>
            <a:endParaRPr lang="ko-KR" alt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-&gt; Web Page</a:t>
            </a:r>
            <a:r>
              <a:rPr lang="ko-KR" altLang="en-US">
                <a:sym typeface="+mn-ea"/>
              </a:rPr>
              <a:t>를</a:t>
            </a:r>
            <a:r>
              <a:rPr lang="en-US" altLang="ko-KR">
                <a:sym typeface="+mn-ea"/>
              </a:rPr>
              <a:t> </a:t>
            </a:r>
            <a:r>
              <a:rPr lang="ko-KR" altLang="en-US">
                <a:sym typeface="+mn-ea"/>
              </a:rPr>
              <a:t>통해</a:t>
            </a:r>
            <a:r>
              <a:rPr lang="en-US" altLang="ko-KR">
                <a:sym typeface="+mn-ea"/>
              </a:rPr>
              <a:t> </a:t>
            </a:r>
            <a:r>
              <a:rPr lang="ko-KR" altLang="en-US">
                <a:sym typeface="+mn-ea"/>
              </a:rPr>
              <a:t>얻은</a:t>
            </a:r>
            <a:r>
              <a:rPr lang="en-US" altLang="ko-KR">
                <a:sym typeface="+mn-ea"/>
              </a:rPr>
              <a:t> </a:t>
            </a:r>
            <a:r>
              <a:rPr lang="ko-KR" altLang="en-US">
                <a:sym typeface="+mn-ea"/>
              </a:rPr>
              <a:t>정보를</a:t>
            </a:r>
            <a:r>
              <a:rPr lang="en-US" altLang="ko-KR">
                <a:sym typeface="+mn-ea"/>
              </a:rPr>
              <a:t> </a:t>
            </a:r>
            <a:r>
              <a:rPr lang="ko-KR" altLang="en-US">
                <a:sym typeface="+mn-ea"/>
              </a:rPr>
              <a:t>추출해서</a:t>
            </a:r>
            <a:r>
              <a:rPr lang="en-US" altLang="ko-KR">
                <a:sym typeface="+mn-ea"/>
              </a:rPr>
              <a:t> </a:t>
            </a:r>
            <a:r>
              <a:rPr lang="ko-KR" altLang="en-US">
                <a:sym typeface="+mn-ea"/>
              </a:rPr>
              <a:t>이용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Web Page UI </a:t>
            </a:r>
            <a:r>
              <a:rPr lang="ko-KR" altLang="en-US">
                <a:sym typeface="+mn-ea"/>
              </a:rPr>
              <a:t>개선</a:t>
            </a:r>
            <a:endParaRPr lang="ko-KR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ko-KR"/>
              <a:t>-&gt; user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더욱</a:t>
            </a:r>
            <a:r>
              <a:rPr lang="en-US" altLang="ko-KR"/>
              <a:t> </a:t>
            </a:r>
            <a:r>
              <a:rPr lang="ko-KR" altLang="en-US"/>
              <a:t>편리하게</a:t>
            </a:r>
            <a:r>
              <a:rPr lang="en-US" altLang="ko-KR"/>
              <a:t> </a:t>
            </a:r>
            <a:r>
              <a:rPr lang="ko-KR" altLang="en-US"/>
              <a:t>이용할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있도록</a:t>
            </a:r>
            <a:r>
              <a:rPr lang="en-US" altLang="ko-KR"/>
              <a:t> </a:t>
            </a:r>
            <a:r>
              <a:rPr lang="ko-KR" altLang="en-US"/>
              <a:t>디자인</a:t>
            </a:r>
            <a:r>
              <a:rPr lang="en-US" altLang="ko-KR"/>
              <a:t> </a:t>
            </a:r>
            <a:r>
              <a:rPr lang="ko-KR" altLang="en-US"/>
              <a:t>개선</a:t>
            </a:r>
            <a:r>
              <a:rPr lang="en-US" altLang="ko-KR"/>
              <a:t>(ex) swap)</a:t>
            </a:r>
            <a:endParaRPr lang="ko-KR" altLang="en-US"/>
          </a:p>
          <a:p>
            <a:pPr marL="457200" lvl="1" indent="0">
              <a:buNone/>
            </a:pPr>
            <a:r>
              <a:rPr lang="en-US" altLang="ko-KR"/>
              <a:t>-&gt; </a:t>
            </a:r>
            <a:r>
              <a:rPr lang="ko-KR" altLang="en-US"/>
              <a:t>잘못된</a:t>
            </a:r>
            <a:r>
              <a:rPr lang="en-US" altLang="ko-KR"/>
              <a:t> </a:t>
            </a:r>
            <a:r>
              <a:rPr lang="ko-KR" altLang="en-US"/>
              <a:t>형식으로</a:t>
            </a:r>
            <a:r>
              <a:rPr lang="en-US" altLang="ko-KR"/>
              <a:t> </a:t>
            </a:r>
            <a:r>
              <a:rPr lang="ko-KR" altLang="en-US"/>
              <a:t>입력했을</a:t>
            </a:r>
            <a:r>
              <a:rPr lang="en-US" altLang="ko-KR"/>
              <a:t> </a:t>
            </a:r>
            <a:r>
              <a:rPr lang="ko-KR" altLang="en-US"/>
              <a:t>경우에</a:t>
            </a:r>
            <a:r>
              <a:rPr lang="en-US" altLang="ko-KR"/>
              <a:t> </a:t>
            </a:r>
            <a:r>
              <a:rPr lang="ko-KR" altLang="en-US"/>
              <a:t>대한</a:t>
            </a:r>
            <a:r>
              <a:rPr lang="en-US" altLang="ko-KR"/>
              <a:t> UI </a:t>
            </a:r>
            <a:r>
              <a:rPr lang="ko-KR" altLang="en-US"/>
              <a:t>추가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2766060"/>
            <a:ext cx="10515600" cy="1325563"/>
          </a:xfrm>
        </p:spPr>
        <p:txBody>
          <a:bodyPr/>
          <a:p>
            <a:pPr algn="ctr"/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Presentation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굴림</vt:lpstr>
      <vt:lpstr>Gubbi</vt:lpstr>
      <vt:lpstr>BatangChe</vt:lpstr>
      <vt:lpstr>D2Coding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junyounghoon</cp:lastModifiedBy>
  <cp:revision>10</cp:revision>
  <dcterms:created xsi:type="dcterms:W3CDTF">2022-04-25T06:48:21Z</dcterms:created>
  <dcterms:modified xsi:type="dcterms:W3CDTF">2022-04-25T06:48:21Z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