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60" r:id="rId6"/>
    <p:sldId id="25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6"/>
        <p:guide pos="381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81992"/>
            <a:ext cx="9144000" cy="2187001"/>
          </a:xfrm>
        </p:spPr>
        <p:txBody>
          <a:bodyPr/>
          <a:lstStyle/>
          <a:p>
            <a:r>
              <a:rPr lang="en-US" altLang="zh-CN">
                <a:latin typeface="+mj-ea"/>
              </a:rPr>
              <a:t>20220512 Progress Meeting</a:t>
            </a:r>
            <a:endParaRPr lang="en-US" altLang="zh-CN">
              <a:latin typeface="+mj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518025"/>
            <a:ext cx="9144000" cy="739775"/>
          </a:xfrm>
        </p:spPr>
        <p:txBody>
          <a:bodyPr/>
          <a:lstStyle/>
          <a:p>
            <a:pPr algn="r"/>
            <a:r>
              <a:rPr lang="ko-KR" altLang="en-US"/>
              <a:t>전영훈</a:t>
            </a:r>
            <a:endParaRPr lang="en-US" altLang="ko-K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Ajax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083685"/>
          </a:xfrm>
        </p:spPr>
        <p:txBody>
          <a:bodyPr/>
          <a:p>
            <a:r>
              <a:rPr lang="en-US"/>
              <a:t>Asynchronous JavaScript and XML</a:t>
            </a:r>
            <a:endParaRPr lang="en-US"/>
          </a:p>
          <a:p>
            <a:pPr lvl="1"/>
            <a:r>
              <a:rPr lang="en-US"/>
              <a:t>Javascript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이용해서</a:t>
            </a:r>
            <a:r>
              <a:rPr lang="en-US" altLang="ko-KR"/>
              <a:t> </a:t>
            </a:r>
            <a:r>
              <a:rPr lang="ko-KR" altLang="en-US"/>
              <a:t>비동기식으로</a:t>
            </a:r>
            <a:r>
              <a:rPr lang="en-US" altLang="ko-KR"/>
              <a:t> XML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이용하여</a:t>
            </a:r>
            <a:r>
              <a:rPr lang="en-US" altLang="ko-KR"/>
              <a:t> </a:t>
            </a:r>
            <a:r>
              <a:rPr lang="ko-KR" altLang="en-US"/>
              <a:t>서버와</a:t>
            </a:r>
            <a:r>
              <a:rPr lang="en-US" altLang="ko-KR"/>
              <a:t> </a:t>
            </a:r>
            <a:r>
              <a:rPr lang="ko-KR" altLang="en-US"/>
              <a:t>통신하는</a:t>
            </a:r>
            <a:r>
              <a:rPr lang="en-US" altLang="ko-KR"/>
              <a:t> </a:t>
            </a:r>
            <a:r>
              <a:rPr lang="ko-KR" altLang="en-US"/>
              <a:t>방식</a:t>
            </a:r>
            <a:endParaRPr lang="ko-KR" altLang="en-US"/>
          </a:p>
          <a:p>
            <a:pPr lvl="1"/>
            <a:r>
              <a:rPr lang="ko-KR" altLang="en-US"/>
              <a:t>웹페이지를</a:t>
            </a:r>
            <a:r>
              <a:rPr lang="en-US" altLang="ko-KR"/>
              <a:t> </a:t>
            </a:r>
            <a:r>
              <a:rPr lang="ko-KR" altLang="en-US"/>
              <a:t>새로</a:t>
            </a:r>
            <a:r>
              <a:rPr lang="en-US" altLang="ko-KR"/>
              <a:t> </a:t>
            </a:r>
            <a:r>
              <a:rPr lang="ko-KR" altLang="en-US"/>
              <a:t>고치지</a:t>
            </a:r>
            <a:r>
              <a:rPr lang="en-US" altLang="ko-KR"/>
              <a:t> </a:t>
            </a:r>
            <a:r>
              <a:rPr lang="ko-KR" altLang="en-US"/>
              <a:t>않고</a:t>
            </a:r>
            <a:r>
              <a:rPr lang="en-US" altLang="ko-KR"/>
              <a:t> </a:t>
            </a:r>
            <a:r>
              <a:rPr lang="ko-KR" altLang="en-US"/>
              <a:t>브라우저와</a:t>
            </a:r>
            <a:r>
              <a:rPr lang="en-US" altLang="ko-KR"/>
              <a:t> </a:t>
            </a:r>
            <a:r>
              <a:rPr lang="ko-KR" altLang="en-US"/>
              <a:t>서버간</a:t>
            </a:r>
            <a:r>
              <a:rPr lang="en-US" altLang="ko-KR"/>
              <a:t> </a:t>
            </a:r>
            <a:r>
              <a:rPr lang="ko-KR" altLang="en-US"/>
              <a:t>데이터와</a:t>
            </a:r>
            <a:r>
              <a:rPr lang="en-US" altLang="ko-KR"/>
              <a:t> </a:t>
            </a:r>
            <a:r>
              <a:rPr lang="ko-KR" altLang="en-US"/>
              <a:t>정보를</a:t>
            </a:r>
            <a:r>
              <a:rPr lang="en-US" altLang="ko-KR"/>
              <a:t> </a:t>
            </a:r>
            <a:r>
              <a:rPr lang="ko-KR" altLang="en-US"/>
              <a:t>전송하는</a:t>
            </a:r>
            <a:r>
              <a:rPr lang="en-US" altLang="ko-KR"/>
              <a:t> </a:t>
            </a:r>
            <a:r>
              <a:rPr lang="ko-KR" altLang="en-US"/>
              <a:t>방법</a:t>
            </a:r>
            <a:endParaRPr lang="ko-KR" altLang="en-US"/>
          </a:p>
          <a:p>
            <a:pPr lvl="1"/>
            <a:endParaRPr lang="en-US" altLang="ko-KR"/>
          </a:p>
          <a:p>
            <a:pPr lvl="0"/>
            <a:r>
              <a:rPr lang="en-US" altLang="ko-KR"/>
              <a:t>jQuery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이용한</a:t>
            </a:r>
            <a:r>
              <a:rPr lang="en-US" altLang="ko-KR"/>
              <a:t> Ajax</a:t>
            </a:r>
            <a:endParaRPr lang="en-US" altLang="ko-KR"/>
          </a:p>
          <a:p>
            <a:pPr lvl="1"/>
            <a:r>
              <a:rPr lang="en-US" altLang="ko-KR"/>
              <a:t>Ajax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기본</a:t>
            </a:r>
            <a:r>
              <a:rPr lang="en-US" altLang="ko-KR"/>
              <a:t> Method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이용해서</a:t>
            </a:r>
            <a:r>
              <a:rPr lang="en-US" altLang="ko-KR"/>
              <a:t> </a:t>
            </a:r>
            <a:r>
              <a:rPr lang="ko-KR" altLang="en-US"/>
              <a:t>서버와</a:t>
            </a:r>
            <a:r>
              <a:rPr lang="en-US" altLang="ko-KR"/>
              <a:t> </a:t>
            </a:r>
            <a:r>
              <a:rPr lang="ko-KR" altLang="en-US"/>
              <a:t>통신을</a:t>
            </a:r>
            <a:r>
              <a:rPr lang="en-US" altLang="ko-KR"/>
              <a:t> </a:t>
            </a:r>
            <a:r>
              <a:rPr lang="ko-KR" altLang="en-US"/>
              <a:t>하면</a:t>
            </a:r>
            <a:r>
              <a:rPr lang="en-US" altLang="ko-KR"/>
              <a:t> </a:t>
            </a:r>
            <a:r>
              <a:rPr lang="ko-KR" altLang="en-US"/>
              <a:t>상당히</a:t>
            </a:r>
            <a:r>
              <a:rPr lang="en-US" altLang="ko-KR"/>
              <a:t> </a:t>
            </a:r>
            <a:r>
              <a:rPr lang="ko-KR" altLang="en-US"/>
              <a:t>복잡</a:t>
            </a:r>
            <a:endParaRPr lang="ko-KR" altLang="en-US"/>
          </a:p>
          <a:p>
            <a:pPr lvl="1"/>
            <a:r>
              <a:rPr lang="en-US" altLang="ko-KR"/>
              <a:t>jQuery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이용하여</a:t>
            </a:r>
            <a:r>
              <a:rPr lang="en-US" altLang="ko-KR"/>
              <a:t> Ajax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사용하게</a:t>
            </a:r>
            <a:r>
              <a:rPr lang="en-US" altLang="ko-KR"/>
              <a:t> </a:t>
            </a:r>
            <a:r>
              <a:rPr lang="ko-KR" altLang="en-US"/>
              <a:t>되면</a:t>
            </a:r>
            <a:r>
              <a:rPr lang="en-US" altLang="ko-KR"/>
              <a:t> </a:t>
            </a:r>
            <a:r>
              <a:rPr lang="ko-KR" altLang="en-US"/>
              <a:t>간단하게</a:t>
            </a:r>
            <a:r>
              <a:rPr lang="en-US" altLang="ko-KR"/>
              <a:t> </a:t>
            </a:r>
            <a:r>
              <a:rPr lang="ko-KR" altLang="en-US"/>
              <a:t>서버와</a:t>
            </a:r>
            <a:r>
              <a:rPr lang="en-US" altLang="ko-KR"/>
              <a:t> </a:t>
            </a:r>
            <a:r>
              <a:rPr lang="ko-KR" altLang="en-US"/>
              <a:t>데이터를</a:t>
            </a:r>
            <a:r>
              <a:rPr lang="en-US" altLang="ko-KR"/>
              <a:t> </a:t>
            </a:r>
            <a:r>
              <a:rPr lang="ko-KR" altLang="en-US"/>
              <a:t>주고받을</a:t>
            </a:r>
            <a:r>
              <a:rPr lang="en-US" altLang="ko-KR"/>
              <a:t> </a:t>
            </a:r>
            <a:r>
              <a:rPr lang="ko-KR" altLang="en-US"/>
              <a:t>수</a:t>
            </a:r>
            <a:r>
              <a:rPr lang="en-US" altLang="ko-KR"/>
              <a:t> </a:t>
            </a:r>
            <a:r>
              <a:rPr lang="ko-KR" altLang="en-US"/>
              <a:t>있음</a:t>
            </a:r>
            <a:endParaRPr lang="ko-KR" altLang="en-US"/>
          </a:p>
          <a:p>
            <a:pPr lvl="2"/>
            <a:r>
              <a:rPr lang="en-US" altLang="ko-KR"/>
              <a:t>XMLHttpRequest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직접</a:t>
            </a:r>
            <a:r>
              <a:rPr lang="en-US" altLang="ko-KR"/>
              <a:t> </a:t>
            </a:r>
            <a:r>
              <a:rPr lang="ko-KR" altLang="en-US"/>
              <a:t>사용하기</a:t>
            </a:r>
            <a:r>
              <a:rPr lang="en-US" altLang="ko-KR"/>
              <a:t> </a:t>
            </a:r>
            <a:r>
              <a:rPr lang="ko-KR" altLang="en-US"/>
              <a:t>때문</a:t>
            </a:r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jQuery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이용한</a:t>
            </a:r>
            <a:r>
              <a:rPr lang="en-US" altLang="ko-KR"/>
              <a:t> Ajax</a:t>
            </a:r>
            <a:endParaRPr lang="en-US" altLang="ko-KR"/>
          </a:p>
        </p:txBody>
      </p:sp>
      <p:pic>
        <p:nvPicPr>
          <p:cNvPr id="4" name="Picture 3" descr="스크린샷, 2022-05-12 14-01-57"/>
          <p:cNvPicPr>
            <a:picLocks noChangeAspect="1"/>
          </p:cNvPicPr>
          <p:nvPr/>
        </p:nvPicPr>
        <p:blipFill>
          <a:blip r:embed="rId1"/>
          <a:srcRect l="31209" t="11954" r="11648" b="74713"/>
          <a:stretch>
            <a:fillRect/>
          </a:stretch>
        </p:blipFill>
        <p:spPr>
          <a:xfrm>
            <a:off x="1221740" y="1976755"/>
            <a:ext cx="8052435" cy="33553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향후</a:t>
            </a:r>
            <a:r>
              <a:rPr lang="en-US" altLang="ko-KR"/>
              <a:t> </a:t>
            </a:r>
            <a:r>
              <a:rPr lang="ko-KR" altLang="en-US"/>
              <a:t>진행계획</a:t>
            </a:r>
            <a:endParaRPr lang="en-US" altLang="ko-KR"/>
          </a:p>
        </p:txBody>
      </p:sp>
      <p:pic>
        <p:nvPicPr>
          <p:cNvPr id="4" name="Picture 3" descr="스크린샷, 2022-05-12 14-05-04"/>
          <p:cNvPicPr>
            <a:picLocks noChangeAspect="1"/>
          </p:cNvPicPr>
          <p:nvPr/>
        </p:nvPicPr>
        <p:blipFill>
          <a:blip r:embed="rId1"/>
          <a:srcRect t="1713" r="84098" b="80954"/>
          <a:stretch>
            <a:fillRect/>
          </a:stretch>
        </p:blipFill>
        <p:spPr>
          <a:xfrm>
            <a:off x="7276465" y="2334895"/>
            <a:ext cx="3716020" cy="2300605"/>
          </a:xfrm>
          <a:prstGeom prst="rect">
            <a:avLst/>
          </a:prstGeom>
        </p:spPr>
      </p:pic>
      <p:pic>
        <p:nvPicPr>
          <p:cNvPr id="5" name="Picture 4" descr="스크린샷, 2022-05-12 14-07-00"/>
          <p:cNvPicPr>
            <a:picLocks noChangeAspect="1"/>
          </p:cNvPicPr>
          <p:nvPr/>
        </p:nvPicPr>
        <p:blipFill>
          <a:blip r:embed="rId2"/>
          <a:srcRect t="2231" r="75768" b="48435"/>
          <a:stretch>
            <a:fillRect/>
          </a:stretch>
        </p:blipFill>
        <p:spPr>
          <a:xfrm>
            <a:off x="909320" y="1524635"/>
            <a:ext cx="3818255" cy="44151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567680" y="3024505"/>
            <a:ext cx="8686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5400">
                <a:latin typeface="Arial" panose="02080604020202020204" pitchFamily="34" charset="0"/>
              </a:rPr>
              <a:t>＋</a:t>
            </a:r>
            <a:endParaRPr lang="en-US" sz="5400">
              <a:latin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524000" y="2335787"/>
            <a:ext cx="9144000" cy="2187001"/>
          </a:xfrm>
        </p:spPr>
        <p:txBody>
          <a:bodyPr/>
          <a:p>
            <a:pPr algn="ctr"/>
            <a:r>
              <a:rPr lang="ko-KR" altLang="en-US" sz="4000">
                <a:latin typeface="+mj-ea"/>
              </a:rPr>
              <a:t>감사합니다</a:t>
            </a:r>
            <a:endParaRPr lang="ko-KR" altLang="en-US" sz="4000">
              <a:latin typeface="+mj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WPS Presentation</Application>
  <PresentationFormat>宽屏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SimSun</vt:lpstr>
      <vt:lpstr>굴림</vt:lpstr>
      <vt:lpstr>Gubbi</vt:lpstr>
      <vt:lpstr>BatangChe</vt:lpstr>
      <vt:lpstr>D2Coding</vt:lpstr>
      <vt:lpstr>Office Theme</vt:lpstr>
      <vt:lpstr>PowerPoint 演示文稿</vt:lpstr>
      <vt:lpstr>PowerPoint 演示文稿</vt:lpstr>
      <vt:lpstr>PowerPoint 演示文稿</vt:lpstr>
      <vt:lpstr>PowerPoint 演示文稿</vt:lpstr>
      <vt:lpstr>20220512 Progress Meeting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junyounghoon</cp:lastModifiedBy>
  <cp:revision>8</cp:revision>
  <dcterms:created xsi:type="dcterms:W3CDTF">2022-05-12T05:08:36Z</dcterms:created>
  <dcterms:modified xsi:type="dcterms:W3CDTF">2022-05-12T05:08:36Z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