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71" r:id="rId5"/>
    <p:sldId id="260" r:id="rId6"/>
    <p:sldId id="263" r:id="rId7"/>
    <p:sldId id="267" r:id="rId8"/>
    <p:sldId id="264" r:id="rId9"/>
    <p:sldId id="265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20220609 Progress Meeting</a:t>
            </a:r>
            <a:endParaRPr lang="ko-KR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43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ko-KR" altLang="en-US" sz="3600"/>
              <a:t>구현</a:t>
            </a:r>
            <a:r>
              <a:rPr lang="en-US" altLang="ko-KR" sz="3600"/>
              <a:t> </a:t>
            </a:r>
            <a:r>
              <a:rPr lang="ko-KR" altLang="en-US" sz="3600"/>
              <a:t>방향</a:t>
            </a:r>
            <a:endParaRPr lang="ko-KR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</a:rPr>
              <a:t>가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</a:rPr>
              <a:t> log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</a:rPr>
              <a:t>를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</a:rPr>
              <a:t>남기게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</a:rPr>
              <a:t> Horovod Code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</a:rPr>
              <a:t>수정</a:t>
            </a:r>
            <a:endParaRPr lang="ko-KR" altLang="en-US" sz="24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/>
              <a:t>	</a:t>
            </a:r>
            <a:r>
              <a:rPr lang="en-US" altLang="ko-KR" sz="2400">
                <a:sym typeface="+mn-ea"/>
              </a:rPr>
              <a:t>File vs Process-Communication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>
                <a:sym typeface="+mn-ea"/>
              </a:rPr>
              <a:t>	-&gt; File</a:t>
            </a:r>
            <a:r>
              <a:rPr lang="ko-KR" altLang="en-US" sz="2400">
                <a:sym typeface="+mn-ea"/>
              </a:rPr>
              <a:t>로</a:t>
            </a:r>
            <a:r>
              <a:rPr lang="en-US" altLang="ko-KR" sz="2400">
                <a:sym typeface="+mn-ea"/>
              </a:rPr>
              <a:t> log</a:t>
            </a:r>
            <a:r>
              <a:rPr lang="ko-KR" altLang="en-US" sz="2400">
                <a:sym typeface="+mn-ea"/>
              </a:rPr>
              <a:t>를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추출하는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방식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선택</a:t>
            </a:r>
            <a:endParaRPr lang="ko-KR" altLang="en-US" sz="2400">
              <a:sym typeface="+mn-ea"/>
            </a:endParaRPr>
          </a:p>
          <a:p>
            <a:pPr marL="0" indent="0">
              <a:buNone/>
            </a:pPr>
            <a:r>
              <a:rPr lang="en-US" altLang="ko-KR" sz="2400">
                <a:sym typeface="+mn-ea"/>
              </a:rPr>
              <a:t>	-&gt; Callback </a:t>
            </a:r>
            <a:r>
              <a:rPr lang="ko-KR" altLang="en-US" sz="2400">
                <a:sym typeface="+mn-ea"/>
              </a:rPr>
              <a:t>함수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이용</a:t>
            </a:r>
            <a:endParaRPr lang="en-US" altLang="ko-KR" sz="2400">
              <a:sym typeface="+mn-ea"/>
            </a:endParaRPr>
          </a:p>
          <a:p>
            <a:pPr marL="0" indent="0">
              <a:buNone/>
            </a:pPr>
            <a:endParaRPr lang="ko-KR" altLang="en-US" sz="2400"/>
          </a:p>
          <a:p>
            <a:r>
              <a:rPr lang="en-US" altLang="ko-KR" sz="2400"/>
              <a:t>Daemon </a:t>
            </a:r>
            <a:r>
              <a:rPr lang="ko-KR" altLang="en-US" sz="2400"/>
              <a:t>구현</a:t>
            </a:r>
            <a:endParaRPr lang="ko-KR" altLang="en-US" sz="2400"/>
          </a:p>
          <a:p>
            <a:pPr marL="0" indent="0">
              <a:buNone/>
            </a:pPr>
            <a:r>
              <a:rPr lang="en-US" altLang="ko-KR" sz="2400">
                <a:latin typeface="东文宋体" charset="0"/>
              </a:rPr>
              <a:t>	Web Server</a:t>
            </a:r>
            <a:r>
              <a:rPr lang="ko-KR" altLang="en-US" sz="2400">
                <a:latin typeface="东文宋体" charset="0"/>
              </a:rPr>
              <a:t>에서</a:t>
            </a:r>
            <a:r>
              <a:rPr lang="en-US" altLang="ko-KR" sz="2400">
                <a:latin typeface="东文宋体" charset="0"/>
              </a:rPr>
              <a:t> </a:t>
            </a:r>
            <a:r>
              <a:rPr lang="ko-KR" altLang="en-US" sz="2400">
                <a:latin typeface="东文宋体" charset="0"/>
              </a:rPr>
              <a:t>요청하면</a:t>
            </a:r>
            <a:r>
              <a:rPr lang="en-US" altLang="ko-KR" sz="2400">
                <a:latin typeface="东文宋体" charset="0"/>
              </a:rPr>
              <a:t> log file</a:t>
            </a:r>
            <a:r>
              <a:rPr lang="ko-KR" altLang="en-US" sz="2400">
                <a:latin typeface="东文宋体" charset="0"/>
              </a:rPr>
              <a:t>을</a:t>
            </a:r>
            <a:r>
              <a:rPr lang="en-US" altLang="ko-KR" sz="2400">
                <a:latin typeface="东文宋体" charset="0"/>
              </a:rPr>
              <a:t> </a:t>
            </a:r>
            <a:r>
              <a:rPr lang="ko-KR" altLang="en-US" sz="2400">
                <a:latin typeface="东文宋体" charset="0"/>
              </a:rPr>
              <a:t>전송해주는</a:t>
            </a:r>
            <a:r>
              <a:rPr lang="en-US" altLang="ko-KR" sz="2400">
                <a:latin typeface="东文宋体" charset="0"/>
              </a:rPr>
              <a:t> </a:t>
            </a:r>
            <a:r>
              <a:rPr lang="ko-KR" altLang="en-US" sz="2400">
                <a:latin typeface="东文宋体" charset="0"/>
              </a:rPr>
              <a:t>방식으로</a:t>
            </a:r>
            <a:r>
              <a:rPr lang="en-US" altLang="ko-KR" sz="2400">
                <a:latin typeface="东文宋体" charset="0"/>
              </a:rPr>
              <a:t> </a:t>
            </a:r>
            <a:r>
              <a:rPr lang="ko-KR" altLang="en-US" sz="2400">
                <a:latin typeface="东文宋体" charset="0"/>
              </a:rPr>
              <a:t>구현</a:t>
            </a:r>
            <a:endParaRPr lang="ko-KR" altLang="en-US" sz="2400">
              <a:latin typeface="东文宋体" charset="0"/>
            </a:endParaRPr>
          </a:p>
          <a:p>
            <a:pPr marL="0" indent="0">
              <a:buNone/>
            </a:pPr>
            <a:r>
              <a:rPr lang="en-US" altLang="ko-KR" sz="2400">
                <a:latin typeface="东文宋体" charset="0"/>
              </a:rPr>
              <a:t>	Pull </a:t>
            </a:r>
            <a:r>
              <a:rPr lang="ko-KR" altLang="en-US" sz="2400">
                <a:latin typeface="东文宋体" charset="0"/>
              </a:rPr>
              <a:t>방식</a:t>
            </a:r>
            <a:endParaRPr lang="ko-KR" altLang="en-US" sz="2400">
              <a:latin typeface="东文宋体" charset="0"/>
            </a:endParaRPr>
          </a:p>
          <a:p>
            <a:pPr marL="0" indent="0">
              <a:buNone/>
            </a:pPr>
            <a:r>
              <a:rPr lang="en-US" altLang="ko-KR" sz="2400">
                <a:latin typeface="东文宋体" charset="0"/>
              </a:rPr>
              <a:t>	Port Randomization</a:t>
            </a:r>
            <a:endParaRPr lang="en-US" altLang="ko-KR" sz="2400">
              <a:latin typeface="东文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734695"/>
            <a:ext cx="9953625" cy="5387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ko-KR" sz="3600"/>
              <a:t>Keras Callback </a:t>
            </a:r>
            <a:r>
              <a:rPr lang="ko-KR" altLang="en-US" sz="3600"/>
              <a:t>함수</a:t>
            </a:r>
            <a:endParaRPr lang="en-US" altLang="ko-K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 sz="2400"/>
              <a:t>Callback</a:t>
            </a:r>
            <a:r>
              <a:rPr lang="ko-KR" altLang="en-US" sz="2400"/>
              <a:t>은</a:t>
            </a:r>
            <a:r>
              <a:rPr lang="en-US" altLang="ko-KR" sz="2400"/>
              <a:t> </a:t>
            </a:r>
            <a:r>
              <a:rPr lang="ko-KR" altLang="en-US" sz="2400"/>
              <a:t>학습</a:t>
            </a:r>
            <a:r>
              <a:rPr lang="en-US" altLang="ko-KR" sz="2400"/>
              <a:t> </a:t>
            </a:r>
            <a:r>
              <a:rPr lang="ko-KR" altLang="en-US" sz="2400"/>
              <a:t>중에</a:t>
            </a:r>
            <a:r>
              <a:rPr lang="en-US" altLang="ko-KR" sz="2400"/>
              <a:t> Keras Model</a:t>
            </a:r>
            <a:r>
              <a:rPr lang="ko-KR" altLang="en-US" sz="2400"/>
              <a:t>의</a:t>
            </a:r>
            <a:r>
              <a:rPr lang="en-US" altLang="ko-KR" sz="2400"/>
              <a:t> </a:t>
            </a:r>
            <a:r>
              <a:rPr lang="ko-KR" altLang="en-US" sz="2400"/>
              <a:t>동작을</a:t>
            </a:r>
            <a:r>
              <a:rPr lang="en-US" altLang="ko-KR" sz="2400"/>
              <a:t> </a:t>
            </a:r>
            <a:r>
              <a:rPr lang="ko-KR" altLang="en-US" sz="2400"/>
              <a:t>사용자</a:t>
            </a:r>
            <a:r>
              <a:rPr lang="en-US" altLang="ko-KR" sz="2400"/>
              <a:t> </a:t>
            </a:r>
            <a:r>
              <a:rPr lang="ko-KR" altLang="en-US" sz="2400"/>
              <a:t>정의할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있는</a:t>
            </a:r>
            <a:r>
              <a:rPr lang="en-US" altLang="ko-KR" sz="2400"/>
              <a:t> tool</a:t>
            </a:r>
            <a:endParaRPr lang="en-US" altLang="ko-KR" sz="2400"/>
          </a:p>
        </p:txBody>
      </p:sp>
      <p:pic>
        <p:nvPicPr>
          <p:cNvPr id="4" name="Picture 3" descr="스크린샷, 2022-06-08 21-03-54"/>
          <p:cNvPicPr>
            <a:picLocks noChangeAspect="1"/>
          </p:cNvPicPr>
          <p:nvPr/>
        </p:nvPicPr>
        <p:blipFill>
          <a:blip r:embed="rId1"/>
          <a:srcRect l="29465" t="38073" r="27194" b="52177"/>
          <a:stretch>
            <a:fillRect/>
          </a:stretch>
        </p:blipFill>
        <p:spPr>
          <a:xfrm>
            <a:off x="654685" y="2606040"/>
            <a:ext cx="4422775" cy="1769110"/>
          </a:xfrm>
          <a:prstGeom prst="rect">
            <a:avLst/>
          </a:prstGeom>
        </p:spPr>
      </p:pic>
      <p:pic>
        <p:nvPicPr>
          <p:cNvPr id="5" name="Picture 4" descr="스크린샷, 2022-06-08 21-03-54"/>
          <p:cNvPicPr>
            <a:picLocks noChangeAspect="1"/>
          </p:cNvPicPr>
          <p:nvPr/>
        </p:nvPicPr>
        <p:blipFill>
          <a:blip r:embed="rId1"/>
          <a:srcRect l="29465" t="48691" r="4165" b="16724"/>
          <a:stretch>
            <a:fillRect/>
          </a:stretch>
        </p:blipFill>
        <p:spPr>
          <a:xfrm>
            <a:off x="6513830" y="2272665"/>
            <a:ext cx="3827145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ko-KR" sz="3600"/>
              <a:t>Keras Callback </a:t>
            </a:r>
            <a:r>
              <a:rPr lang="ko-KR" altLang="en-US" sz="3600"/>
              <a:t>함수</a:t>
            </a:r>
            <a:endParaRPr lang="en-US" altLang="ko-K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runner.py</a:t>
            </a:r>
            <a:r>
              <a:rPr lang="ko-KR" altLang="en-US" sz="2400"/>
              <a:t>에</a:t>
            </a:r>
            <a:r>
              <a:rPr lang="en-US" altLang="ko-KR" sz="2400"/>
              <a:t> </a:t>
            </a:r>
            <a:r>
              <a:rPr lang="ko-KR" altLang="en-US" sz="2400"/>
              <a:t>호출된</a:t>
            </a:r>
            <a:r>
              <a:rPr lang="en-US" altLang="ko-KR" sz="2400"/>
              <a:t> Callback </a:t>
            </a:r>
            <a:r>
              <a:rPr lang="ko-KR" altLang="en-US" sz="2400"/>
              <a:t>함수</a:t>
            </a:r>
            <a:endParaRPr lang="en-US" altLang="ko-KR" sz="2400"/>
          </a:p>
        </p:txBody>
      </p:sp>
      <p:pic>
        <p:nvPicPr>
          <p:cNvPr id="6" name="Picture 5" descr="스크린샷, 2022-06-09 11-44-30"/>
          <p:cNvPicPr>
            <a:picLocks noChangeAspect="1"/>
          </p:cNvPicPr>
          <p:nvPr/>
        </p:nvPicPr>
        <p:blipFill>
          <a:blip r:embed="rId1"/>
          <a:srcRect t="54296" r="69257" b="35037"/>
          <a:stretch>
            <a:fillRect/>
          </a:stretch>
        </p:blipFill>
        <p:spPr>
          <a:xfrm>
            <a:off x="939800" y="2138680"/>
            <a:ext cx="7240905" cy="1427480"/>
          </a:xfrm>
          <a:prstGeom prst="rect">
            <a:avLst/>
          </a:prstGeom>
        </p:spPr>
      </p:pic>
      <p:pic>
        <p:nvPicPr>
          <p:cNvPr id="4" name="Picture 3" descr="스크린샷, 2022-06-09 13-54-25"/>
          <p:cNvPicPr>
            <a:picLocks noChangeAspect="1"/>
          </p:cNvPicPr>
          <p:nvPr/>
        </p:nvPicPr>
        <p:blipFill>
          <a:blip r:embed="rId2"/>
          <a:srcRect l="19056" t="46657" r="16400" b="42676"/>
          <a:stretch>
            <a:fillRect/>
          </a:stretch>
        </p:blipFill>
        <p:spPr>
          <a:xfrm>
            <a:off x="939800" y="3891280"/>
            <a:ext cx="6221730" cy="1828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ko-KR" sz="3600"/>
              <a:t>Keras Callback </a:t>
            </a:r>
            <a:r>
              <a:rPr lang="ko-KR" altLang="en-US" sz="3600"/>
              <a:t>함수</a:t>
            </a:r>
            <a:endParaRPr lang="en-US" altLang="ko-K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runner.py</a:t>
            </a:r>
            <a:r>
              <a:rPr lang="ko-KR" altLang="en-US" sz="2400"/>
              <a:t>에</a:t>
            </a:r>
            <a:r>
              <a:rPr lang="en-US" altLang="ko-KR" sz="2400"/>
              <a:t> </a:t>
            </a:r>
            <a:r>
              <a:rPr lang="ko-KR" altLang="en-US" sz="2400"/>
              <a:t>호출된</a:t>
            </a:r>
            <a:r>
              <a:rPr lang="en-US" altLang="ko-KR" sz="2400"/>
              <a:t> Callback </a:t>
            </a:r>
            <a:r>
              <a:rPr lang="ko-KR" altLang="en-US" sz="2400"/>
              <a:t>함수</a:t>
            </a:r>
            <a:endParaRPr lang="en-US" altLang="ko-KR" sz="2400"/>
          </a:p>
        </p:txBody>
      </p:sp>
      <p:pic>
        <p:nvPicPr>
          <p:cNvPr id="5" name="Picture 4" descr="스크린샷, 2022-06-09 13-56-32"/>
          <p:cNvPicPr>
            <a:picLocks noChangeAspect="1"/>
          </p:cNvPicPr>
          <p:nvPr/>
        </p:nvPicPr>
        <p:blipFill>
          <a:blip r:embed="rId1"/>
          <a:srcRect l="14436" t="39019" r="16823" b="24981"/>
          <a:stretch>
            <a:fillRect/>
          </a:stretch>
        </p:blipFill>
        <p:spPr>
          <a:xfrm>
            <a:off x="5846445" y="1233805"/>
            <a:ext cx="5395595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ko-KR" sz="3600"/>
              <a:t>Keras Callback </a:t>
            </a:r>
            <a:r>
              <a:rPr lang="ko-KR" altLang="en-US" sz="3600"/>
              <a:t>함수</a:t>
            </a:r>
            <a:endParaRPr lang="en-US" altLang="ko-K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_ProfileKerasFitCallback()</a:t>
            </a:r>
            <a:endParaRPr lang="en-US" sz="2400"/>
          </a:p>
        </p:txBody>
      </p:sp>
      <p:pic>
        <p:nvPicPr>
          <p:cNvPr id="4" name="Picture 3" descr="스크린샷, 2022-06-09 11-46-53"/>
          <p:cNvPicPr>
            <a:picLocks noChangeAspect="1"/>
          </p:cNvPicPr>
          <p:nvPr/>
        </p:nvPicPr>
        <p:blipFill>
          <a:blip r:embed="rId1"/>
          <a:srcRect t="25509" r="68195" b="29157"/>
          <a:stretch>
            <a:fillRect/>
          </a:stretch>
        </p:blipFill>
        <p:spPr>
          <a:xfrm>
            <a:off x="1272540" y="2155825"/>
            <a:ext cx="508825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ko-KR" sz="3600"/>
              <a:t>Keras Callback </a:t>
            </a:r>
            <a:r>
              <a:rPr lang="ko-KR" altLang="en-US" sz="3600"/>
              <a:t>함수</a:t>
            </a:r>
            <a:endParaRPr lang="en-US" altLang="ko-K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_ProfileKerasFitCallback()</a:t>
            </a:r>
            <a:endParaRPr lang="en-US" sz="2400"/>
          </a:p>
        </p:txBody>
      </p:sp>
      <p:pic>
        <p:nvPicPr>
          <p:cNvPr id="5" name="Picture 4" descr="스크린샷, 2022-06-09 11-51-18"/>
          <p:cNvPicPr>
            <a:picLocks noChangeAspect="1"/>
          </p:cNvPicPr>
          <p:nvPr/>
        </p:nvPicPr>
        <p:blipFill>
          <a:blip r:embed="rId1"/>
          <a:srcRect t="16481" r="53050" b="2185"/>
          <a:stretch>
            <a:fillRect/>
          </a:stretch>
        </p:blipFill>
        <p:spPr>
          <a:xfrm>
            <a:off x="5495925" y="821055"/>
            <a:ext cx="5669280" cy="557784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469255" y="4659630"/>
            <a:ext cx="5733415" cy="632460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467350" y="1655445"/>
            <a:ext cx="2553335" cy="12833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51785" y="3863340"/>
            <a:ext cx="24060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689100" y="36791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Log File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en-US" altLang="ko-KR"/>
              <a:t>Thank You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东文宋体</vt:lpstr>
      <vt:lpstr>Droid Sans Fallback</vt:lpstr>
      <vt:lpstr>BatangChe</vt:lpstr>
      <vt:lpstr>Gubbi</vt:lpstr>
      <vt:lpstr>D2Coding</vt:lpstr>
      <vt:lpstr>Microsoft YaHei</vt:lpstr>
      <vt:lpstr>Arial Unicode MS</vt:lpstr>
      <vt:lpstr>SimSun</vt:lpstr>
      <vt:lpstr>Default Design</vt:lpstr>
      <vt:lpstr>20220609 Progress Meeting</vt:lpstr>
      <vt:lpstr>구현 방향</vt:lpstr>
      <vt:lpstr>Keras Callback 함수</vt:lpstr>
      <vt:lpstr>Keras Callback 함수</vt:lpstr>
      <vt:lpstr>Keras Callback 함수</vt:lpstr>
      <vt:lpstr>Keras Callback 함수</vt:lpstr>
      <vt:lpstr>Keras Callback 함수</vt:lpstr>
      <vt:lpstr>Keras Callback 함수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14</cp:revision>
  <dcterms:created xsi:type="dcterms:W3CDTF">2022-06-09T07:34:57Z</dcterms:created>
  <dcterms:modified xsi:type="dcterms:W3CDTF">2022-06-09T07:34:57Z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