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1"/>
  </p:handoutMasterIdLst>
  <p:sldIdLst>
    <p:sldId id="256" r:id="rId3"/>
    <p:sldId id="257" r:id="rId4"/>
    <p:sldId id="259" r:id="rId5"/>
    <p:sldId id="258" r:id="rId6"/>
    <p:sldId id="261" r:id="rId8"/>
    <p:sldId id="262" r:id="rId9"/>
    <p:sldId id="260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20220613 Progress Meeting</a:t>
            </a:r>
            <a:endParaRPr lang="ko-KR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37038"/>
            <a:ext cx="9144000" cy="1655762"/>
          </a:xfrm>
        </p:spPr>
        <p:txBody>
          <a:bodyPr/>
          <a:lstStyle/>
          <a:p>
            <a:pPr algn="r"/>
            <a:r>
              <a:rPr lang="ko-KR" altLang="en-US"/>
              <a:t>전영훈</a:t>
            </a:r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목차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ko-KR">
                <a:sym typeface="+mn-ea"/>
              </a:rPr>
              <a:t>Callback </a:t>
            </a:r>
            <a:r>
              <a:rPr lang="ko-KR" altLang="en-US">
                <a:sym typeface="+mn-ea"/>
              </a:rPr>
              <a:t>함수를</a:t>
            </a:r>
            <a:r>
              <a:rPr lang="en-US" altLang="ko-KR">
                <a:sym typeface="+mn-ea"/>
              </a:rPr>
              <a:t> </a:t>
            </a:r>
            <a:r>
              <a:rPr lang="ko-KR" altLang="en-US">
                <a:sym typeface="+mn-ea"/>
              </a:rPr>
              <a:t>이용하여</a:t>
            </a:r>
            <a:r>
              <a:rPr lang="en-US" altLang="ko-KR">
                <a:sym typeface="+mn-ea"/>
              </a:rPr>
              <a:t> log</a:t>
            </a:r>
            <a:r>
              <a:rPr lang="ko-KR" altLang="en-US">
                <a:sym typeface="+mn-ea"/>
              </a:rPr>
              <a:t>를</a:t>
            </a:r>
            <a:r>
              <a:rPr lang="en-US" altLang="ko-KR">
                <a:sym typeface="+mn-ea"/>
              </a:rPr>
              <a:t> web page</a:t>
            </a:r>
            <a:r>
              <a:rPr lang="ko-KR" altLang="en-US">
                <a:sym typeface="+mn-ea"/>
              </a:rPr>
              <a:t>에</a:t>
            </a:r>
            <a:r>
              <a:rPr lang="en-US" altLang="ko-KR">
                <a:sym typeface="+mn-ea"/>
              </a:rPr>
              <a:t> </a:t>
            </a:r>
            <a:r>
              <a:rPr lang="ko-KR" altLang="en-US">
                <a:sym typeface="+mn-ea"/>
              </a:rPr>
              <a:t>출력</a:t>
            </a:r>
            <a:endParaRPr lang="ko-KR" altLang="en-US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Zuul + </a:t>
            </a:r>
            <a:r>
              <a:rPr lang="ko-KR" altLang="en-US"/>
              <a:t>앞으로</a:t>
            </a:r>
            <a:r>
              <a:rPr lang="en-US" altLang="ko-KR"/>
              <a:t> </a:t>
            </a:r>
            <a:r>
              <a:rPr lang="ko-KR" altLang="en-US"/>
              <a:t>개발</a:t>
            </a:r>
            <a:r>
              <a:rPr lang="en-US" altLang="ko-KR"/>
              <a:t> </a:t>
            </a:r>
            <a:r>
              <a:rPr lang="ko-KR" altLang="en-US"/>
              <a:t>방향</a:t>
            </a:r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Web Page</a:t>
            </a:r>
            <a:r>
              <a:rPr lang="ko-KR" altLang="en-US"/>
              <a:t>에</a:t>
            </a:r>
            <a:r>
              <a:rPr lang="en-US" altLang="ko-KR"/>
              <a:t> log </a:t>
            </a:r>
            <a:r>
              <a:rPr lang="ko-KR" altLang="en-US"/>
              <a:t>출력</a:t>
            </a:r>
            <a:endParaRPr lang="en-US" altLang="ko-KR"/>
          </a:p>
        </p:txBody>
      </p:sp>
      <p:pic>
        <p:nvPicPr>
          <p:cNvPr id="4" name="Picture 3" descr="스크린샷, 2022-06-13 13-44-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8390" y="2851150"/>
            <a:ext cx="4762500" cy="9715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489835" y="3822700"/>
            <a:ext cx="0" cy="15868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910715" y="5409565"/>
            <a:ext cx="1748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worker index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14190" y="3822700"/>
            <a:ext cx="1905" cy="755015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3865245" y="4614545"/>
            <a:ext cx="1748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current time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308475" y="2129790"/>
            <a:ext cx="0" cy="71247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3865880" y="1728470"/>
            <a:ext cx="4034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running time (current time - start time)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3493770" y="2837815"/>
            <a:ext cx="1161415" cy="221615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3495040" y="3599180"/>
            <a:ext cx="1161415" cy="221615"/>
          </a:xfrm>
          <a:prstGeom prst="rect">
            <a:avLst/>
          </a:prstGeom>
          <a:noFill/>
          <a:ln w="1905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3"/>
          </p:cNvCxnSpPr>
          <p:nvPr/>
        </p:nvCxnSpPr>
        <p:spPr>
          <a:xfrm flipV="1">
            <a:off x="7120890" y="3335655"/>
            <a:ext cx="1162050" cy="127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8343265" y="3152775"/>
            <a:ext cx="1748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iteration</a:t>
            </a:r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2351405" y="2844800"/>
            <a:ext cx="293370" cy="98171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2339340" y="3234055"/>
            <a:ext cx="4782185" cy="19113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ko-KR"/>
              <a:t>Zuul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86205"/>
            <a:ext cx="10515600" cy="4351338"/>
          </a:xfrm>
        </p:spPr>
        <p:txBody>
          <a:bodyPr/>
          <a:p>
            <a:r>
              <a:rPr lang="en-US"/>
              <a:t>Netflix에서 제공하는 API gateway 또는 API service 기술</a:t>
            </a:r>
            <a:endParaRPr lang="en-US"/>
          </a:p>
          <a:p>
            <a:r>
              <a:rPr lang="en-US"/>
              <a:t>모든 Micro Service에 대한 Request</a:t>
            </a:r>
            <a:r>
              <a:rPr lang="ko-KR" altLang="en-US"/>
              <a:t>를</a:t>
            </a:r>
            <a:r>
              <a:rPr lang="en-US"/>
              <a:t> 먼저 받</a:t>
            </a:r>
            <a:r>
              <a:rPr lang="ko-KR" altLang="en-US"/>
              <a:t>고</a:t>
            </a:r>
            <a:r>
              <a:rPr lang="en-US"/>
              <a:t> Routing하는 Proxy API Gateway 기능</a:t>
            </a:r>
            <a:endParaRPr lang="en-US"/>
          </a:p>
        </p:txBody>
      </p:sp>
      <p:pic>
        <p:nvPicPr>
          <p:cNvPr id="4" name="Picture 3" descr="스크린샷, 2022-06-13 14-02-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600325"/>
            <a:ext cx="5628640" cy="3408680"/>
          </a:xfrm>
          <a:prstGeom prst="rect">
            <a:avLst/>
          </a:prstGeom>
        </p:spPr>
      </p:pic>
      <p:pic>
        <p:nvPicPr>
          <p:cNvPr id="5" name="Picture 4" descr="스크린샷, 2022-06-13 14-39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10" y="2545715"/>
            <a:ext cx="4987290" cy="3716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ko-KR"/>
              <a:t>Web Server </a:t>
            </a:r>
            <a:r>
              <a:rPr lang="ko-KR" altLang="en-US"/>
              <a:t>구현</a:t>
            </a:r>
            <a:r>
              <a:rPr lang="en-US" altLang="ko-KR"/>
              <a:t> </a:t>
            </a:r>
            <a:r>
              <a:rPr lang="ko-KR" altLang="en-US"/>
              <a:t>방향</a:t>
            </a:r>
            <a:endParaRPr lang="en-US" altLang="ko-KR"/>
          </a:p>
        </p:txBody>
      </p:sp>
      <p:sp>
        <p:nvSpPr>
          <p:cNvPr id="4" name="Text Box 3"/>
          <p:cNvSpPr txBox="1"/>
          <p:nvPr/>
        </p:nvSpPr>
        <p:spPr>
          <a:xfrm>
            <a:off x="598805" y="4162425"/>
            <a:ext cx="10337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/>
              <a:t>Flask(web application)    &lt;----&gt;    uwsgi(protocol)    &lt;----&gt;    nginx(web server)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870" y="2311400"/>
            <a:ext cx="28575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370" y="2767330"/>
            <a:ext cx="1929130" cy="687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988185"/>
            <a:ext cx="3369310" cy="22459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현재</a:t>
            </a:r>
            <a:r>
              <a:rPr lang="en-US" altLang="ko-KR"/>
              <a:t> </a:t>
            </a:r>
            <a:r>
              <a:rPr lang="ko-KR" altLang="en-US"/>
              <a:t>구현된</a:t>
            </a:r>
            <a:r>
              <a:rPr lang="en-US" altLang="ko-KR"/>
              <a:t> Code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문제점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ko-KR" altLang="en-US"/>
              <a:t>하나의</a:t>
            </a:r>
            <a:r>
              <a:rPr lang="en-US" altLang="ko-KR"/>
              <a:t> node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대한</a:t>
            </a:r>
            <a:r>
              <a:rPr lang="en-US" altLang="ko-KR"/>
              <a:t> </a:t>
            </a:r>
            <a:r>
              <a:rPr lang="ko-KR" altLang="en-US"/>
              <a:t>동작만</a:t>
            </a:r>
            <a:r>
              <a:rPr lang="en-US" altLang="ko-KR"/>
              <a:t> </a:t>
            </a:r>
            <a:r>
              <a:rPr lang="ko-KR" altLang="en-US"/>
              <a:t>처리</a:t>
            </a:r>
            <a:r>
              <a:rPr lang="en-US" altLang="ko-KR"/>
              <a:t> </a:t>
            </a:r>
            <a:r>
              <a:rPr lang="ko-KR" altLang="en-US"/>
              <a:t>가능</a:t>
            </a:r>
            <a:endParaRPr lang="ko-KR" altLang="en-US"/>
          </a:p>
          <a:p>
            <a:pPr lvl="1"/>
            <a:r>
              <a:rPr lang="ko-KR" altLang="en-US"/>
              <a:t>여러</a:t>
            </a:r>
            <a:r>
              <a:rPr lang="en-US" altLang="ko-KR"/>
              <a:t> </a:t>
            </a:r>
            <a:r>
              <a:rPr lang="ko-KR" altLang="en-US"/>
              <a:t>개의</a:t>
            </a:r>
            <a:r>
              <a:rPr lang="en-US" altLang="ko-KR"/>
              <a:t> node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동시에</a:t>
            </a:r>
            <a:r>
              <a:rPr lang="en-US" altLang="ko-KR"/>
              <a:t> </a:t>
            </a:r>
            <a:r>
              <a:rPr lang="ko-KR" altLang="en-US"/>
              <a:t>학습을</a:t>
            </a:r>
            <a:r>
              <a:rPr lang="en-US" altLang="ko-KR"/>
              <a:t> </a:t>
            </a:r>
            <a:r>
              <a:rPr lang="ko-KR" altLang="en-US"/>
              <a:t>진행할</a:t>
            </a:r>
            <a:r>
              <a:rPr lang="en-US" altLang="ko-KR"/>
              <a:t> </a:t>
            </a:r>
            <a:r>
              <a:rPr lang="ko-KR" altLang="en-US"/>
              <a:t>때</a:t>
            </a:r>
            <a:r>
              <a:rPr lang="en-US" altLang="ko-KR"/>
              <a:t> </a:t>
            </a:r>
            <a:r>
              <a:rPr lang="ko-KR" altLang="en-US"/>
              <a:t>처리</a:t>
            </a:r>
            <a:r>
              <a:rPr lang="en-US" altLang="ko-KR"/>
              <a:t> </a:t>
            </a:r>
            <a:r>
              <a:rPr lang="ko-KR" altLang="en-US"/>
              <a:t>불가능</a:t>
            </a:r>
            <a:endParaRPr lang="ko-KR" altLang="en-US"/>
          </a:p>
          <a:p>
            <a:pPr lvl="1"/>
            <a:endParaRPr lang="en-US" altLang="ko-KR"/>
          </a:p>
          <a:p>
            <a:pPr lvl="1"/>
            <a:r>
              <a:rPr lang="ko-KR" altLang="en-US"/>
              <a:t>현재</a:t>
            </a:r>
            <a:r>
              <a:rPr lang="en-US" altLang="ko-KR"/>
              <a:t> code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동작</a:t>
            </a:r>
            <a:r>
              <a:rPr lang="en-US" altLang="ko-KR"/>
              <a:t> </a:t>
            </a:r>
            <a:r>
              <a:rPr lang="ko-KR" altLang="en-US"/>
              <a:t>방식은</a:t>
            </a:r>
            <a:r>
              <a:rPr lang="en-US" altLang="ko-KR"/>
              <a:t> Javascript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부터</a:t>
            </a:r>
            <a:r>
              <a:rPr lang="en-US" altLang="ko-KR"/>
              <a:t> </a:t>
            </a:r>
            <a:r>
              <a:rPr lang="ko-KR" altLang="en-US"/>
              <a:t>요청을</a:t>
            </a:r>
            <a:r>
              <a:rPr lang="en-US" altLang="ko-KR"/>
              <a:t> </a:t>
            </a:r>
            <a:r>
              <a:rPr lang="ko-KR" altLang="en-US"/>
              <a:t>받아서</a:t>
            </a:r>
            <a:r>
              <a:rPr lang="en-US" altLang="ko-KR"/>
              <a:t> log </a:t>
            </a:r>
            <a:r>
              <a:rPr lang="ko-KR" altLang="en-US"/>
              <a:t>보냄</a:t>
            </a:r>
            <a:endParaRPr lang="ko-KR" altLang="en-US"/>
          </a:p>
          <a:p>
            <a:pPr lvl="2"/>
            <a:r>
              <a:rPr lang="ko-KR" altLang="en-US"/>
              <a:t>이를</a:t>
            </a:r>
            <a:r>
              <a:rPr lang="en-US" altLang="ko-KR"/>
              <a:t> Daemon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이용하여</a:t>
            </a:r>
            <a:r>
              <a:rPr lang="en-US" altLang="ko-KR"/>
              <a:t> log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보내게</a:t>
            </a:r>
            <a:r>
              <a:rPr lang="en-US" altLang="ko-KR"/>
              <a:t> </a:t>
            </a:r>
            <a:r>
              <a:rPr lang="ko-KR" altLang="en-US"/>
              <a:t>하도록</a:t>
            </a:r>
            <a:r>
              <a:rPr lang="en-US" altLang="ko-KR"/>
              <a:t> code logic </a:t>
            </a:r>
            <a:r>
              <a:rPr lang="ko-KR" altLang="en-US"/>
              <a:t>수정</a:t>
            </a:r>
            <a:r>
              <a:rPr lang="en-US" altLang="ko-KR"/>
              <a:t> </a:t>
            </a:r>
            <a:r>
              <a:rPr lang="ko-KR" altLang="en-US"/>
              <a:t>필요</a:t>
            </a:r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ko-KR" sz="3600"/>
              <a:t>Thank you</a:t>
            </a:r>
            <a:endParaRPr lang="en-US" altLang="ko-KR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WPS Presentation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굴림</vt:lpstr>
      <vt:lpstr>Gubbi</vt:lpstr>
      <vt:lpstr>BatangChe</vt:lpstr>
      <vt:lpstr>D2Coding</vt:lpstr>
      <vt:lpstr>Office Theme</vt:lpstr>
      <vt:lpstr>PowerPoint 演示文稿</vt:lpstr>
      <vt:lpstr>PowerPoint 演示文稿</vt:lpstr>
      <vt:lpstr>PowerPoint 演示文稿</vt:lpstr>
      <vt:lpstr>PowerPoint 演示文稿</vt:lpstr>
      <vt:lpstr>Zuul</vt:lpstr>
      <vt:lpstr>Web Server 구현 방향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junyounghoon</cp:lastModifiedBy>
  <cp:revision>12</cp:revision>
  <dcterms:created xsi:type="dcterms:W3CDTF">2022-06-13T07:13:27Z</dcterms:created>
  <dcterms:modified xsi:type="dcterms:W3CDTF">2022-06-13T07:13:27Z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