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20220620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en-US"/>
              <a:t>기존</a:t>
            </a:r>
            <a:r>
              <a:rPr lang="en-US" altLang="ko-KR"/>
              <a:t> Flask</a:t>
            </a:r>
            <a:r>
              <a:rPr lang="ko-KR" altLang="en-US"/>
              <a:t>만</a:t>
            </a:r>
            <a:r>
              <a:rPr lang="en-US" altLang="ko-KR"/>
              <a:t> </a:t>
            </a:r>
            <a:r>
              <a:rPr lang="ko-KR" altLang="en-US"/>
              <a:t>이용하는</a:t>
            </a:r>
            <a:r>
              <a:rPr lang="en-US" altLang="ko-KR"/>
              <a:t> </a:t>
            </a:r>
            <a:r>
              <a:rPr lang="ko-KR" altLang="en-US"/>
              <a:t>방식에서</a:t>
            </a:r>
            <a:r>
              <a:rPr lang="en-US" altLang="ko-KR"/>
              <a:t> Flask - Uwsgi - Nginx </a:t>
            </a:r>
            <a:r>
              <a:rPr lang="ko-KR" altLang="en-US"/>
              <a:t>방식으로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en-US" altLang="ko-KR"/>
          </a:p>
        </p:txBody>
      </p:sp>
      <p:pic>
        <p:nvPicPr>
          <p:cNvPr id="4" name="Picture 3" descr="Fil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3258185"/>
            <a:ext cx="3749040" cy="18961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14265" y="4137025"/>
            <a:ext cx="1155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File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2828290"/>
            <a:ext cx="546608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12545"/>
            <a:ext cx="10515600" cy="4351338"/>
          </a:xfrm>
        </p:spPr>
        <p:txBody>
          <a:bodyPr/>
          <a:p>
            <a:r>
              <a:rPr lang="en-US"/>
              <a:t>Gpu </a:t>
            </a:r>
            <a:r>
              <a:rPr lang="ko-KR" altLang="en-US"/>
              <a:t>사용량</a:t>
            </a:r>
            <a:r>
              <a:rPr lang="en-US" altLang="ko-KR"/>
              <a:t> json </a:t>
            </a:r>
            <a:r>
              <a:rPr lang="ko-KR" altLang="en-US"/>
              <a:t>형식으로</a:t>
            </a:r>
            <a:r>
              <a:rPr lang="en-US" altLang="ko-KR"/>
              <a:t> </a:t>
            </a:r>
            <a:r>
              <a:rPr lang="ko-KR" altLang="en-US"/>
              <a:t>추출</a:t>
            </a:r>
            <a:endParaRPr lang="en-US" altLang="ko-KR"/>
          </a:p>
        </p:txBody>
      </p:sp>
      <p:pic>
        <p:nvPicPr>
          <p:cNvPr id="5" name="Picture 4" descr="스크린샷, 2022-06-20 13-21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0" y="1988820"/>
            <a:ext cx="3363595" cy="4428490"/>
          </a:xfrm>
          <a:prstGeom prst="rect">
            <a:avLst/>
          </a:prstGeom>
        </p:spPr>
      </p:pic>
      <p:pic>
        <p:nvPicPr>
          <p:cNvPr id="7" name="Picture 6" descr="스크린샷, 2022-06-20 13-23-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1991995"/>
            <a:ext cx="5655310" cy="4425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고민</a:t>
            </a:r>
            <a:r>
              <a:rPr lang="en-US" altLang="ko-KR"/>
              <a:t> </a:t>
            </a:r>
            <a:r>
              <a:rPr lang="ko-KR" altLang="en-US"/>
              <a:t>사항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/>
              <a:t>Node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Daemon vs Worker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Daemon</a:t>
            </a:r>
            <a:endParaRPr lang="en-US" altLang="ko-KR"/>
          </a:p>
        </p:txBody>
      </p:sp>
      <p:sp>
        <p:nvSpPr>
          <p:cNvPr id="4" name="Text Box 3"/>
          <p:cNvSpPr txBox="1"/>
          <p:nvPr/>
        </p:nvSpPr>
        <p:spPr>
          <a:xfrm>
            <a:off x="1092835" y="2680335"/>
            <a:ext cx="9106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/>
              <a:t>Daemon</a:t>
            </a:r>
            <a:endParaRPr lang="en-US" altLang="ko-KR"/>
          </a:p>
          <a:p>
            <a:r>
              <a:rPr lang="en-US" altLang="ko-KR"/>
              <a:t>-&gt; Python </a:t>
            </a:r>
            <a:r>
              <a:rPr lang="ko-KR" altLang="en-US"/>
              <a:t>코드가</a:t>
            </a:r>
            <a:r>
              <a:rPr lang="en-US" altLang="ko-KR"/>
              <a:t> background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실행</a:t>
            </a:r>
            <a:r>
              <a:rPr lang="en-US" altLang="ko-KR"/>
              <a:t> &amp; background</a:t>
            </a:r>
            <a:r>
              <a:rPr lang="ko-KR" altLang="en-US"/>
              <a:t>에서</a:t>
            </a:r>
            <a:r>
              <a:rPr lang="en-US" altLang="ko-KR"/>
              <a:t> nginx </a:t>
            </a:r>
            <a:r>
              <a:rPr lang="ko-KR" altLang="en-US"/>
              <a:t>서버</a:t>
            </a:r>
            <a:r>
              <a:rPr lang="en-US" altLang="ko-KR"/>
              <a:t> </a:t>
            </a:r>
            <a:r>
              <a:rPr lang="ko-KR" altLang="en-US"/>
              <a:t>실행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Presentation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굴림</vt:lpstr>
      <vt:lpstr>Gubbi</vt:lpstr>
      <vt:lpstr>BatangChe</vt:lpstr>
      <vt:lpstr>D2Coding</vt:lpstr>
      <vt:lpstr>Office Theme</vt:lpstr>
      <vt:lpstr>PowerPoint 演示文稿</vt:lpstr>
      <vt:lpstr>PowerPoint 演示文稿</vt:lpstr>
      <vt:lpstr>PowerPoint 演示文稿</vt:lpstr>
      <vt:lpstr>PowerPoint 演示文稿</vt:lpstr>
      <vt:lpstr>20220620 Progress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10</cp:revision>
  <dcterms:created xsi:type="dcterms:W3CDTF">2022-06-20T04:40:11Z</dcterms:created>
  <dcterms:modified xsi:type="dcterms:W3CDTF">2022-06-20T04:40:11Z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