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62" r:id="rId5"/>
    <p:sldId id="263" r:id="rId6"/>
    <p:sldId id="25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20220623 Progress Meeting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/>
              <a:t>Worker </a:t>
            </a:r>
            <a:r>
              <a:rPr lang="ko-KR" altLang="en-US"/>
              <a:t>당</a:t>
            </a:r>
            <a:r>
              <a:rPr lang="en-US" altLang="ko-KR"/>
              <a:t> </a:t>
            </a:r>
            <a:r>
              <a:rPr lang="ko-KR" altLang="en-US"/>
              <a:t>하나의</a:t>
            </a:r>
            <a:r>
              <a:rPr lang="en-US" altLang="ko-KR"/>
              <a:t> Daemon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실행되는</a:t>
            </a:r>
            <a:r>
              <a:rPr lang="en-US" altLang="ko-KR"/>
              <a:t> code </a:t>
            </a:r>
            <a:r>
              <a:rPr lang="ko-KR" altLang="en-US"/>
              <a:t>구현</a:t>
            </a:r>
            <a:endParaRPr lang="ko-KR" altLang="en-US"/>
          </a:p>
          <a:p>
            <a:pPr lvl="1"/>
            <a:r>
              <a:rPr lang="en-US" altLang="ko-KR"/>
              <a:t>run.sh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Picture 4" descr="스크린샷, 2022-06-23 18-58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649855"/>
            <a:ext cx="9248775" cy="927735"/>
          </a:xfrm>
          <a:prstGeom prst="rect">
            <a:avLst/>
          </a:prstGeom>
        </p:spPr>
      </p:pic>
      <p:pic>
        <p:nvPicPr>
          <p:cNvPr id="6" name="Picture 5" descr="스크린샷, 2022-06-23 18-59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4067175"/>
            <a:ext cx="10667365" cy="621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/>
              <a:t>Worker </a:t>
            </a:r>
            <a:r>
              <a:rPr lang="ko-KR" altLang="en-US"/>
              <a:t>당</a:t>
            </a:r>
            <a:r>
              <a:rPr lang="en-US" altLang="ko-KR"/>
              <a:t> </a:t>
            </a:r>
            <a:r>
              <a:rPr lang="ko-KR" altLang="en-US"/>
              <a:t>하나의</a:t>
            </a:r>
            <a:r>
              <a:rPr lang="en-US" altLang="ko-KR"/>
              <a:t> Daemon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실행되는</a:t>
            </a:r>
            <a:r>
              <a:rPr lang="en-US" altLang="ko-KR"/>
              <a:t> code </a:t>
            </a:r>
            <a:r>
              <a:rPr lang="ko-KR" altLang="en-US"/>
              <a:t>구현</a:t>
            </a:r>
            <a:endParaRPr lang="ko-KR" altLang="en-US"/>
          </a:p>
          <a:p>
            <a:pPr lvl="1"/>
            <a:r>
              <a:rPr lang="en-US" altLang="ko-KR"/>
              <a:t>daemon </a:t>
            </a:r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여부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4" name="Picture 3" descr="스크린샷, 2022-06-23 19-01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2820670"/>
            <a:ext cx="9945370" cy="1810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/>
              <a:t>Debugging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en-US"/>
              <a:t>현재</a:t>
            </a:r>
            <a:r>
              <a:rPr lang="en-US" altLang="ko-KR"/>
              <a:t> </a:t>
            </a:r>
            <a:r>
              <a:rPr lang="ko-KR" altLang="en-US"/>
              <a:t>방식을</a:t>
            </a:r>
            <a:r>
              <a:rPr lang="en-US" altLang="ko-KR"/>
              <a:t> </a:t>
            </a:r>
            <a:r>
              <a:rPr lang="ko-KR" altLang="en-US"/>
              <a:t>이용하여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생성하면</a:t>
            </a:r>
            <a:r>
              <a:rPr lang="en-US" altLang="ko-KR"/>
              <a:t> </a:t>
            </a:r>
            <a:r>
              <a:rPr lang="ko-KR" altLang="en-US"/>
              <a:t>발생하는</a:t>
            </a:r>
            <a:r>
              <a:rPr lang="en-US" altLang="ko-KR"/>
              <a:t> </a:t>
            </a:r>
            <a:r>
              <a:rPr lang="ko-KR" altLang="en-US"/>
              <a:t>문제점</a:t>
            </a:r>
            <a:endParaRPr lang="ko-KR" altLang="en-US"/>
          </a:p>
          <a:p>
            <a:pPr lvl="1"/>
            <a:r>
              <a:rPr lang="en-US" altLang="ko-KR" sz="1800"/>
              <a:t>worker </a:t>
            </a:r>
            <a:r>
              <a:rPr lang="ko-KR" altLang="en-US" sz="1800"/>
              <a:t>당</a:t>
            </a:r>
            <a:r>
              <a:rPr lang="en-US" altLang="ko-KR" sz="1800"/>
              <a:t> </a:t>
            </a:r>
            <a:r>
              <a:rPr lang="ko-KR" altLang="en-US" sz="1800"/>
              <a:t>띄워준</a:t>
            </a:r>
            <a:r>
              <a:rPr lang="en-US" altLang="ko-KR" sz="1800"/>
              <a:t> daemon</a:t>
            </a:r>
            <a:r>
              <a:rPr lang="ko-KR" altLang="en-US" sz="1800"/>
              <a:t>이</a:t>
            </a:r>
            <a:r>
              <a:rPr lang="en-US" altLang="ko-KR" sz="1800"/>
              <a:t> worker</a:t>
            </a:r>
            <a:r>
              <a:rPr lang="ko-KR" altLang="en-US" sz="1800"/>
              <a:t>의</a:t>
            </a:r>
            <a:r>
              <a:rPr lang="en-US" altLang="ko-KR" sz="1800"/>
              <a:t> index</a:t>
            </a:r>
            <a:r>
              <a:rPr lang="ko-KR" altLang="en-US" sz="1800"/>
              <a:t>를</a:t>
            </a:r>
            <a:r>
              <a:rPr lang="en-US" altLang="ko-KR" sz="1800"/>
              <a:t> </a:t>
            </a:r>
            <a:r>
              <a:rPr lang="ko-KR" altLang="en-US" sz="1800"/>
              <a:t>알</a:t>
            </a:r>
            <a:r>
              <a:rPr lang="en-US" altLang="ko-KR" sz="1800"/>
              <a:t> </a:t>
            </a:r>
            <a:r>
              <a:rPr lang="ko-KR" altLang="en-US" sz="1800"/>
              <a:t>수</a:t>
            </a:r>
            <a:r>
              <a:rPr lang="en-US" altLang="ko-KR" sz="1800"/>
              <a:t> </a:t>
            </a:r>
            <a:r>
              <a:rPr lang="ko-KR" altLang="en-US" sz="1800"/>
              <a:t>없음</a:t>
            </a:r>
            <a:endParaRPr lang="ko-KR" altLang="en-US" sz="1800"/>
          </a:p>
          <a:p>
            <a:pPr lvl="1"/>
            <a:endParaRPr lang="ko-KR" altLang="en-US" sz="1800"/>
          </a:p>
          <a:p>
            <a:pPr marL="457200" lvl="1" indent="0">
              <a:buNone/>
            </a:pPr>
            <a:r>
              <a:rPr lang="en-US" altLang="ko-KR"/>
              <a:t>1. resnet.py </a:t>
            </a:r>
            <a:r>
              <a:rPr lang="ko-KR" altLang="en-US"/>
              <a:t>또는</a:t>
            </a:r>
            <a:r>
              <a:rPr lang="en-US" altLang="ko-KR"/>
              <a:t> runner_elastic.py</a:t>
            </a:r>
            <a:r>
              <a:rPr lang="ko-KR" altLang="en-US"/>
              <a:t>에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생성해주는</a:t>
            </a:r>
            <a:r>
              <a:rPr lang="en-US" altLang="ko-KR"/>
              <a:t> code </a:t>
            </a:r>
            <a:r>
              <a:rPr lang="ko-KR" altLang="en-US"/>
              <a:t>삽입</a:t>
            </a:r>
            <a:endParaRPr lang="ko-KR" altLang="en-US"/>
          </a:p>
          <a:p>
            <a:pPr marL="457200" lvl="1" indent="0">
              <a:buNone/>
            </a:pPr>
            <a:r>
              <a:rPr lang="en-US" altLang="ko-KR"/>
              <a:t>2. hvd.rank()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통해</a:t>
            </a:r>
            <a:r>
              <a:rPr lang="en-US" altLang="ko-KR"/>
              <a:t> worker</a:t>
            </a:r>
            <a:r>
              <a:rPr lang="ko-KR" altLang="en-US"/>
              <a:t>의</a:t>
            </a:r>
            <a:r>
              <a:rPr lang="en-US" altLang="ko-KR"/>
              <a:t> index </a:t>
            </a:r>
            <a:r>
              <a:rPr lang="ko-KR" altLang="en-US"/>
              <a:t>추출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 daemonize.py code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정보</a:t>
            </a:r>
            <a:r>
              <a:rPr lang="en-US" altLang="ko-KR"/>
              <a:t> </a:t>
            </a:r>
            <a:r>
              <a:rPr lang="ko-KR" altLang="en-US"/>
              <a:t>제공</a:t>
            </a:r>
            <a:endParaRPr lang="en-US" altLang="ko-KR"/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Presentation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Nimbus Roman No9 L</vt:lpstr>
      <vt:lpstr>Arial Black</vt:lpstr>
      <vt:lpstr>굴림</vt:lpstr>
      <vt:lpstr>Gubbi</vt:lpstr>
      <vt:lpstr>BatangChe</vt:lpstr>
      <vt:lpstr>D2Coding</vt:lpstr>
      <vt:lpstr>Microsoft YaHei</vt:lpstr>
      <vt:lpstr>Droid Sans Fallback</vt:lpstr>
      <vt:lpstr>Arial Unicode MS</vt:lpstr>
      <vt:lpstr>SimSun</vt:lpstr>
      <vt:lpstr>Office Theme</vt:lpstr>
      <vt:lpstr>20220620 Progress Meeting</vt:lpstr>
      <vt:lpstr>고민 사항</vt:lpstr>
      <vt:lpstr>진행 상황</vt:lpstr>
      <vt:lpstr>진행 상황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13</cp:revision>
  <dcterms:created xsi:type="dcterms:W3CDTF">2022-06-23T10:13:18Z</dcterms:created>
  <dcterms:modified xsi:type="dcterms:W3CDTF">2022-06-23T10:13:18Z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