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60" r:id="rId4"/>
    <p:sldId id="262" r:id="rId5"/>
    <p:sldId id="263" r:id="rId6"/>
    <p:sldId id="265" r:id="rId7"/>
    <p:sldId id="266" r:id="rId8"/>
    <p:sldId id="267" r:id="rId9"/>
    <p:sldId id="268" r:id="rId10"/>
    <p:sldId id="258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4"/>
        <p:guide pos="381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20220627 Progress Meeting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87838"/>
            <a:ext cx="9144000" cy="1655762"/>
          </a:xfrm>
        </p:spPr>
        <p:txBody>
          <a:bodyPr/>
          <a:lstStyle/>
          <a:p>
            <a:pPr algn="r"/>
            <a:r>
              <a:rPr lang="ko-KR" altLang="en-US"/>
              <a:t>전영훈</a:t>
            </a:r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진행</a:t>
            </a:r>
            <a:r>
              <a:rPr lang="en-US" altLang="ko-KR"/>
              <a:t> </a:t>
            </a:r>
            <a:r>
              <a:rPr lang="ko-KR" altLang="en-US"/>
              <a:t>상황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ko-KR"/>
              <a:t>Worker </a:t>
            </a:r>
            <a:r>
              <a:rPr lang="ko-KR" altLang="en-US"/>
              <a:t>당</a:t>
            </a:r>
            <a:r>
              <a:rPr lang="en-US" altLang="ko-KR"/>
              <a:t> </a:t>
            </a:r>
            <a:r>
              <a:rPr lang="ko-KR" altLang="en-US"/>
              <a:t>하나의</a:t>
            </a:r>
            <a:r>
              <a:rPr lang="en-US" altLang="ko-KR"/>
              <a:t> Daemon</a:t>
            </a:r>
            <a:r>
              <a:rPr lang="ko-KR" altLang="en-US"/>
              <a:t>이</a:t>
            </a:r>
            <a:r>
              <a:rPr lang="en-US" altLang="ko-KR"/>
              <a:t> </a:t>
            </a:r>
            <a:r>
              <a:rPr lang="ko-KR" altLang="en-US"/>
              <a:t>실행되는</a:t>
            </a:r>
            <a:r>
              <a:rPr lang="en-US" altLang="ko-KR"/>
              <a:t> code </a:t>
            </a:r>
            <a:r>
              <a:rPr lang="ko-KR" altLang="en-US"/>
              <a:t>구현</a:t>
            </a:r>
            <a:endParaRPr lang="ko-KR" altLang="en-US"/>
          </a:p>
          <a:p>
            <a:pPr lvl="1"/>
            <a:r>
              <a:rPr lang="en-US" altLang="ko-KR"/>
              <a:t>run.sh</a:t>
            </a: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5" name="Picture 4" descr="스크린샷, 2022-06-23 18-58-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940" y="2649855"/>
            <a:ext cx="9248775" cy="927735"/>
          </a:xfrm>
          <a:prstGeom prst="rect">
            <a:avLst/>
          </a:prstGeom>
        </p:spPr>
      </p:pic>
      <p:pic>
        <p:nvPicPr>
          <p:cNvPr id="6" name="Picture 5" descr="스크린샷, 2022-06-23 18-59-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4067175"/>
            <a:ext cx="10667365" cy="6210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진행</a:t>
            </a:r>
            <a:r>
              <a:rPr lang="en-US" altLang="ko-KR"/>
              <a:t> </a:t>
            </a:r>
            <a:r>
              <a:rPr lang="ko-KR" altLang="en-US"/>
              <a:t>상황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ko-KR"/>
              <a:t>Worker </a:t>
            </a:r>
            <a:r>
              <a:rPr lang="ko-KR" altLang="en-US"/>
              <a:t>당</a:t>
            </a:r>
            <a:r>
              <a:rPr lang="en-US" altLang="ko-KR"/>
              <a:t> </a:t>
            </a:r>
            <a:r>
              <a:rPr lang="ko-KR" altLang="en-US"/>
              <a:t>하나의</a:t>
            </a:r>
            <a:r>
              <a:rPr lang="en-US" altLang="ko-KR"/>
              <a:t> Daemon</a:t>
            </a:r>
            <a:r>
              <a:rPr lang="ko-KR" altLang="en-US"/>
              <a:t>이</a:t>
            </a:r>
            <a:r>
              <a:rPr lang="en-US" altLang="ko-KR"/>
              <a:t> </a:t>
            </a:r>
            <a:r>
              <a:rPr lang="ko-KR" altLang="en-US"/>
              <a:t>실행되는</a:t>
            </a:r>
            <a:r>
              <a:rPr lang="en-US" altLang="ko-KR"/>
              <a:t> code </a:t>
            </a:r>
            <a:r>
              <a:rPr lang="ko-KR" altLang="en-US"/>
              <a:t>구현</a:t>
            </a:r>
            <a:endParaRPr lang="ko-KR" altLang="en-US"/>
          </a:p>
          <a:p>
            <a:pPr lvl="1"/>
            <a:r>
              <a:rPr lang="en-US" altLang="ko-KR"/>
              <a:t>daemon </a:t>
            </a:r>
            <a:r>
              <a:rPr lang="ko-KR" altLang="en-US"/>
              <a:t>실행</a:t>
            </a:r>
            <a:r>
              <a:rPr lang="en-US" altLang="ko-KR"/>
              <a:t> </a:t>
            </a:r>
            <a:r>
              <a:rPr lang="ko-KR" altLang="en-US"/>
              <a:t>여부</a:t>
            </a:r>
            <a:r>
              <a:rPr lang="en-US" altLang="ko-KR"/>
              <a:t> </a:t>
            </a:r>
            <a:r>
              <a:rPr lang="ko-KR" altLang="en-US"/>
              <a:t>확인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4" name="Picture 3" descr="스크린샷, 2022-06-23 19-01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" y="2820670"/>
            <a:ext cx="9945370" cy="18103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ko-KR"/>
              <a:t>Debugging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ko-KR" altLang="en-US"/>
              <a:t>현재</a:t>
            </a:r>
            <a:r>
              <a:rPr lang="en-US" altLang="ko-KR"/>
              <a:t> </a:t>
            </a:r>
            <a:r>
              <a:rPr lang="ko-KR" altLang="en-US"/>
              <a:t>방식을</a:t>
            </a:r>
            <a:r>
              <a:rPr lang="en-US" altLang="ko-KR"/>
              <a:t> </a:t>
            </a:r>
            <a:r>
              <a:rPr lang="ko-KR" altLang="en-US"/>
              <a:t>이용하여</a:t>
            </a:r>
            <a:r>
              <a:rPr lang="en-US" altLang="ko-KR"/>
              <a:t> daemon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생성하면</a:t>
            </a:r>
            <a:r>
              <a:rPr lang="en-US" altLang="ko-KR"/>
              <a:t> </a:t>
            </a:r>
            <a:r>
              <a:rPr lang="ko-KR" altLang="en-US"/>
              <a:t>발생하는</a:t>
            </a:r>
            <a:r>
              <a:rPr lang="en-US" altLang="ko-KR"/>
              <a:t> </a:t>
            </a:r>
            <a:r>
              <a:rPr lang="ko-KR" altLang="en-US"/>
              <a:t>문제점</a:t>
            </a:r>
            <a:endParaRPr lang="ko-KR" altLang="en-US"/>
          </a:p>
          <a:p>
            <a:pPr lvl="1"/>
            <a:r>
              <a:rPr lang="en-US" altLang="ko-KR" sz="1800"/>
              <a:t>worker </a:t>
            </a:r>
            <a:r>
              <a:rPr lang="ko-KR" altLang="en-US" sz="1800"/>
              <a:t>당</a:t>
            </a:r>
            <a:r>
              <a:rPr lang="en-US" altLang="ko-KR" sz="1800"/>
              <a:t> </a:t>
            </a:r>
            <a:r>
              <a:rPr lang="ko-KR" altLang="en-US" sz="1800"/>
              <a:t>띄워준</a:t>
            </a:r>
            <a:r>
              <a:rPr lang="en-US" altLang="ko-KR" sz="1800"/>
              <a:t> daemon</a:t>
            </a:r>
            <a:r>
              <a:rPr lang="ko-KR" altLang="en-US" sz="1800"/>
              <a:t>이</a:t>
            </a:r>
            <a:r>
              <a:rPr lang="en-US" altLang="ko-KR" sz="1800"/>
              <a:t> worker</a:t>
            </a:r>
            <a:r>
              <a:rPr lang="ko-KR" altLang="en-US" sz="1800"/>
              <a:t>의</a:t>
            </a:r>
            <a:r>
              <a:rPr lang="en-US" altLang="ko-KR" sz="1800"/>
              <a:t> index</a:t>
            </a:r>
            <a:r>
              <a:rPr lang="ko-KR" altLang="en-US" sz="1800"/>
              <a:t>를</a:t>
            </a:r>
            <a:r>
              <a:rPr lang="en-US" altLang="ko-KR" sz="1800"/>
              <a:t> </a:t>
            </a:r>
            <a:r>
              <a:rPr lang="ko-KR" altLang="en-US" sz="1800"/>
              <a:t>알</a:t>
            </a:r>
            <a:r>
              <a:rPr lang="en-US" altLang="ko-KR" sz="1800"/>
              <a:t> </a:t>
            </a:r>
            <a:r>
              <a:rPr lang="ko-KR" altLang="en-US" sz="1800"/>
              <a:t>수</a:t>
            </a:r>
            <a:r>
              <a:rPr lang="en-US" altLang="ko-KR" sz="1800"/>
              <a:t> </a:t>
            </a:r>
            <a:r>
              <a:rPr lang="ko-KR" altLang="en-US" sz="1800"/>
              <a:t>없음</a:t>
            </a:r>
            <a:endParaRPr lang="ko-KR" altLang="en-US" sz="1800"/>
          </a:p>
          <a:p>
            <a:pPr lvl="1"/>
            <a:endParaRPr lang="ko-KR" altLang="en-US" sz="1800"/>
          </a:p>
          <a:p>
            <a:pPr marL="457200" lvl="1" indent="0">
              <a:buNone/>
            </a:pPr>
            <a:r>
              <a:rPr lang="en-US" altLang="ko-KR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resnet.py </a:t>
            </a:r>
            <a:r>
              <a:rPr lang="ko-KR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또는</a:t>
            </a:r>
            <a:r>
              <a:rPr lang="en-US" altLang="ko-KR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runner_elastic.py</a:t>
            </a:r>
            <a:r>
              <a:rPr lang="ko-KR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에</a:t>
            </a:r>
            <a:r>
              <a:rPr lang="en-US" altLang="ko-KR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daemon</a:t>
            </a:r>
            <a:r>
              <a:rPr lang="ko-KR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을</a:t>
            </a:r>
            <a:r>
              <a:rPr lang="en-US" altLang="ko-KR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생성해주는</a:t>
            </a:r>
            <a:r>
              <a:rPr lang="en-US" altLang="ko-KR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code </a:t>
            </a:r>
            <a:r>
              <a:rPr lang="ko-KR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삽입</a:t>
            </a:r>
            <a:endParaRPr lang="ko-KR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US" altLang="ko-KR"/>
              <a:t>2. hvd.rank()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통해</a:t>
            </a:r>
            <a:r>
              <a:rPr lang="en-US" altLang="ko-KR"/>
              <a:t> worker</a:t>
            </a:r>
            <a:r>
              <a:rPr lang="ko-KR" altLang="en-US"/>
              <a:t>의</a:t>
            </a:r>
            <a:r>
              <a:rPr lang="en-US" altLang="ko-KR"/>
              <a:t> index </a:t>
            </a:r>
            <a:r>
              <a:rPr lang="ko-KR" altLang="en-US"/>
              <a:t>추출</a:t>
            </a:r>
            <a:r>
              <a:rPr lang="en-US" altLang="ko-KR"/>
              <a:t> </a:t>
            </a:r>
            <a:r>
              <a:rPr lang="ko-KR" altLang="en-US"/>
              <a:t>후</a:t>
            </a:r>
            <a:r>
              <a:rPr lang="en-US" altLang="ko-KR"/>
              <a:t> daemonize.py code</a:t>
            </a:r>
            <a:r>
              <a:rPr lang="ko-KR" altLang="en-US"/>
              <a:t>에</a:t>
            </a:r>
            <a:r>
              <a:rPr lang="en-US" altLang="ko-KR"/>
              <a:t> </a:t>
            </a:r>
            <a:r>
              <a:rPr lang="ko-KR" altLang="en-US"/>
              <a:t>정보</a:t>
            </a:r>
            <a:r>
              <a:rPr lang="en-US" altLang="ko-KR"/>
              <a:t> </a:t>
            </a:r>
            <a:r>
              <a:rPr lang="ko-KR" altLang="en-US"/>
              <a:t>제공</a:t>
            </a:r>
            <a:endParaRPr lang="en-US" altLang="ko-KR"/>
          </a:p>
          <a:p>
            <a:pPr lvl="1"/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문제점</a:t>
            </a:r>
            <a:r>
              <a:rPr lang="en-US" altLang="ko-KR"/>
              <a:t> </a:t>
            </a:r>
            <a:r>
              <a:rPr lang="ko-KR" altLang="en-US"/>
              <a:t>해결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52855"/>
            <a:ext cx="10515600" cy="4351338"/>
          </a:xfrm>
        </p:spPr>
        <p:txBody>
          <a:bodyPr/>
          <a:p>
            <a:r>
              <a:rPr lang="ko-KR" altLang="en-US"/>
              <a:t>학습을</a:t>
            </a:r>
            <a:r>
              <a:rPr lang="en-US" altLang="ko-KR"/>
              <a:t> </a:t>
            </a:r>
            <a:r>
              <a:rPr lang="ko-KR" altLang="en-US"/>
              <a:t>시작하는</a:t>
            </a:r>
            <a:r>
              <a:rPr lang="en-US" altLang="ko-KR"/>
              <a:t> resnet.py code</a:t>
            </a:r>
            <a:r>
              <a:rPr lang="ko-KR" altLang="en-US"/>
              <a:t>에</a:t>
            </a:r>
            <a:r>
              <a:rPr lang="en-US" altLang="ko-KR"/>
              <a:t> daemon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생성해주는</a:t>
            </a:r>
            <a:r>
              <a:rPr lang="en-US" altLang="ko-KR"/>
              <a:t> code </a:t>
            </a:r>
            <a:r>
              <a:rPr lang="ko-KR" altLang="en-US"/>
              <a:t>삽입</a:t>
            </a:r>
            <a:endParaRPr lang="ko-KR" altLang="en-US"/>
          </a:p>
          <a:p>
            <a:pPr marL="457200" lvl="1" indent="0">
              <a:buNone/>
            </a:pPr>
            <a:r>
              <a:rPr lang="en-US" altLang="ko-KR"/>
              <a:t>-&gt; daemonize.py + resnet.py</a:t>
            </a:r>
            <a:endParaRPr lang="ko-KR" altLang="en-US"/>
          </a:p>
        </p:txBody>
      </p:sp>
      <p:pic>
        <p:nvPicPr>
          <p:cNvPr id="5" name="Picture 4" descr="스크린샷, 2022-06-27 13-49-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1250" y="1945005"/>
            <a:ext cx="4972050" cy="4716780"/>
          </a:xfrm>
          <a:prstGeom prst="rect">
            <a:avLst/>
          </a:prstGeom>
        </p:spPr>
      </p:pic>
      <p:pic>
        <p:nvPicPr>
          <p:cNvPr id="6" name="Picture 5" descr="스크린샷, 2022-06-27 15-50-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95" y="1945005"/>
            <a:ext cx="4883785" cy="47167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문제점</a:t>
            </a:r>
            <a:r>
              <a:rPr lang="en-US" altLang="ko-KR"/>
              <a:t> </a:t>
            </a:r>
            <a:r>
              <a:rPr lang="ko-KR" altLang="en-US"/>
              <a:t>해결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880" y="1197610"/>
            <a:ext cx="10515600" cy="4351338"/>
          </a:xfrm>
        </p:spPr>
        <p:txBody>
          <a:bodyPr/>
          <a:p>
            <a:r>
              <a:rPr lang="ko-KR" altLang="en-US"/>
              <a:t>학습을</a:t>
            </a:r>
            <a:r>
              <a:rPr lang="en-US" altLang="ko-KR"/>
              <a:t> </a:t>
            </a:r>
            <a:r>
              <a:rPr lang="ko-KR" altLang="en-US"/>
              <a:t>시작하는</a:t>
            </a:r>
            <a:r>
              <a:rPr lang="en-US" altLang="ko-KR"/>
              <a:t> resnet.py code</a:t>
            </a:r>
            <a:r>
              <a:rPr lang="ko-KR" altLang="en-US"/>
              <a:t>에</a:t>
            </a:r>
            <a:r>
              <a:rPr lang="en-US" altLang="ko-KR"/>
              <a:t> daemon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생성해주는</a:t>
            </a:r>
            <a:r>
              <a:rPr lang="en-US" altLang="ko-KR"/>
              <a:t> code </a:t>
            </a:r>
            <a:r>
              <a:rPr lang="ko-KR" altLang="en-US"/>
              <a:t>삽입</a:t>
            </a:r>
            <a:endParaRPr lang="ko-KR" altLang="en-US"/>
          </a:p>
          <a:p>
            <a:pPr marL="457200" lvl="1" indent="0">
              <a:buNone/>
            </a:pPr>
            <a:r>
              <a:rPr lang="en-US" altLang="ko-KR"/>
              <a:t>-&gt; daemonize.py + resnet.py</a:t>
            </a:r>
            <a:endParaRPr lang="ko-KR" altLang="en-US"/>
          </a:p>
        </p:txBody>
      </p:sp>
      <p:pic>
        <p:nvPicPr>
          <p:cNvPr id="6" name="Picture 5" descr="스크린샷, 2022-06-27 13-55-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385" y="2105660"/>
            <a:ext cx="5304155" cy="695325"/>
          </a:xfrm>
          <a:prstGeom prst="rect">
            <a:avLst/>
          </a:prstGeom>
        </p:spPr>
      </p:pic>
      <p:pic>
        <p:nvPicPr>
          <p:cNvPr id="7" name="Picture 6" descr="스크린샷, 2022-06-27 13-56-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85" y="3192780"/>
            <a:ext cx="10995660" cy="1414780"/>
          </a:xfrm>
          <a:prstGeom prst="rect">
            <a:avLst/>
          </a:prstGeom>
        </p:spPr>
      </p:pic>
      <p:pic>
        <p:nvPicPr>
          <p:cNvPr id="8" name="Picture 7" descr="스크린샷, 2022-06-27 13-56-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280" y="5408295"/>
            <a:ext cx="409575" cy="36195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1447800" y="3879215"/>
            <a:ext cx="214630" cy="9842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1443355" y="4234815"/>
            <a:ext cx="214630" cy="9842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52575" y="4665345"/>
            <a:ext cx="0" cy="68135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/>
              <a:t>학습</a:t>
            </a:r>
            <a:r>
              <a:rPr lang="en-US" altLang="ko-KR"/>
              <a:t> </a:t>
            </a:r>
            <a:r>
              <a:rPr lang="ko-KR" altLang="en-US"/>
              <a:t>진행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880" y="1460500"/>
            <a:ext cx="10515600" cy="4351338"/>
          </a:xfrm>
        </p:spPr>
        <p:txBody>
          <a:bodyPr/>
          <a:p>
            <a:r>
              <a:rPr lang="en-US"/>
              <a:t>horovodrun </a:t>
            </a:r>
            <a:r>
              <a:rPr lang="ko-KR" altLang="en-US"/>
              <a:t>실행</a:t>
            </a:r>
            <a:endParaRPr lang="en-US" altLang="ko-KR"/>
          </a:p>
        </p:txBody>
      </p:sp>
      <p:pic>
        <p:nvPicPr>
          <p:cNvPr id="4" name="Picture 3" descr="스크린샷, 2022-06-27 14-06-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060" y="1940560"/>
            <a:ext cx="10125075" cy="5715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050280" y="2651760"/>
            <a:ext cx="0" cy="68135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스크린샷, 2022-06-27 14-17-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835" y="3513455"/>
            <a:ext cx="4580255" cy="6350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6051550" y="4344670"/>
            <a:ext cx="0" cy="68135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스크린샷, 2022-06-27 14-18-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970" y="5223510"/>
            <a:ext cx="2927985" cy="14058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ko-KR" altLang="en-US"/>
              <a:t>향후</a:t>
            </a:r>
            <a:r>
              <a:rPr lang="en-US" altLang="ko-KR"/>
              <a:t> </a:t>
            </a:r>
            <a:r>
              <a:rPr lang="ko-KR" altLang="en-US"/>
              <a:t>계획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880" y="1460500"/>
            <a:ext cx="10515600" cy="4351338"/>
          </a:xfrm>
        </p:spPr>
        <p:txBody>
          <a:bodyPr/>
          <a:p>
            <a:r>
              <a:rPr lang="en-US" altLang="ko-KR"/>
              <a:t>REST API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이용한</a:t>
            </a:r>
            <a:r>
              <a:rPr lang="en-US" altLang="ko-KR"/>
              <a:t> </a:t>
            </a:r>
            <a:r>
              <a:rPr lang="ko-KR" altLang="en-US"/>
              <a:t>서버에</a:t>
            </a:r>
            <a:r>
              <a:rPr lang="en-US" altLang="ko-KR"/>
              <a:t> daemon </a:t>
            </a:r>
            <a:r>
              <a:rPr lang="ko-KR" altLang="en-US"/>
              <a:t>연결</a:t>
            </a:r>
            <a:endParaRPr lang="ko-KR" altLang="en-US"/>
          </a:p>
          <a:p>
            <a:r>
              <a:rPr lang="en-US" altLang="ko-KR"/>
              <a:t>log </a:t>
            </a:r>
            <a:r>
              <a:rPr lang="ko-KR" altLang="en-US"/>
              <a:t>추출</a:t>
            </a:r>
            <a:r>
              <a:rPr lang="en-US" altLang="ko-KR"/>
              <a:t> -&gt; log </a:t>
            </a:r>
            <a:r>
              <a:rPr lang="ko-KR" altLang="en-US"/>
              <a:t>가공</a:t>
            </a:r>
            <a:r>
              <a:rPr lang="en-US" altLang="ko-KR"/>
              <a:t> -&gt; Web Page</a:t>
            </a:r>
            <a:r>
              <a:rPr lang="ko-KR" altLang="en-US"/>
              <a:t>에</a:t>
            </a:r>
            <a:r>
              <a:rPr lang="en-US" altLang="ko-KR"/>
              <a:t> </a:t>
            </a:r>
            <a:r>
              <a:rPr lang="ko-KR" altLang="en-US"/>
              <a:t>시각화</a:t>
            </a:r>
            <a:endParaRPr lang="ko-KR" altLang="en-US"/>
          </a:p>
          <a:p>
            <a:r>
              <a:rPr lang="en-US" altLang="ko-KR"/>
              <a:t>Web server(Nginx, Flask, ...)  &lt;---&gt;  Web application(Flask, daemon, ...)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+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GPU Information Web Page</a:t>
            </a:r>
            <a:r>
              <a:rPr lang="ko-KR" altLang="en-US"/>
              <a:t>에</a:t>
            </a:r>
            <a:r>
              <a:rPr lang="en-US" altLang="ko-KR"/>
              <a:t> </a:t>
            </a:r>
            <a:r>
              <a:rPr lang="ko-KR" altLang="en-US"/>
              <a:t>시각화</a:t>
            </a:r>
            <a:endParaRPr lang="ko-KR" altLang="en-US"/>
          </a:p>
          <a:p>
            <a:pPr marL="0" indent="0">
              <a:buNone/>
            </a:pPr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</Words>
  <Application>WPS Presentation</Application>
  <PresentationFormat>宽屏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Nimbus Roman No9 L</vt:lpstr>
      <vt:lpstr>Arial Black</vt:lpstr>
      <vt:lpstr>굴림</vt:lpstr>
      <vt:lpstr>Gubbi</vt:lpstr>
      <vt:lpstr>BatangChe</vt:lpstr>
      <vt:lpstr>D2Coding</vt:lpstr>
      <vt:lpstr>Microsoft YaHei</vt:lpstr>
      <vt:lpstr>Droid Sans Fallback</vt:lpstr>
      <vt:lpstr>Arial Unicode MS</vt:lpstr>
      <vt:lpstr>SimSun</vt:lpstr>
      <vt:lpstr>Office Theme</vt:lpstr>
      <vt:lpstr>20220623 Progress Meeting</vt:lpstr>
      <vt:lpstr>진행 상황</vt:lpstr>
      <vt:lpstr>진행 상황</vt:lpstr>
      <vt:lpstr>Debugging</vt:lpstr>
      <vt:lpstr>PowerPoint 演示文稿</vt:lpstr>
      <vt:lpstr>문제점 해결</vt:lpstr>
      <vt:lpstr>문제점 해결</vt:lpstr>
      <vt:lpstr>학습 진행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junyounghoon</cp:lastModifiedBy>
  <cp:revision>18</cp:revision>
  <dcterms:created xsi:type="dcterms:W3CDTF">2022-06-27T07:31:42Z</dcterms:created>
  <dcterms:modified xsi:type="dcterms:W3CDTF">2022-06-27T07:31:42Z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