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3"/>
    <p:sldId id="260" r:id="rId4"/>
    <p:sldId id="270" r:id="rId5"/>
    <p:sldId id="271" r:id="rId6"/>
    <p:sldId id="272" r:id="rId7"/>
    <p:sldId id="276" r:id="rId8"/>
    <p:sldId id="274" r:id="rId9"/>
    <p:sldId id="258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4"/>
        <p:guide pos="381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20220711 Progress Meeting</a:t>
            </a:r>
            <a:endParaRPr lang="en-US" altLang="zh-CN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524000" y="4287838"/>
            <a:ext cx="9144000" cy="1655762"/>
          </a:xfrm>
        </p:spPr>
        <p:txBody>
          <a:bodyPr/>
          <a:lstStyle/>
          <a:p>
            <a:pPr algn="r"/>
            <a:r>
              <a:rPr lang="ko-KR" altLang="en-US"/>
              <a:t>전영훈</a:t>
            </a:r>
            <a:endParaRPr lang="en-US" altLang="ko-K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ko-KR" altLang="en-US"/>
              <a:t>진행</a:t>
            </a:r>
            <a:r>
              <a:rPr lang="en-US" altLang="ko-KR"/>
              <a:t> </a:t>
            </a:r>
            <a:r>
              <a:rPr lang="ko-KR" altLang="en-US"/>
              <a:t>상황</a:t>
            </a:r>
            <a:endParaRPr lang="en-US" altLang="ko-K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935" y="1413510"/>
            <a:ext cx="10515600" cy="4351338"/>
          </a:xfrm>
        </p:spPr>
        <p:txBody>
          <a:bodyPr/>
          <a:p>
            <a:pPr lvl="1"/>
            <a:r>
              <a:rPr lang="en-US" altLang="ko-KR"/>
              <a:t>Process</a:t>
            </a:r>
            <a:r>
              <a:rPr lang="ko-KR" altLang="en-US"/>
              <a:t>로</a:t>
            </a:r>
            <a:r>
              <a:rPr lang="en-US" altLang="ko-KR"/>
              <a:t> daemon</a:t>
            </a:r>
            <a:r>
              <a:rPr lang="ko-KR" altLang="en-US"/>
              <a:t>을</a:t>
            </a:r>
            <a:r>
              <a:rPr lang="en-US" altLang="ko-KR"/>
              <a:t> </a:t>
            </a:r>
            <a:r>
              <a:rPr lang="ko-KR" altLang="en-US"/>
              <a:t>구현했던</a:t>
            </a:r>
            <a:r>
              <a:rPr lang="en-US" altLang="ko-KR"/>
              <a:t> </a:t>
            </a:r>
            <a:r>
              <a:rPr lang="ko-KR" altLang="en-US"/>
              <a:t>기존의</a:t>
            </a:r>
            <a:r>
              <a:rPr lang="en-US" altLang="ko-KR"/>
              <a:t> </a:t>
            </a:r>
            <a:r>
              <a:rPr lang="ko-KR" altLang="en-US"/>
              <a:t>코드를</a:t>
            </a:r>
            <a:r>
              <a:rPr lang="en-US" altLang="ko-KR"/>
              <a:t> Thread</a:t>
            </a:r>
            <a:r>
              <a:rPr lang="ko-KR" altLang="en-US"/>
              <a:t>로</a:t>
            </a:r>
            <a:r>
              <a:rPr lang="en-US" altLang="ko-KR"/>
              <a:t> daemon</a:t>
            </a:r>
            <a:r>
              <a:rPr lang="ko-KR" altLang="en-US"/>
              <a:t>을</a:t>
            </a:r>
            <a:r>
              <a:rPr lang="en-US" altLang="ko-KR"/>
              <a:t> </a:t>
            </a:r>
            <a:r>
              <a:rPr lang="ko-KR" altLang="en-US"/>
              <a:t>구현하는</a:t>
            </a:r>
            <a:r>
              <a:rPr lang="en-US" altLang="ko-KR"/>
              <a:t> </a:t>
            </a:r>
            <a:r>
              <a:rPr lang="ko-KR" altLang="en-US"/>
              <a:t>코드로</a:t>
            </a:r>
            <a:r>
              <a:rPr lang="en-US" altLang="ko-KR"/>
              <a:t> </a:t>
            </a:r>
            <a:r>
              <a:rPr lang="ko-KR" altLang="en-US"/>
              <a:t>수정</a:t>
            </a:r>
            <a:endParaRPr lang="ko-KR" altLang="en-US"/>
          </a:p>
          <a:p>
            <a:pPr lvl="2"/>
            <a:r>
              <a:rPr lang="en-US" altLang="ko-KR" sz="1600"/>
              <a:t>Autoscaling </a:t>
            </a:r>
            <a:r>
              <a:rPr lang="ko-KR" altLang="en-US" sz="1600"/>
              <a:t>할</a:t>
            </a:r>
            <a:r>
              <a:rPr lang="en-US" altLang="ko-KR" sz="1600"/>
              <a:t> </a:t>
            </a:r>
            <a:r>
              <a:rPr lang="ko-KR" altLang="en-US" sz="1600"/>
              <a:t>때</a:t>
            </a:r>
            <a:r>
              <a:rPr lang="en-US" altLang="ko-KR" sz="1600"/>
              <a:t> daemon </a:t>
            </a:r>
            <a:r>
              <a:rPr lang="ko-KR" altLang="en-US" sz="1600"/>
              <a:t>관리</a:t>
            </a:r>
            <a:endParaRPr lang="en-US" altLang="ko-KR"/>
          </a:p>
          <a:p>
            <a:pPr lvl="1"/>
            <a:endParaRPr lang="en-US" altLang="ko-KR"/>
          </a:p>
        </p:txBody>
      </p:sp>
      <p:pic>
        <p:nvPicPr>
          <p:cNvPr id="4" name="Picture 3" descr="File (4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4285" y="2301240"/>
            <a:ext cx="5934710" cy="31699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ko-KR" altLang="en-US"/>
              <a:t>진행</a:t>
            </a:r>
            <a:r>
              <a:rPr lang="en-US" altLang="ko-KR"/>
              <a:t> </a:t>
            </a:r>
            <a:r>
              <a:rPr lang="ko-KR" altLang="en-US"/>
              <a:t>상황</a:t>
            </a:r>
            <a:endParaRPr lang="en-US" altLang="ko-K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935" y="1413510"/>
            <a:ext cx="10515600" cy="4351338"/>
          </a:xfrm>
        </p:spPr>
        <p:txBody>
          <a:bodyPr/>
          <a:p>
            <a:pPr lvl="1"/>
            <a:r>
              <a:rPr lang="en-US" altLang="ko-KR"/>
              <a:t>Process</a:t>
            </a:r>
            <a:r>
              <a:rPr lang="ko-KR" altLang="en-US"/>
              <a:t>로</a:t>
            </a:r>
            <a:r>
              <a:rPr lang="en-US" altLang="ko-KR"/>
              <a:t> daemon</a:t>
            </a:r>
            <a:r>
              <a:rPr lang="ko-KR" altLang="en-US"/>
              <a:t>을</a:t>
            </a:r>
            <a:r>
              <a:rPr lang="en-US" altLang="ko-KR"/>
              <a:t> </a:t>
            </a:r>
            <a:r>
              <a:rPr lang="ko-KR" altLang="en-US"/>
              <a:t>구현했던</a:t>
            </a:r>
            <a:r>
              <a:rPr lang="en-US" altLang="ko-KR"/>
              <a:t> </a:t>
            </a:r>
            <a:r>
              <a:rPr lang="ko-KR" altLang="en-US"/>
              <a:t>기존의</a:t>
            </a:r>
            <a:r>
              <a:rPr lang="en-US" altLang="ko-KR"/>
              <a:t> </a:t>
            </a:r>
            <a:r>
              <a:rPr lang="ko-KR" altLang="en-US"/>
              <a:t>코드를</a:t>
            </a:r>
            <a:r>
              <a:rPr lang="en-US" altLang="ko-KR"/>
              <a:t> Thread</a:t>
            </a:r>
            <a:r>
              <a:rPr lang="ko-KR" altLang="en-US"/>
              <a:t>로</a:t>
            </a:r>
            <a:r>
              <a:rPr lang="en-US" altLang="ko-KR"/>
              <a:t> daemon</a:t>
            </a:r>
            <a:r>
              <a:rPr lang="ko-KR" altLang="en-US"/>
              <a:t>을</a:t>
            </a:r>
            <a:r>
              <a:rPr lang="en-US" altLang="ko-KR"/>
              <a:t> </a:t>
            </a:r>
            <a:r>
              <a:rPr lang="ko-KR" altLang="en-US"/>
              <a:t>구현하는</a:t>
            </a:r>
            <a:r>
              <a:rPr lang="en-US" altLang="ko-KR"/>
              <a:t> </a:t>
            </a:r>
            <a:r>
              <a:rPr lang="ko-KR" altLang="en-US"/>
              <a:t>코드로</a:t>
            </a:r>
            <a:r>
              <a:rPr lang="en-US" altLang="ko-KR"/>
              <a:t> </a:t>
            </a:r>
            <a:r>
              <a:rPr lang="ko-KR" altLang="en-US"/>
              <a:t>수정</a:t>
            </a:r>
            <a:endParaRPr lang="ko-KR" altLang="en-US"/>
          </a:p>
          <a:p>
            <a:pPr lvl="2"/>
            <a:r>
              <a:rPr lang="en-US" altLang="ko-KR"/>
              <a:t>Process</a:t>
            </a:r>
            <a:r>
              <a:rPr lang="ko-KR" altLang="en-US"/>
              <a:t>로</a:t>
            </a:r>
            <a:r>
              <a:rPr lang="en-US" altLang="ko-KR"/>
              <a:t> </a:t>
            </a:r>
            <a:r>
              <a:rPr lang="ko-KR" altLang="en-US"/>
              <a:t>구현했을</a:t>
            </a:r>
            <a:r>
              <a:rPr lang="en-US" altLang="ko-KR"/>
              <a:t> </a:t>
            </a:r>
            <a:r>
              <a:rPr lang="ko-KR" altLang="en-US"/>
              <a:t>때</a:t>
            </a:r>
            <a:r>
              <a:rPr lang="en-US" altLang="ko-KR"/>
              <a:t> </a:t>
            </a:r>
            <a:r>
              <a:rPr lang="ko-KR" altLang="en-US"/>
              <a:t>문제점</a:t>
            </a:r>
            <a:r>
              <a:rPr lang="en-US" altLang="ko-KR"/>
              <a:t> </a:t>
            </a:r>
            <a:r>
              <a:rPr lang="ko-KR" altLang="en-US"/>
              <a:t>발생</a:t>
            </a:r>
            <a:endParaRPr lang="en-US" altLang="ko-KR"/>
          </a:p>
          <a:p>
            <a:pPr lvl="1"/>
            <a:endParaRPr lang="en-US" altLang="ko-KR"/>
          </a:p>
        </p:txBody>
      </p:sp>
      <p:pic>
        <p:nvPicPr>
          <p:cNvPr id="5" name="Picture 4" descr="스크린샷, 2022-07-08 16-06-49"/>
          <p:cNvPicPr>
            <a:picLocks noChangeAspect="1"/>
          </p:cNvPicPr>
          <p:nvPr/>
        </p:nvPicPr>
        <p:blipFill>
          <a:blip r:embed="rId1"/>
          <a:srcRect l="-1297" t="-435" r="7882" b="65768"/>
          <a:stretch>
            <a:fillRect/>
          </a:stretch>
        </p:blipFill>
        <p:spPr>
          <a:xfrm>
            <a:off x="976630" y="2239645"/>
            <a:ext cx="7277735" cy="31540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ko-KR" altLang="en-US"/>
              <a:t>진행</a:t>
            </a:r>
            <a:r>
              <a:rPr lang="en-US" altLang="ko-KR"/>
              <a:t> </a:t>
            </a:r>
            <a:r>
              <a:rPr lang="ko-KR" altLang="en-US"/>
              <a:t>상황</a:t>
            </a:r>
            <a:endParaRPr lang="en-US" altLang="ko-K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935" y="1413510"/>
            <a:ext cx="10515600" cy="4351338"/>
          </a:xfrm>
        </p:spPr>
        <p:txBody>
          <a:bodyPr/>
          <a:p>
            <a:pPr lvl="1"/>
            <a:r>
              <a:rPr lang="en-US" altLang="ko-KR"/>
              <a:t>Process</a:t>
            </a:r>
            <a:r>
              <a:rPr lang="ko-KR" altLang="en-US"/>
              <a:t>로</a:t>
            </a:r>
            <a:r>
              <a:rPr lang="en-US" altLang="ko-KR"/>
              <a:t> daemon</a:t>
            </a:r>
            <a:r>
              <a:rPr lang="ko-KR" altLang="en-US"/>
              <a:t>을</a:t>
            </a:r>
            <a:r>
              <a:rPr lang="en-US" altLang="ko-KR"/>
              <a:t> </a:t>
            </a:r>
            <a:r>
              <a:rPr lang="ko-KR" altLang="en-US"/>
              <a:t>구현했던</a:t>
            </a:r>
            <a:r>
              <a:rPr lang="en-US" altLang="ko-KR"/>
              <a:t> </a:t>
            </a:r>
            <a:r>
              <a:rPr lang="ko-KR" altLang="en-US"/>
              <a:t>기존의</a:t>
            </a:r>
            <a:r>
              <a:rPr lang="en-US" altLang="ko-KR"/>
              <a:t> </a:t>
            </a:r>
            <a:r>
              <a:rPr lang="ko-KR" altLang="en-US"/>
              <a:t>코드를</a:t>
            </a:r>
            <a:r>
              <a:rPr lang="en-US" altLang="ko-KR"/>
              <a:t> Thread</a:t>
            </a:r>
            <a:r>
              <a:rPr lang="ko-KR" altLang="en-US"/>
              <a:t>로</a:t>
            </a:r>
            <a:r>
              <a:rPr lang="en-US" altLang="ko-KR"/>
              <a:t> daemon</a:t>
            </a:r>
            <a:r>
              <a:rPr lang="ko-KR" altLang="en-US"/>
              <a:t>을</a:t>
            </a:r>
            <a:r>
              <a:rPr lang="en-US" altLang="ko-KR"/>
              <a:t> </a:t>
            </a:r>
            <a:r>
              <a:rPr lang="ko-KR" altLang="en-US"/>
              <a:t>구현하는</a:t>
            </a:r>
            <a:r>
              <a:rPr lang="en-US" altLang="ko-KR"/>
              <a:t> </a:t>
            </a:r>
            <a:r>
              <a:rPr lang="ko-KR" altLang="en-US"/>
              <a:t>코드로</a:t>
            </a:r>
            <a:r>
              <a:rPr lang="en-US" altLang="ko-KR"/>
              <a:t> </a:t>
            </a:r>
            <a:r>
              <a:rPr lang="ko-KR" altLang="en-US"/>
              <a:t>수정</a:t>
            </a:r>
            <a:endParaRPr lang="ko-KR" altLang="en-US"/>
          </a:p>
          <a:p>
            <a:pPr lvl="2"/>
            <a:r>
              <a:rPr lang="en-US"/>
              <a:t>Thread</a:t>
            </a:r>
            <a:r>
              <a:rPr lang="ko-KR" altLang="en-US"/>
              <a:t>로</a:t>
            </a:r>
            <a:r>
              <a:rPr lang="en-US" altLang="ko-KR"/>
              <a:t> daemon</a:t>
            </a:r>
            <a:r>
              <a:rPr lang="ko-KR" altLang="en-US"/>
              <a:t>을</a:t>
            </a:r>
            <a:r>
              <a:rPr lang="en-US" altLang="ko-KR"/>
              <a:t> </a:t>
            </a:r>
            <a:r>
              <a:rPr lang="ko-KR" altLang="en-US"/>
              <a:t>구현하는</a:t>
            </a:r>
            <a:r>
              <a:rPr lang="en-US" altLang="ko-KR"/>
              <a:t> </a:t>
            </a:r>
            <a:r>
              <a:rPr lang="ko-KR" altLang="en-US"/>
              <a:t>코드</a:t>
            </a:r>
            <a:r>
              <a:rPr lang="en-US" altLang="ko-KR"/>
              <a:t> </a:t>
            </a:r>
            <a:r>
              <a:rPr lang="ko-KR" altLang="en-US"/>
              <a:t>구현</a:t>
            </a:r>
            <a:endParaRPr lang="en-US" altLang="ko-KR"/>
          </a:p>
        </p:txBody>
      </p:sp>
      <p:pic>
        <p:nvPicPr>
          <p:cNvPr id="4" name="Picture 3" descr="스크린샷, 2022-07-08 16-09-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5680" y="2355850"/>
            <a:ext cx="9129395" cy="11461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ko-KR" altLang="en-US"/>
              <a:t>진행</a:t>
            </a:r>
            <a:r>
              <a:rPr lang="en-US" altLang="ko-KR"/>
              <a:t> </a:t>
            </a:r>
            <a:r>
              <a:rPr lang="ko-KR" altLang="en-US"/>
              <a:t>상황</a:t>
            </a:r>
            <a:endParaRPr lang="en-US" altLang="ko-K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935" y="1413510"/>
            <a:ext cx="10515600" cy="4351338"/>
          </a:xfrm>
        </p:spPr>
        <p:txBody>
          <a:bodyPr/>
          <a:p>
            <a:pPr lvl="1"/>
            <a:r>
              <a:rPr lang="en-US" altLang="ko-KR"/>
              <a:t>Web Server </a:t>
            </a:r>
            <a:r>
              <a:rPr lang="ko-KR" altLang="en-US"/>
              <a:t>구축</a:t>
            </a:r>
            <a:endParaRPr lang="ko-KR" altLang="en-US"/>
          </a:p>
          <a:p>
            <a:pPr lvl="2"/>
            <a:endParaRPr lang="en-US" altLang="ko-KR"/>
          </a:p>
        </p:txBody>
      </p:sp>
      <p:pic>
        <p:nvPicPr>
          <p:cNvPr id="4" name="Picture 3" descr="File (5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2110" y="2013585"/>
            <a:ext cx="7564755" cy="36728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ko-KR" altLang="en-US"/>
              <a:t>진행</a:t>
            </a:r>
            <a:r>
              <a:rPr lang="en-US" altLang="ko-KR"/>
              <a:t> </a:t>
            </a:r>
            <a:r>
              <a:rPr lang="ko-KR" altLang="en-US"/>
              <a:t>상황</a:t>
            </a:r>
            <a:endParaRPr lang="en-US" altLang="ko-K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935" y="1413510"/>
            <a:ext cx="10515600" cy="4351338"/>
          </a:xfrm>
        </p:spPr>
        <p:txBody>
          <a:bodyPr/>
          <a:p>
            <a:pPr lvl="1"/>
            <a:r>
              <a:rPr lang="en-US" altLang="ko-KR"/>
              <a:t>Web Server </a:t>
            </a:r>
            <a:r>
              <a:rPr lang="ko-KR" altLang="en-US"/>
              <a:t>구축</a:t>
            </a:r>
            <a:endParaRPr lang="ko-KR" altLang="en-US"/>
          </a:p>
          <a:p>
            <a:pPr lvl="2"/>
            <a:endParaRPr lang="en-US" altLang="ko-KR"/>
          </a:p>
        </p:txBody>
      </p:sp>
      <p:pic>
        <p:nvPicPr>
          <p:cNvPr id="5" name="Picture 4" descr="File (6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9985" y="1927860"/>
            <a:ext cx="6971030" cy="37865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ko-KR" altLang="en-US"/>
              <a:t>진행</a:t>
            </a:r>
            <a:r>
              <a:rPr lang="en-US" altLang="ko-KR"/>
              <a:t> </a:t>
            </a:r>
            <a:r>
              <a:rPr lang="ko-KR" altLang="en-US"/>
              <a:t>계획</a:t>
            </a:r>
            <a:endParaRPr lang="en-US" altLang="ko-KR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41935" y="1413510"/>
            <a:ext cx="10515600" cy="4351338"/>
          </a:xfrm>
        </p:spPr>
        <p:txBody>
          <a:bodyPr/>
          <a:p>
            <a:pPr lvl="1"/>
            <a:r>
              <a:rPr lang="en-US"/>
              <a:t>README file </a:t>
            </a:r>
            <a:r>
              <a:rPr lang="ko-KR" altLang="en-US"/>
              <a:t>작성</a:t>
            </a:r>
            <a:endParaRPr lang="ko-KR" altLang="en-US"/>
          </a:p>
          <a:p>
            <a:pPr marL="457200" lvl="1" indent="0">
              <a:buNone/>
            </a:pPr>
            <a:endParaRPr lang="ko-KR" altLang="en-US"/>
          </a:p>
          <a:p>
            <a:pPr lvl="1"/>
            <a:r>
              <a:rPr lang="en-US" altLang="ko-KR"/>
              <a:t>Web Server </a:t>
            </a:r>
            <a:r>
              <a:rPr lang="ko-KR" altLang="en-US"/>
              <a:t>구현</a:t>
            </a:r>
            <a:r>
              <a:rPr lang="en-US" altLang="ko-KR"/>
              <a:t> </a:t>
            </a:r>
            <a:r>
              <a:rPr lang="ko-KR" altLang="en-US"/>
              <a:t>진행</a:t>
            </a:r>
            <a:endParaRPr lang="ko-KR" altLang="en-US"/>
          </a:p>
          <a:p>
            <a:pPr marL="457200" lvl="1" indent="0">
              <a:buNone/>
            </a:pPr>
            <a:endParaRPr lang="ko-KR" altLang="en-US"/>
          </a:p>
          <a:p>
            <a:pPr lvl="1"/>
            <a:r>
              <a:rPr lang="ko-KR" altLang="en-US"/>
              <a:t>우수학부연구생</a:t>
            </a:r>
            <a:r>
              <a:rPr lang="en-US" altLang="ko-KR"/>
              <a:t> </a:t>
            </a:r>
            <a:r>
              <a:rPr lang="ko-KR" altLang="en-US"/>
              <a:t>연구학점제</a:t>
            </a:r>
            <a:r>
              <a:rPr lang="en-US" altLang="ko-KR"/>
              <a:t> </a:t>
            </a:r>
            <a:r>
              <a:rPr lang="ko-KR" altLang="en-US"/>
              <a:t>최종보고서</a:t>
            </a:r>
            <a:r>
              <a:rPr lang="en-US" altLang="ko-KR"/>
              <a:t> / </a:t>
            </a:r>
            <a:r>
              <a:rPr lang="ko-KR" altLang="en-US"/>
              <a:t>발표</a:t>
            </a:r>
            <a:endParaRPr lang="ko-KR" altLang="en-US"/>
          </a:p>
          <a:p>
            <a:pPr lvl="2"/>
            <a:endParaRPr lang="en-US" altLang="ko-K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Thank You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391</Words>
  <Application>WPS Presentation</Application>
  <PresentationFormat>宽屏</PresentationFormat>
  <Paragraphs>42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SimSun</vt:lpstr>
      <vt:lpstr>Wingdings</vt:lpstr>
      <vt:lpstr>Nimbus Roman No9 L</vt:lpstr>
      <vt:lpstr>Arial Black</vt:lpstr>
      <vt:lpstr>굴림</vt:lpstr>
      <vt:lpstr>Gubbi</vt:lpstr>
      <vt:lpstr>BatangChe</vt:lpstr>
      <vt:lpstr>D2Coding</vt:lpstr>
      <vt:lpstr>Microsoft YaHei</vt:lpstr>
      <vt:lpstr>Droid Sans Fallback</vt:lpstr>
      <vt:lpstr>Arial Unicode MS</vt:lpstr>
      <vt:lpstr>SimSun</vt:lpstr>
      <vt:lpstr>Office Theme</vt:lpstr>
      <vt:lpstr>20220711 Progress Meeting</vt:lpstr>
      <vt:lpstr>진행 상황</vt:lpstr>
      <vt:lpstr>진행 상황</vt:lpstr>
      <vt:lpstr>진행 상황</vt:lpstr>
      <vt:lpstr>진행 상황</vt:lpstr>
      <vt:lpstr>진행 상황</vt:lpstr>
      <vt:lpstr>진행 계획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junyounghoon</cp:lastModifiedBy>
  <cp:revision>29</cp:revision>
  <dcterms:created xsi:type="dcterms:W3CDTF">2022-07-11T11:03:04Z</dcterms:created>
  <dcterms:modified xsi:type="dcterms:W3CDTF">2022-07-11T11:03:04Z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1033-11.1.0.10976</vt:lpwstr>
  </property>
</Properties>
</file>