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60" r:id="rId4"/>
    <p:sldId id="279" r:id="rId5"/>
    <p:sldId id="280" r:id="rId6"/>
    <p:sldId id="281" r:id="rId7"/>
    <p:sldId id="258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1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20220718 Progress Meeting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87838"/>
            <a:ext cx="9144000" cy="1655762"/>
          </a:xfrm>
        </p:spPr>
        <p:txBody>
          <a:bodyPr/>
          <a:lstStyle/>
          <a:p>
            <a:pPr algn="r"/>
            <a:r>
              <a:rPr lang="ko-KR" altLang="en-US"/>
              <a:t>전영훈</a:t>
            </a:r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진행</a:t>
            </a:r>
            <a:r>
              <a:rPr lang="en-US" altLang="ko-KR"/>
              <a:t> </a:t>
            </a:r>
            <a:r>
              <a:rPr lang="ko-KR" altLang="en-US"/>
              <a:t>상황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35" y="1413510"/>
            <a:ext cx="10515600" cy="4351338"/>
          </a:xfrm>
        </p:spPr>
        <p:txBody>
          <a:bodyPr/>
          <a:p>
            <a:pPr lvl="1"/>
            <a:r>
              <a:rPr lang="en-US"/>
              <a:t>worker</a:t>
            </a:r>
            <a:r>
              <a:rPr lang="ko-KR" altLang="en-US"/>
              <a:t>의</a:t>
            </a:r>
            <a:r>
              <a:rPr lang="en-US" altLang="ko-KR"/>
              <a:t> index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가져오는</a:t>
            </a:r>
            <a:r>
              <a:rPr lang="en-US" altLang="ko-KR"/>
              <a:t> </a:t>
            </a:r>
            <a:r>
              <a:rPr lang="ko-KR" altLang="en-US"/>
              <a:t>부분</a:t>
            </a:r>
            <a:r>
              <a:rPr lang="en-US" altLang="ko-KR"/>
              <a:t> </a:t>
            </a:r>
            <a:r>
              <a:rPr lang="ko-KR" altLang="en-US"/>
              <a:t>코드</a:t>
            </a:r>
            <a:r>
              <a:rPr lang="en-US" altLang="ko-KR"/>
              <a:t> </a:t>
            </a:r>
            <a:r>
              <a:rPr lang="ko-KR" altLang="en-US"/>
              <a:t>수정</a:t>
            </a:r>
            <a:endParaRPr lang="ko-KR" altLang="en-US"/>
          </a:p>
          <a:p>
            <a:pPr lvl="2"/>
            <a:r>
              <a:rPr lang="en-US" altLang="ko-KR"/>
              <a:t>hvd.rank() --&gt; hvd.local_rank()</a:t>
            </a:r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hvd.rank()</a:t>
            </a:r>
            <a:endParaRPr lang="en-US" altLang="ko-KR"/>
          </a:p>
          <a:p>
            <a:pPr lvl="3"/>
            <a:r>
              <a:rPr lang="ko-KR" altLang="en-US"/>
              <a:t>모든</a:t>
            </a:r>
            <a:r>
              <a:rPr lang="en-US" altLang="ko-KR"/>
              <a:t> node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기준으로</a:t>
            </a:r>
            <a:r>
              <a:rPr lang="en-US" altLang="ko-KR"/>
              <a:t> indexing</a:t>
            </a:r>
            <a:endParaRPr lang="en-US" altLang="ko-KR"/>
          </a:p>
          <a:p>
            <a:pPr lvl="2"/>
            <a:r>
              <a:rPr lang="en-US" altLang="ko-KR"/>
              <a:t>hvd.local_rank()</a:t>
            </a:r>
            <a:endParaRPr lang="en-US" altLang="ko-KR"/>
          </a:p>
          <a:p>
            <a:pPr lvl="3"/>
            <a:r>
              <a:rPr lang="ko-KR" altLang="en-US"/>
              <a:t>해당</a:t>
            </a:r>
            <a:r>
              <a:rPr lang="en-US" altLang="ko-KR"/>
              <a:t> node</a:t>
            </a:r>
            <a:r>
              <a:rPr lang="ko-KR" altLang="en-US"/>
              <a:t>에</a:t>
            </a:r>
            <a:r>
              <a:rPr lang="en-US" altLang="ko-KR"/>
              <a:t> </a:t>
            </a:r>
            <a:r>
              <a:rPr lang="ko-KR" altLang="en-US"/>
              <a:t>있는</a:t>
            </a:r>
            <a:r>
              <a:rPr lang="en-US" altLang="ko-KR"/>
              <a:t> worker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기준으로</a:t>
            </a:r>
            <a:r>
              <a:rPr lang="en-US" altLang="ko-KR"/>
              <a:t> indexing</a:t>
            </a:r>
            <a:endParaRPr lang="en-US" altLang="ko-KR"/>
          </a:p>
        </p:txBody>
      </p:sp>
      <p:pic>
        <p:nvPicPr>
          <p:cNvPr id="4" name="Picture 3" descr="스크린샷, 2022-07-15 13-36-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005" y="4376420"/>
            <a:ext cx="3404235" cy="6477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5784850" y="4216400"/>
            <a:ext cx="4100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hvd.rank() -&gt; 0, 1, 2, 3, 4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796280" y="4832985"/>
            <a:ext cx="4100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hvd.local_rank() -&gt; 0, 1, 2 / 0, 1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916170" y="4700270"/>
            <a:ext cx="657225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진행</a:t>
            </a:r>
            <a:r>
              <a:rPr lang="en-US" altLang="ko-KR"/>
              <a:t> </a:t>
            </a:r>
            <a:r>
              <a:rPr lang="ko-KR" altLang="en-US"/>
              <a:t>상황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35" y="1413510"/>
            <a:ext cx="10515600" cy="4351338"/>
          </a:xfrm>
        </p:spPr>
        <p:txBody>
          <a:bodyPr/>
          <a:p>
            <a:pPr lvl="1"/>
            <a:r>
              <a:rPr lang="en-US"/>
              <a:t>python</a:t>
            </a:r>
            <a:r>
              <a:rPr lang="ko-KR" altLang="en-US"/>
              <a:t>의</a:t>
            </a:r>
            <a:r>
              <a:rPr lang="en-US" altLang="ko-KR"/>
              <a:t> request </a:t>
            </a:r>
            <a:r>
              <a:rPr lang="ko-KR" altLang="en-US"/>
              <a:t>함수를</a:t>
            </a:r>
            <a:r>
              <a:rPr lang="en-US" altLang="ko-KR"/>
              <a:t> </a:t>
            </a:r>
            <a:r>
              <a:rPr lang="ko-KR" altLang="en-US"/>
              <a:t>이용하여</a:t>
            </a:r>
            <a:r>
              <a:rPr lang="en-US" altLang="ko-KR"/>
              <a:t> node </a:t>
            </a:r>
            <a:r>
              <a:rPr lang="ko-KR" altLang="en-US"/>
              <a:t>간</a:t>
            </a:r>
            <a:r>
              <a:rPr lang="en-US" altLang="ko-KR"/>
              <a:t> log file </a:t>
            </a:r>
            <a:r>
              <a:rPr lang="ko-KR" altLang="en-US"/>
              <a:t>전송</a:t>
            </a:r>
            <a:endParaRPr lang="ko-KR" altLang="en-US"/>
          </a:p>
          <a:p>
            <a:pPr lvl="2"/>
            <a:r>
              <a:rPr lang="en-US" altLang="ko-KR"/>
              <a:t>Send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receive</a:t>
            </a:r>
            <a:endParaRPr lang="en-US" altLang="ko-KR"/>
          </a:p>
        </p:txBody>
      </p:sp>
      <p:pic>
        <p:nvPicPr>
          <p:cNvPr id="4" name="Picture 3" descr="스크린샷, 2022-07-18 14-52-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8435" y="2091055"/>
            <a:ext cx="4905375" cy="1844040"/>
          </a:xfrm>
          <a:prstGeom prst="rect">
            <a:avLst/>
          </a:prstGeom>
        </p:spPr>
      </p:pic>
      <p:pic>
        <p:nvPicPr>
          <p:cNvPr id="13" name="Picture 12" descr="스크린샷, 2022-07-18 14-52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35" y="4345940"/>
            <a:ext cx="4871720" cy="22313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진행</a:t>
            </a:r>
            <a:r>
              <a:rPr lang="en-US" altLang="ko-KR"/>
              <a:t> </a:t>
            </a:r>
            <a:r>
              <a:rPr lang="ko-KR" altLang="en-US"/>
              <a:t>상황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35" y="1413510"/>
            <a:ext cx="10515600" cy="4351338"/>
          </a:xfrm>
        </p:spPr>
        <p:txBody>
          <a:bodyPr/>
          <a:p>
            <a:pPr lvl="1"/>
            <a:r>
              <a:rPr lang="en-US"/>
              <a:t>web server</a:t>
            </a:r>
            <a:r>
              <a:rPr lang="en-US" altLang="ko-KR"/>
              <a:t> </a:t>
            </a:r>
            <a:r>
              <a:rPr lang="ko-KR" altLang="en-US"/>
              <a:t>코드</a:t>
            </a:r>
            <a:r>
              <a:rPr lang="en-US" altLang="ko-KR"/>
              <a:t> </a:t>
            </a:r>
            <a:r>
              <a:rPr lang="ko-KR" altLang="en-US"/>
              <a:t>수정</a:t>
            </a:r>
            <a:endParaRPr lang="en-US" altLang="ko-KR"/>
          </a:p>
        </p:txBody>
      </p:sp>
      <p:sp>
        <p:nvSpPr>
          <p:cNvPr id="5" name="Rectangles 4"/>
          <p:cNvSpPr/>
          <p:nvPr/>
        </p:nvSpPr>
        <p:spPr>
          <a:xfrm>
            <a:off x="1608455" y="2804160"/>
            <a:ext cx="2076450" cy="14757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447165" y="2803525"/>
            <a:ext cx="22891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/>
              <a:t>              nginx</a:t>
            </a:r>
            <a:endParaRPr lang="en-US" altLang="ko-KR"/>
          </a:p>
          <a:p>
            <a:r>
              <a:rPr lang="en-US" altLang="ko-KR"/>
              <a:t>                  |</a:t>
            </a:r>
            <a:endParaRPr lang="en-US" altLang="ko-KR"/>
          </a:p>
          <a:p>
            <a:r>
              <a:rPr lang="en-US" altLang="ko-KR"/>
              <a:t>                  | . . . uwsgi</a:t>
            </a:r>
            <a:endParaRPr lang="en-US" altLang="ko-KR"/>
          </a:p>
          <a:p>
            <a:r>
              <a:rPr lang="en-US" altLang="ko-KR"/>
              <a:t>                  |</a:t>
            </a:r>
            <a:endParaRPr lang="en-US" altLang="ko-KR"/>
          </a:p>
          <a:p>
            <a:r>
              <a:rPr lang="en-US" altLang="ko-KR"/>
              <a:t>              flask</a:t>
            </a:r>
            <a:endParaRPr lang="en-US" altLang="ko-KR"/>
          </a:p>
        </p:txBody>
      </p:sp>
      <p:sp>
        <p:nvSpPr>
          <p:cNvPr id="7" name="Text Box 6"/>
          <p:cNvSpPr txBox="1"/>
          <p:nvPr/>
        </p:nvSpPr>
        <p:spPr>
          <a:xfrm>
            <a:off x="1586230" y="2391410"/>
            <a:ext cx="21209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Web Server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736340" y="2804160"/>
            <a:ext cx="182118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115.145.178.218:8080</a:t>
            </a:r>
            <a:endParaRPr lang="en-US" sz="14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8021320" y="2804160"/>
            <a:ext cx="534035" cy="52641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227570" y="2391410"/>
            <a:ext cx="21209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Worker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555355" y="3227705"/>
            <a:ext cx="577850" cy="4025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9030970" y="3630295"/>
            <a:ext cx="11379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 file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472045" y="4471035"/>
            <a:ext cx="112712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Daemon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555355" y="4017645"/>
            <a:ext cx="563245" cy="45339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550025" y="4655185"/>
            <a:ext cx="87820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5341620" y="4471035"/>
            <a:ext cx="112712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Flask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0" name="Elbow Connector 19"/>
          <p:cNvCxnSpPr>
            <a:stCxn id="19" idx="1"/>
            <a:endCxn id="6" idx="2"/>
          </p:cNvCxnSpPr>
          <p:nvPr/>
        </p:nvCxnSpPr>
        <p:spPr>
          <a:xfrm rot="10800000">
            <a:off x="2592070" y="4279265"/>
            <a:ext cx="2749550" cy="375285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5167630" y="4839335"/>
            <a:ext cx="147510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port</a:t>
            </a:r>
            <a:endParaRPr lang="en-US" sz="14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randomization</a:t>
            </a:r>
            <a:endParaRPr lang="en-US" sz="14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Multiply 3"/>
          <p:cNvSpPr/>
          <p:nvPr/>
        </p:nvSpPr>
        <p:spPr>
          <a:xfrm>
            <a:off x="5511800" y="3728085"/>
            <a:ext cx="786130" cy="74295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진행</a:t>
            </a:r>
            <a:r>
              <a:rPr lang="en-US" altLang="ko-KR"/>
              <a:t> </a:t>
            </a:r>
            <a:r>
              <a:rPr lang="ko-KR" altLang="en-US"/>
              <a:t>상황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35" y="1413510"/>
            <a:ext cx="10515600" cy="4351338"/>
          </a:xfrm>
        </p:spPr>
        <p:txBody>
          <a:bodyPr/>
          <a:p>
            <a:pPr lvl="1"/>
            <a:r>
              <a:rPr lang="en-US"/>
              <a:t>python</a:t>
            </a:r>
            <a:r>
              <a:rPr lang="ko-KR" altLang="en-US"/>
              <a:t>의</a:t>
            </a:r>
            <a:r>
              <a:rPr lang="en-US" altLang="ko-KR"/>
              <a:t> request </a:t>
            </a:r>
            <a:r>
              <a:rPr lang="ko-KR" altLang="en-US"/>
              <a:t>함수를</a:t>
            </a:r>
            <a:r>
              <a:rPr lang="en-US" altLang="ko-KR"/>
              <a:t> </a:t>
            </a:r>
            <a:r>
              <a:rPr lang="ko-KR" altLang="en-US"/>
              <a:t>이용하여</a:t>
            </a:r>
            <a:r>
              <a:rPr lang="en-US" altLang="ko-KR"/>
              <a:t> node </a:t>
            </a:r>
            <a:r>
              <a:rPr lang="ko-KR" altLang="en-US"/>
              <a:t>간</a:t>
            </a:r>
            <a:r>
              <a:rPr lang="en-US" altLang="ko-KR"/>
              <a:t> log file </a:t>
            </a:r>
            <a:r>
              <a:rPr lang="ko-KR" altLang="en-US"/>
              <a:t>전송</a:t>
            </a:r>
            <a:endParaRPr lang="ko-KR" altLang="en-US"/>
          </a:p>
          <a:p>
            <a:pPr marL="914400" lvl="2" indent="0">
              <a:buNone/>
            </a:pPr>
            <a:endParaRPr lang="en-US" altLang="ko-KR"/>
          </a:p>
        </p:txBody>
      </p:sp>
      <p:pic>
        <p:nvPicPr>
          <p:cNvPr id="5" name="Picture 4" descr="스크린샷, 2022-07-18 14-56-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5535" y="1905635"/>
            <a:ext cx="6431915" cy="4527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WPS Presentation</Application>
  <PresentationFormat>宽屏</PresentationFormat>
  <Paragraphs>63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Nimbus Roman No9 L</vt:lpstr>
      <vt:lpstr>Arial Black</vt:lpstr>
      <vt:lpstr>굴림</vt:lpstr>
      <vt:lpstr>Gubbi</vt:lpstr>
      <vt:lpstr>BatangChe</vt:lpstr>
      <vt:lpstr>D2Coding</vt:lpstr>
      <vt:lpstr>Microsoft YaHei</vt:lpstr>
      <vt:lpstr>Droid Sans Fallback</vt:lpstr>
      <vt:lpstr>Arial Unicode MS</vt:lpstr>
      <vt:lpstr>SimSun</vt:lpstr>
      <vt:lpstr>Office Theme</vt:lpstr>
      <vt:lpstr>20220715 Progress Meeting</vt:lpstr>
      <vt:lpstr>진행 상황</vt:lpstr>
      <vt:lpstr>진행 상황</vt:lpstr>
      <vt:lpstr>진행 상황</vt:lpstr>
      <vt:lpstr>진행 상황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junyounghoon</cp:lastModifiedBy>
  <cp:revision>36</cp:revision>
  <dcterms:created xsi:type="dcterms:W3CDTF">2022-07-18T05:56:58Z</dcterms:created>
  <dcterms:modified xsi:type="dcterms:W3CDTF">2022-07-18T05:56:58Z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