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81" r:id="rId4"/>
    <p:sldId id="260" r:id="rId5"/>
    <p:sldId id="283" r:id="rId6"/>
    <p:sldId id="285" r:id="rId7"/>
    <p:sldId id="258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20220726 Progress Meeting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1655762"/>
          </a:xfrm>
        </p:spPr>
        <p:txBody>
          <a:bodyPr/>
          <a:lstStyle/>
          <a:p>
            <a:pPr algn="r"/>
            <a:r>
              <a:rPr lang="ko-KR" altLang="en-US"/>
              <a:t>전영훈</a:t>
            </a:r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 descr="스크린샷, 2022-07-25 14-06-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710" y="1843405"/>
            <a:ext cx="4086225" cy="4671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/>
              <a:t>질문</a:t>
            </a:r>
            <a:r>
              <a:rPr lang="en-US" altLang="ko-KR"/>
              <a:t> </a:t>
            </a:r>
            <a:r>
              <a:rPr lang="ko-KR" altLang="en-US"/>
              <a:t>사항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p>
            <a:pPr lvl="1"/>
            <a:r>
              <a:rPr lang="en-US" altLang="ko-KR"/>
              <a:t>resnet.py</a:t>
            </a:r>
            <a:r>
              <a:rPr lang="ko-KR" altLang="en-US"/>
              <a:t>에서</a:t>
            </a:r>
            <a:r>
              <a:rPr lang="en-US" altLang="ko-KR"/>
              <a:t> daemonize</a:t>
            </a:r>
            <a:r>
              <a:rPr lang="ko-KR" altLang="en-US"/>
              <a:t>하는</a:t>
            </a:r>
            <a:r>
              <a:rPr lang="en-US" altLang="ko-KR"/>
              <a:t> </a:t>
            </a: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분리</a:t>
            </a:r>
            <a:endParaRPr lang="ko-KR" altLang="en-US"/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6" name="Rectangles 5"/>
          <p:cNvSpPr/>
          <p:nvPr/>
        </p:nvSpPr>
        <p:spPr>
          <a:xfrm>
            <a:off x="1186180" y="1786255"/>
            <a:ext cx="1012825" cy="25146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186180" y="2318385"/>
            <a:ext cx="1835785" cy="25146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86180" y="5945505"/>
            <a:ext cx="2503170" cy="6127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p>
            <a:pPr lvl="1"/>
            <a:r>
              <a:rPr lang="en-US" altLang="ko-KR"/>
              <a:t>log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전체</a:t>
            </a:r>
            <a:r>
              <a:rPr lang="en-US" altLang="ko-KR"/>
              <a:t> </a:t>
            </a:r>
            <a:r>
              <a:rPr lang="ko-KR" altLang="en-US"/>
              <a:t>보내서</a:t>
            </a:r>
            <a:r>
              <a:rPr lang="en-US" altLang="ko-KR"/>
              <a:t> </a:t>
            </a:r>
            <a:r>
              <a:rPr lang="ko-KR" altLang="en-US"/>
              <a:t>갱신하는</a:t>
            </a:r>
            <a:r>
              <a:rPr lang="en-US" altLang="ko-KR"/>
              <a:t> </a:t>
            </a:r>
            <a:r>
              <a:rPr lang="ko-KR" altLang="en-US"/>
              <a:t>코드에서</a:t>
            </a:r>
            <a:r>
              <a:rPr lang="en-US" altLang="ko-KR"/>
              <a:t> </a:t>
            </a:r>
            <a:r>
              <a:rPr lang="ko-KR" altLang="en-US"/>
              <a:t>업데이트된</a:t>
            </a:r>
            <a:r>
              <a:rPr lang="en-US" altLang="ko-KR"/>
              <a:t> </a:t>
            </a:r>
            <a:r>
              <a:rPr lang="ko-KR" altLang="en-US"/>
              <a:t>부분만</a:t>
            </a:r>
            <a:r>
              <a:rPr lang="en-US" altLang="ko-KR"/>
              <a:t> </a:t>
            </a:r>
            <a:r>
              <a:rPr lang="ko-KR" altLang="en-US"/>
              <a:t>보내는</a:t>
            </a:r>
            <a:r>
              <a:rPr lang="en-US" altLang="ko-KR"/>
              <a:t> </a:t>
            </a:r>
            <a:r>
              <a:rPr lang="ko-KR" altLang="en-US"/>
              <a:t>코드로</a:t>
            </a:r>
            <a:r>
              <a:rPr lang="en-US" altLang="ko-KR"/>
              <a:t> </a:t>
            </a:r>
            <a:r>
              <a:rPr lang="ko-KR" altLang="en-US"/>
              <a:t>수정</a:t>
            </a:r>
            <a:endParaRPr lang="ko-KR" altLang="en-US"/>
          </a:p>
          <a:p>
            <a:pPr lvl="2"/>
            <a:r>
              <a:rPr lang="ko-KR" altLang="en-US"/>
              <a:t>기존의</a:t>
            </a:r>
            <a:r>
              <a:rPr lang="en-US" altLang="ko-KR"/>
              <a:t> log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쌓아서</a:t>
            </a:r>
            <a:r>
              <a:rPr lang="en-US" altLang="ko-KR"/>
              <a:t> </a:t>
            </a:r>
            <a:r>
              <a:rPr lang="ko-KR" altLang="en-US"/>
              <a:t>저장한</a:t>
            </a:r>
            <a:r>
              <a:rPr lang="en-US" altLang="ko-KR"/>
              <a:t> </a:t>
            </a:r>
            <a:r>
              <a:rPr lang="ko-KR" altLang="en-US"/>
              <a:t>뒤</a:t>
            </a:r>
            <a:r>
              <a:rPr lang="en-US" altLang="ko-KR"/>
              <a:t> </a:t>
            </a:r>
            <a:r>
              <a:rPr lang="ko-KR" altLang="en-US"/>
              <a:t>한</a:t>
            </a:r>
            <a:r>
              <a:rPr lang="en-US" altLang="ko-KR"/>
              <a:t> </a:t>
            </a:r>
            <a:r>
              <a:rPr lang="ko-KR" altLang="en-US"/>
              <a:t>번에</a:t>
            </a:r>
            <a:r>
              <a:rPr lang="en-US" altLang="ko-KR"/>
              <a:t> </a:t>
            </a:r>
            <a:r>
              <a:rPr lang="ko-KR" altLang="en-US"/>
              <a:t>보내서</a:t>
            </a:r>
            <a:r>
              <a:rPr lang="en-US" altLang="ko-KR"/>
              <a:t> </a:t>
            </a:r>
            <a:r>
              <a:rPr lang="ko-KR" altLang="en-US"/>
              <a:t>업데이트</a:t>
            </a:r>
            <a:r>
              <a:rPr lang="en-US" altLang="ko-KR"/>
              <a:t> </a:t>
            </a:r>
            <a:r>
              <a:rPr lang="ko-KR" altLang="en-US"/>
              <a:t>하는</a:t>
            </a:r>
            <a:r>
              <a:rPr lang="en-US" altLang="ko-KR"/>
              <a:t> </a:t>
            </a:r>
            <a:r>
              <a:rPr lang="ko-KR" altLang="en-US"/>
              <a:t>것</a:t>
            </a:r>
            <a:endParaRPr lang="ko-KR" altLang="en-US"/>
          </a:p>
          <a:p>
            <a:pPr lvl="3"/>
            <a:r>
              <a:rPr lang="en-US" altLang="ko-KR"/>
              <a:t>-&gt; </a:t>
            </a:r>
            <a:r>
              <a:rPr lang="ko-KR" altLang="en-US"/>
              <a:t>새로</a:t>
            </a:r>
            <a:r>
              <a:rPr lang="en-US" altLang="ko-KR"/>
              <a:t> </a:t>
            </a:r>
            <a:r>
              <a:rPr lang="ko-KR" altLang="en-US"/>
              <a:t>추가된</a:t>
            </a:r>
            <a:r>
              <a:rPr lang="en-US" altLang="ko-KR"/>
              <a:t> log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파악하여</a:t>
            </a:r>
            <a:r>
              <a:rPr lang="en-US" altLang="ko-KR"/>
              <a:t> </a:t>
            </a:r>
            <a:r>
              <a:rPr lang="ko-KR" altLang="en-US"/>
              <a:t>그</a:t>
            </a:r>
            <a:r>
              <a:rPr lang="en-US" altLang="ko-KR"/>
              <a:t> </a:t>
            </a:r>
            <a:r>
              <a:rPr lang="ko-KR" altLang="en-US"/>
              <a:t>부분만</a:t>
            </a:r>
            <a:r>
              <a:rPr lang="en-US" altLang="ko-KR"/>
              <a:t> json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변환하여</a:t>
            </a:r>
            <a:r>
              <a:rPr lang="en-US" altLang="ko-KR"/>
              <a:t> </a:t>
            </a:r>
            <a:r>
              <a:rPr lang="ko-KR" altLang="en-US"/>
              <a:t>보냄</a:t>
            </a:r>
            <a:endParaRPr lang="ko-KR" altLang="en-US"/>
          </a:p>
          <a:p>
            <a:pPr marL="1371600" lvl="3" indent="0">
              <a:buNone/>
            </a:pPr>
            <a:endParaRPr lang="ko-KR" altLang="en-US"/>
          </a:p>
          <a:p>
            <a:pPr lvl="2"/>
            <a:r>
              <a:rPr lang="en-US" altLang="ko-KR"/>
              <a:t>web server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역할을</a:t>
            </a:r>
            <a:r>
              <a:rPr lang="en-US" altLang="ko-KR"/>
              <a:t> </a:t>
            </a:r>
            <a:r>
              <a:rPr lang="ko-KR" altLang="en-US"/>
              <a:t>하는</a:t>
            </a:r>
            <a:r>
              <a:rPr lang="en-US" altLang="ko-KR"/>
              <a:t> node</a:t>
            </a:r>
            <a:r>
              <a:rPr lang="ko-KR" altLang="en-US"/>
              <a:t>의</a:t>
            </a:r>
            <a:r>
              <a:rPr lang="en-US" altLang="ko-KR"/>
              <a:t> local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전체</a:t>
            </a:r>
            <a:r>
              <a:rPr lang="en-US" altLang="ko-KR"/>
              <a:t> log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저장하여</a:t>
            </a:r>
            <a:r>
              <a:rPr lang="en-US" altLang="ko-KR"/>
              <a:t> </a:t>
            </a:r>
            <a:r>
              <a:rPr lang="ko-KR" altLang="en-US"/>
              <a:t>관리</a:t>
            </a:r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p>
            <a:pPr lvl="1"/>
            <a:r>
              <a:rPr lang="ko-KR" altLang="en-US"/>
              <a:t>현재</a:t>
            </a:r>
            <a:r>
              <a:rPr lang="en-US" altLang="ko-KR"/>
              <a:t> worker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학습중인지</a:t>
            </a:r>
            <a:r>
              <a:rPr lang="en-US" altLang="ko-KR"/>
              <a:t> </a:t>
            </a:r>
            <a:r>
              <a:rPr lang="ko-KR" altLang="en-US"/>
              <a:t>아닌지</a:t>
            </a:r>
            <a:r>
              <a:rPr lang="en-US" altLang="ko-KR"/>
              <a:t> gpustat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확인</a:t>
            </a:r>
            <a:endParaRPr lang="ko-KR" altLang="en-US"/>
          </a:p>
          <a:p>
            <a:pPr lvl="2"/>
            <a:r>
              <a:rPr lang="en-US" altLang="ko-KR"/>
              <a:t>gpustat --json</a:t>
            </a:r>
            <a:endParaRPr lang="en-US" altLang="ko-KR"/>
          </a:p>
          <a:p>
            <a:pPr lvl="2"/>
            <a:r>
              <a:rPr lang="en-US" altLang="ko-KR"/>
              <a:t>json </a:t>
            </a:r>
            <a:r>
              <a:rPr lang="ko-KR" altLang="en-US"/>
              <a:t>형식으로</a:t>
            </a:r>
            <a:r>
              <a:rPr lang="en-US" altLang="ko-KR"/>
              <a:t> web server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보냄</a:t>
            </a:r>
            <a:r>
              <a:rPr lang="en-US" altLang="ko-KR"/>
              <a:t> -&gt; </a:t>
            </a:r>
            <a:r>
              <a:rPr lang="ko-KR" altLang="en-US"/>
              <a:t>구현중</a:t>
            </a:r>
            <a:endParaRPr lang="en-US" altLang="ko-KR"/>
          </a:p>
        </p:txBody>
      </p:sp>
      <p:pic>
        <p:nvPicPr>
          <p:cNvPr id="4" name="Picture 3" descr="스크린샷, 2022-07-25 02-24-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60" y="2357755"/>
            <a:ext cx="4371340" cy="426974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1736725" y="4119245"/>
            <a:ext cx="1651635" cy="34353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p>
            <a:pPr lvl="1"/>
            <a:r>
              <a:rPr lang="en-US" altLang="ko-KR"/>
              <a:t>Debugging</a:t>
            </a:r>
            <a:endParaRPr lang="ko-KR" altLang="en-US"/>
          </a:p>
          <a:p>
            <a:pPr lvl="2"/>
            <a:r>
              <a:rPr lang="en-US" altLang="ko-KR"/>
              <a:t>json parsing</a:t>
            </a:r>
            <a:endParaRPr lang="en-US" altLang="ko-KR"/>
          </a:p>
          <a:p>
            <a:pPr lvl="2"/>
            <a:r>
              <a:rPr lang="en-US" altLang="ko-KR"/>
              <a:t>runner_elastic.py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로그를</a:t>
            </a:r>
            <a:r>
              <a:rPr lang="en-US" altLang="ko-KR"/>
              <a:t> </a:t>
            </a:r>
            <a:r>
              <a:rPr lang="ko-KR" altLang="en-US"/>
              <a:t>뽑아준</a:t>
            </a:r>
            <a:r>
              <a:rPr lang="en-US" altLang="ko-KR"/>
              <a:t> </a:t>
            </a:r>
            <a:r>
              <a:rPr lang="ko-KR" altLang="en-US"/>
              <a:t>뒤</a:t>
            </a:r>
            <a:r>
              <a:rPr lang="en-US" altLang="ko-KR"/>
              <a:t> json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만들어서</a:t>
            </a:r>
            <a:r>
              <a:rPr lang="en-US" altLang="ko-KR"/>
              <a:t> </a:t>
            </a:r>
            <a:r>
              <a:rPr lang="ko-KR" altLang="en-US"/>
              <a:t>전달</a:t>
            </a:r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Presentation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Nimbus Roman No9 L</vt:lpstr>
      <vt:lpstr>Arial Black</vt:lpstr>
      <vt:lpstr>굴림</vt:lpstr>
      <vt:lpstr>Gubbi</vt:lpstr>
      <vt:lpstr>BatangChe</vt:lpstr>
      <vt:lpstr>D2Coding</vt:lpstr>
      <vt:lpstr>Microsoft YaHei</vt:lpstr>
      <vt:lpstr>Droid Sans Fallback</vt:lpstr>
      <vt:lpstr>Arial Unicode MS</vt:lpstr>
      <vt:lpstr>SimSun</vt:lpstr>
      <vt:lpstr>Office Theme</vt:lpstr>
      <vt:lpstr>20220725 Progress Meeting</vt:lpstr>
      <vt:lpstr>질문 사항</vt:lpstr>
      <vt:lpstr>진행 상황</vt:lpstr>
      <vt:lpstr>진행 상황</vt:lpstr>
      <vt:lpstr>진행 상황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junyounghoon</cp:lastModifiedBy>
  <cp:revision>44</cp:revision>
  <dcterms:created xsi:type="dcterms:W3CDTF">2022-07-26T06:59:04Z</dcterms:created>
  <dcterms:modified xsi:type="dcterms:W3CDTF">2022-07-26T06:59:04Z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