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90" r:id="rId4"/>
    <p:sldId id="281" r:id="rId5"/>
    <p:sldId id="287" r:id="rId6"/>
    <p:sldId id="288" r:id="rId7"/>
    <p:sldId id="289" r:id="rId8"/>
    <p:sldId id="282" r:id="rId9"/>
    <p:sldId id="291" r:id="rId10"/>
    <p:sldId id="258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15" y="58"/>
      </p:cViewPr>
      <p:guideLst>
        <p:guide orient="horz" pos="2160"/>
        <p:guide pos="381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85715"/>
            <a:ext cx="9144000" cy="2187001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20220822 Progress Meeting</a:t>
            </a:r>
            <a:endParaRPr lang="en-US" altLang="zh-CN" sz="4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610567"/>
            <a:ext cx="9144000" cy="1655762"/>
          </a:xfrm>
        </p:spPr>
        <p:txBody>
          <a:bodyPr/>
          <a:lstStyle/>
          <a:p>
            <a:pPr algn="r"/>
            <a:r>
              <a:rPr lang="ko-KR" altLang="en-US" dirty="0"/>
              <a:t>전영훈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사항</a:t>
            </a:r>
            <a:endParaRPr lang="en-US" alt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35" y="1413510"/>
            <a:ext cx="10515600" cy="4351338"/>
          </a:xfrm>
        </p:spPr>
        <p:txBody>
          <a:bodyPr/>
          <a:lstStyle/>
          <a:p>
            <a:pPr lvl="1"/>
            <a:r>
              <a:rPr lang="en-US" altLang="ko-KR" dirty="0"/>
              <a:t>Gpustat y</a:t>
            </a:r>
            <a:r>
              <a:rPr lang="ko-KR" altLang="en-US" dirty="0"/>
              <a:t>축</a:t>
            </a:r>
            <a:r>
              <a:rPr lang="en-US" altLang="ko-KR" dirty="0"/>
              <a:t> </a:t>
            </a:r>
            <a:r>
              <a:rPr lang="ko-KR" altLang="en-US" dirty="0"/>
              <a:t>단위</a:t>
            </a:r>
            <a:r>
              <a:rPr lang="en-US" altLang="ko-KR" dirty="0"/>
              <a:t> </a:t>
            </a:r>
            <a:r>
              <a:rPr lang="ko-KR" altLang="en-US" dirty="0"/>
              <a:t>표현</a:t>
            </a:r>
            <a:endParaRPr lang="ko-KR" altLang="en-US" dirty="0"/>
          </a:p>
          <a:p>
            <a:pPr marL="457200" lvl="1" indent="0">
              <a:buNone/>
            </a:pPr>
            <a:endParaRPr lang="ko-KR" altLang="en-US" dirty="0"/>
          </a:p>
          <a:p>
            <a:pPr lvl="2"/>
            <a:r>
              <a:rPr lang="en-US" altLang="ko-KR" sz="1600" dirty="0"/>
              <a:t>memory.used -&gt; MB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en-US" altLang="ko-KR" sz="1600" dirty="0"/>
              <a:t>power.draw -&gt; W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en-US" altLang="ko-KR" sz="1600" dirty="0"/>
              <a:t>utilization.gpu -&gt; %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</p:txBody>
      </p:sp>
      <p:pic>
        <p:nvPicPr>
          <p:cNvPr id="6" name="Picture 5" descr="스크린샷, 2022-08-22 15-05-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6710" y="414020"/>
            <a:ext cx="4968240" cy="60305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사항</a:t>
            </a:r>
            <a:endParaRPr lang="en-US" alt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35" y="1413510"/>
            <a:ext cx="10515600" cy="4351338"/>
          </a:xfrm>
        </p:spPr>
        <p:txBody>
          <a:bodyPr/>
          <a:lstStyle/>
          <a:p>
            <a:pPr lvl="1"/>
            <a:r>
              <a:rPr lang="en-US" altLang="ko-KR" dirty="0"/>
              <a:t>Log Page</a:t>
            </a:r>
            <a:endParaRPr lang="en-US" altLang="ko-KR" dirty="0"/>
          </a:p>
          <a:p>
            <a:pPr lvl="2"/>
            <a:r>
              <a:rPr lang="en-US" altLang="ko-KR" dirty="0"/>
              <a:t>Highcharts </a:t>
            </a:r>
            <a:r>
              <a:rPr lang="ko-KR" altLang="en-US" dirty="0"/>
              <a:t>이용</a:t>
            </a:r>
            <a:endParaRPr lang="en-US" altLang="ko-KR" dirty="0"/>
          </a:p>
        </p:txBody>
      </p:sp>
      <p:pic>
        <p:nvPicPr>
          <p:cNvPr id="4" name="Picture 3" descr="스크린샷, 2022-08-19 16-24-34"/>
          <p:cNvPicPr>
            <a:picLocks noChangeAspect="1"/>
          </p:cNvPicPr>
          <p:nvPr/>
        </p:nvPicPr>
        <p:blipFill>
          <a:blip r:embed="rId1"/>
          <a:srcRect l="-223" t="3731" r="-223" b="269"/>
          <a:stretch>
            <a:fillRect/>
          </a:stretch>
        </p:blipFill>
        <p:spPr>
          <a:xfrm>
            <a:off x="5217160" y="407670"/>
            <a:ext cx="3857625" cy="63639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사항</a:t>
            </a:r>
            <a:endParaRPr lang="en-US" alt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35" y="1413510"/>
            <a:ext cx="10515600" cy="4351338"/>
          </a:xfrm>
        </p:spPr>
        <p:txBody>
          <a:bodyPr/>
          <a:lstStyle/>
          <a:p>
            <a:pPr lvl="1"/>
            <a:r>
              <a:rPr lang="en-US" altLang="ko-KR" dirty="0"/>
              <a:t>Log Page</a:t>
            </a:r>
            <a:endParaRPr lang="en-US" altLang="ko-KR" dirty="0"/>
          </a:p>
          <a:p>
            <a:pPr lvl="2"/>
            <a:r>
              <a:rPr lang="en-US" altLang="ko-KR" dirty="0"/>
              <a:t>Highcharts </a:t>
            </a:r>
            <a:r>
              <a:rPr lang="ko-KR" altLang="en-US" dirty="0"/>
              <a:t>이용</a:t>
            </a:r>
            <a:endParaRPr lang="en-US" altLang="ko-KR" dirty="0"/>
          </a:p>
        </p:txBody>
      </p:sp>
      <p:pic>
        <p:nvPicPr>
          <p:cNvPr id="4" name="Picture 3" descr="스크린샷, 2022-08-19 16-24-34"/>
          <p:cNvPicPr>
            <a:picLocks noChangeAspect="1"/>
          </p:cNvPicPr>
          <p:nvPr/>
        </p:nvPicPr>
        <p:blipFill>
          <a:blip r:embed="rId1"/>
          <a:srcRect t="3565" r="444" b="71102"/>
          <a:stretch>
            <a:fillRect/>
          </a:stretch>
        </p:blipFill>
        <p:spPr>
          <a:xfrm>
            <a:off x="2505710" y="2311400"/>
            <a:ext cx="7266305" cy="32873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사항</a:t>
            </a:r>
            <a:endParaRPr lang="en-US" alt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35" y="1413510"/>
            <a:ext cx="10515600" cy="4351338"/>
          </a:xfrm>
        </p:spPr>
        <p:txBody>
          <a:bodyPr/>
          <a:lstStyle/>
          <a:p>
            <a:pPr lvl="1"/>
            <a:r>
              <a:rPr lang="en-US" altLang="ko-KR" dirty="0"/>
              <a:t>Log Page</a:t>
            </a:r>
            <a:endParaRPr lang="en-US" altLang="ko-KR" dirty="0"/>
          </a:p>
          <a:p>
            <a:pPr lvl="2"/>
            <a:r>
              <a:rPr lang="en-US" altLang="ko-KR" dirty="0"/>
              <a:t>Highcharts </a:t>
            </a:r>
            <a:r>
              <a:rPr lang="ko-KR" altLang="en-US" dirty="0"/>
              <a:t>이용</a:t>
            </a:r>
            <a:endParaRPr lang="en-US" altLang="ko-KR" dirty="0"/>
          </a:p>
        </p:txBody>
      </p:sp>
      <p:pic>
        <p:nvPicPr>
          <p:cNvPr id="4" name="Picture 3" descr="스크린샷, 2022-08-19 16-24-34"/>
          <p:cNvPicPr>
            <a:picLocks noChangeAspect="1"/>
          </p:cNvPicPr>
          <p:nvPr/>
        </p:nvPicPr>
        <p:blipFill>
          <a:blip r:embed="rId1"/>
          <a:srcRect t="29093" b="4241"/>
          <a:stretch>
            <a:fillRect/>
          </a:stretch>
        </p:blipFill>
        <p:spPr>
          <a:xfrm>
            <a:off x="4577715" y="258445"/>
            <a:ext cx="5377815" cy="63734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사항</a:t>
            </a:r>
            <a:endParaRPr lang="en-US" alt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35" y="1413510"/>
            <a:ext cx="10515600" cy="4351338"/>
          </a:xfrm>
        </p:spPr>
        <p:txBody>
          <a:bodyPr/>
          <a:lstStyle/>
          <a:p>
            <a:pPr lvl="1"/>
            <a:r>
              <a:rPr lang="en-US" altLang="ko-KR" dirty="0"/>
              <a:t>Code </a:t>
            </a:r>
            <a:r>
              <a:rPr lang="ko-KR" altLang="en-US" dirty="0"/>
              <a:t>정리</a:t>
            </a:r>
            <a:endParaRPr lang="en-US" altLang="ko-KR" dirty="0"/>
          </a:p>
          <a:p>
            <a:pPr lvl="2"/>
            <a:r>
              <a:rPr lang="ko-KR" altLang="en-US" dirty="0"/>
              <a:t>난잡하고</a:t>
            </a:r>
            <a:r>
              <a:rPr lang="en-US" altLang="ko-KR" dirty="0"/>
              <a:t> </a:t>
            </a:r>
            <a:r>
              <a:rPr lang="ko-KR" altLang="en-US" dirty="0"/>
              <a:t>통일성이</a:t>
            </a:r>
            <a:r>
              <a:rPr lang="en-US" altLang="ko-KR" dirty="0"/>
              <a:t> </a:t>
            </a:r>
            <a:r>
              <a:rPr lang="ko-KR" altLang="en-US" dirty="0"/>
              <a:t>부족한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정리</a:t>
            </a:r>
            <a:endParaRPr lang="ko-KR" altLang="en-US" dirty="0"/>
          </a:p>
          <a:p>
            <a:pPr lvl="2"/>
            <a:r>
              <a:rPr lang="en-US" altLang="ko-KR" dirty="0"/>
              <a:t>user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  <a:r>
              <a:rPr lang="en-US" altLang="ko-KR" dirty="0"/>
              <a:t> </a:t>
            </a:r>
            <a:r>
              <a:rPr lang="ko-KR" altLang="en-US" dirty="0"/>
              <a:t>편리하게끔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r>
              <a:rPr lang="en-US" altLang="ko-KR" dirty="0"/>
              <a:t> </a:t>
            </a:r>
            <a:r>
              <a:rPr lang="ko-KR" altLang="en-US" dirty="0"/>
              <a:t>동작</a:t>
            </a:r>
            <a:r>
              <a:rPr lang="en-US" altLang="ko-KR" dirty="0"/>
              <a:t> </a:t>
            </a:r>
            <a:r>
              <a:rPr lang="ko-KR" altLang="en-US" dirty="0"/>
              <a:t>최소화</a:t>
            </a:r>
            <a:endParaRPr lang="en-US" altLang="ko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40516"/>
            <a:ext cx="10515600" cy="1325563"/>
          </a:xfrm>
        </p:spPr>
        <p:txBody>
          <a:bodyPr/>
          <a:lstStyle/>
          <a:p>
            <a:r>
              <a:rPr lang="ko-KR" altLang="en-US" dirty="0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방향</a:t>
            </a:r>
            <a:endParaRPr lang="en-US" alt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35" y="1413510"/>
            <a:ext cx="10515600" cy="4351338"/>
          </a:xfrm>
        </p:spPr>
        <p:txBody>
          <a:bodyPr/>
          <a:lstStyle/>
          <a:p>
            <a:pPr lvl="1"/>
            <a:r>
              <a:rPr lang="en-US" altLang="ko-KR" dirty="0"/>
              <a:t>User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사용할</a:t>
            </a:r>
            <a:r>
              <a:rPr lang="en-US" altLang="ko-KR" dirty="0"/>
              <a:t> </a:t>
            </a:r>
            <a:r>
              <a:rPr lang="ko-KR" altLang="en-US" dirty="0"/>
              <a:t>수</a:t>
            </a:r>
            <a:r>
              <a:rPr lang="en-US" altLang="ko-KR" dirty="0"/>
              <a:t> </a:t>
            </a:r>
            <a:r>
              <a:rPr lang="ko-KR" altLang="en-US" dirty="0"/>
              <a:t>있는</a:t>
            </a:r>
            <a:r>
              <a:rPr lang="en-US" altLang="ko-KR" dirty="0"/>
              <a:t> </a:t>
            </a:r>
            <a:r>
              <a:rPr lang="ko-KR" altLang="en-US" dirty="0"/>
              <a:t>수준으로</a:t>
            </a:r>
            <a:r>
              <a:rPr lang="en-US" altLang="ko-KR" dirty="0"/>
              <a:t> </a:t>
            </a:r>
            <a:r>
              <a:rPr lang="ko-KR" altLang="en-US" dirty="0"/>
              <a:t>완성도</a:t>
            </a:r>
            <a:r>
              <a:rPr lang="en-US" altLang="ko-KR" dirty="0"/>
              <a:t> </a:t>
            </a:r>
            <a:r>
              <a:rPr lang="ko-KR" altLang="en-US" dirty="0"/>
              <a:t>높이기</a:t>
            </a:r>
            <a:endParaRPr lang="ko-KR" altLang="en-US" dirty="0"/>
          </a:p>
          <a:p>
            <a:pPr marL="457200" lvl="1" indent="0">
              <a:buNone/>
            </a:pPr>
            <a:endParaRPr lang="ko-KR" altLang="en-US" dirty="0"/>
          </a:p>
          <a:p>
            <a:pPr lvl="1"/>
            <a:r>
              <a:rPr lang="en-US" altLang="ko-KR" dirty="0"/>
              <a:t>Github </a:t>
            </a:r>
            <a:r>
              <a:rPr lang="ko-KR" altLang="en-US" dirty="0"/>
              <a:t>관리</a:t>
            </a:r>
            <a:r>
              <a:rPr lang="en-US" altLang="ko-KR" dirty="0"/>
              <a:t> (Code file, README file)</a:t>
            </a:r>
            <a:endParaRPr lang="ko-KR" altLang="en-US" dirty="0"/>
          </a:p>
          <a:p>
            <a:pPr marL="457200" lvl="1" indent="0">
              <a:buNone/>
            </a:pPr>
            <a:endParaRPr lang="ko-KR" altLang="en-US" dirty="0"/>
          </a:p>
          <a:p>
            <a:pPr lvl="1"/>
            <a:r>
              <a:rPr lang="ko-KR" altLang="en-US" dirty="0"/>
              <a:t>향후</a:t>
            </a:r>
            <a:r>
              <a:rPr lang="en-US" altLang="ko-KR" dirty="0"/>
              <a:t> </a:t>
            </a:r>
            <a:r>
              <a:rPr lang="ko-KR" altLang="en-US" dirty="0"/>
              <a:t>연구</a:t>
            </a:r>
            <a:r>
              <a:rPr lang="en-US" altLang="ko-KR" dirty="0"/>
              <a:t> </a:t>
            </a:r>
            <a:r>
              <a:rPr lang="ko-KR" altLang="en-US" dirty="0"/>
              <a:t>방향</a:t>
            </a:r>
            <a:r>
              <a:rPr lang="en-US" altLang="ko-KR" dirty="0"/>
              <a:t> </a:t>
            </a:r>
            <a:r>
              <a:rPr lang="ko-KR" altLang="en-US" dirty="0"/>
              <a:t>정리</a:t>
            </a:r>
            <a:endParaRPr lang="ko-KR" altLang="en-US" dirty="0"/>
          </a:p>
          <a:p>
            <a:pPr lvl="2"/>
            <a:r>
              <a:rPr lang="ko-KR" altLang="en-US" sz="1600" dirty="0"/>
              <a:t>연구</a:t>
            </a:r>
            <a:r>
              <a:rPr lang="en-US" altLang="ko-KR" sz="1600" dirty="0"/>
              <a:t> </a:t>
            </a:r>
            <a:r>
              <a:rPr lang="ko-KR" altLang="en-US" sz="1600" dirty="0"/>
              <a:t>계획</a:t>
            </a:r>
            <a:endParaRPr lang="ko-KR" altLang="en-US" dirty="0"/>
          </a:p>
          <a:p>
            <a:pPr lvl="2"/>
            <a:r>
              <a:rPr lang="ko-KR" altLang="en-US" dirty="0"/>
              <a:t>우수학부연구생</a:t>
            </a:r>
            <a:r>
              <a:rPr lang="en-US" altLang="ko-KR" dirty="0"/>
              <a:t> </a:t>
            </a:r>
            <a:r>
              <a:rPr lang="ko-KR" altLang="en-US" dirty="0"/>
              <a:t>연구학점제</a:t>
            </a:r>
            <a:r>
              <a:rPr lang="en-US" altLang="ko-KR" dirty="0"/>
              <a:t> </a:t>
            </a:r>
            <a:r>
              <a:rPr lang="ko-KR" altLang="en-US" dirty="0"/>
              <a:t>신청</a:t>
            </a:r>
            <a:endParaRPr lang="en-US" altLang="ko-K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40516"/>
            <a:ext cx="10515600" cy="1325563"/>
          </a:xfrm>
        </p:spPr>
        <p:txBody>
          <a:bodyPr/>
          <a:lstStyle/>
          <a:p>
            <a:r>
              <a:rPr lang="ko-KR" altLang="en-US" dirty="0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방향</a:t>
            </a:r>
            <a:endParaRPr lang="en-US" alt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" y="965200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ko-KR" altLang="en-US" dirty="0"/>
          </a:p>
          <a:p>
            <a:pPr lvl="1"/>
            <a:r>
              <a:rPr lang="ko-KR" altLang="en-US" dirty="0"/>
              <a:t>논문</a:t>
            </a:r>
            <a:r>
              <a:rPr lang="en-US" altLang="ko-KR" dirty="0"/>
              <a:t>(KSC 2022) </a:t>
            </a:r>
            <a:r>
              <a:rPr lang="ko-KR" altLang="en-US" dirty="0"/>
              <a:t>일정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r>
              <a:rPr lang="en-US" altLang="ko-KR" dirty="0"/>
              <a:t> / </a:t>
            </a:r>
            <a:r>
              <a:rPr lang="ko-KR" altLang="en-US" dirty="0"/>
              <a:t>작성</a:t>
            </a:r>
            <a:r>
              <a:rPr lang="en-US" altLang="ko-KR" dirty="0"/>
              <a:t> </a:t>
            </a:r>
            <a:r>
              <a:rPr lang="ko-KR" altLang="en-US" dirty="0"/>
              <a:t>시작</a:t>
            </a:r>
            <a:endParaRPr lang="en-US" altLang="ko-KR" dirty="0"/>
          </a:p>
        </p:txBody>
      </p:sp>
      <p:pic>
        <p:nvPicPr>
          <p:cNvPr id="4" name="Picture 3" descr="스크린샷, 2022-08-22 15-12-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2003425"/>
            <a:ext cx="4722495" cy="1138555"/>
          </a:xfrm>
          <a:prstGeom prst="rect">
            <a:avLst/>
          </a:prstGeom>
        </p:spPr>
      </p:pic>
      <p:pic>
        <p:nvPicPr>
          <p:cNvPr id="6" name="Picture 5" descr="스크린샷, 2022-08-22 16-42-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45" y="3989705"/>
            <a:ext cx="8515350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20186"/>
            <a:ext cx="9144000" cy="2187001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Thank You</a:t>
            </a:r>
            <a:endParaRPr lang="en-US" altLang="zh-CN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WPS Presentation</Application>
  <PresentationFormat>와이드스크린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Nimbus Roman No9 L</vt:lpstr>
      <vt:lpstr>Arial Black</vt:lpstr>
      <vt:lpstr>굴림</vt:lpstr>
      <vt:lpstr>Gubbi</vt:lpstr>
      <vt:lpstr>BatangChe</vt:lpstr>
      <vt:lpstr>D2Coding</vt:lpstr>
      <vt:lpstr>Microsoft YaHei</vt:lpstr>
      <vt:lpstr>Droid Sans Fallback</vt:lpstr>
      <vt:lpstr>Arial Unicode MS</vt:lpstr>
      <vt:lpstr>SimSun</vt:lpstr>
      <vt:lpstr>Office Theme</vt:lpstr>
      <vt:lpstr>20220811 Progress Meeting</vt:lpstr>
      <vt:lpstr>진행 사항</vt:lpstr>
      <vt:lpstr>진행 사항</vt:lpstr>
      <vt:lpstr>진행 사항</vt:lpstr>
      <vt:lpstr>진행 사항</vt:lpstr>
      <vt:lpstr>진행 사항</vt:lpstr>
      <vt:lpstr>진행 방향</vt:lpstr>
      <vt:lpstr>진행 방향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20220726 Progress Meeting</dc:title>
  <dc:creator>전영훈</dc:creator>
  <cp:lastModifiedBy>junyounghoon</cp:lastModifiedBy>
  <cp:revision>57</cp:revision>
  <dcterms:created xsi:type="dcterms:W3CDTF">2022-08-22T09:30:41Z</dcterms:created>
  <dcterms:modified xsi:type="dcterms:W3CDTF">2022-08-22T09:30:41Z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1033-11.1.0.10976</vt:lpwstr>
  </property>
</Properties>
</file>